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356" r:id="rId4"/>
    <p:sldId id="360" r:id="rId5"/>
    <p:sldId id="364" r:id="rId6"/>
    <p:sldId id="368" r:id="rId7"/>
    <p:sldId id="361" r:id="rId8"/>
    <p:sldId id="327" r:id="rId9"/>
    <p:sldId id="365" r:id="rId10"/>
    <p:sldId id="366" r:id="rId11"/>
    <p:sldId id="367" r:id="rId12"/>
    <p:sldId id="300" r:id="rId13"/>
    <p:sldId id="369" r:id="rId14"/>
    <p:sldId id="371" r:id="rId15"/>
    <p:sldId id="372" r:id="rId16"/>
    <p:sldId id="373" r:id="rId17"/>
    <p:sldId id="370" r:id="rId18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9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08" y="-81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5159-3615-4B83-B489-62DB361D3E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C58B-4E80-441F-8530-60CE52A65D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17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5159-3615-4B83-B489-62DB361D3E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C58B-4E80-441F-8530-60CE52A65D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5159-3615-4B83-B489-62DB361D3E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C58B-4E80-441F-8530-60CE52A65D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14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5159-3615-4B83-B489-62DB361D3E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C58B-4E80-441F-8530-60CE52A65D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19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5159-3615-4B83-B489-62DB361D3E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C58B-4E80-441F-8530-60CE52A65D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97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5159-3615-4B83-B489-62DB361D3E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C58B-4E80-441F-8530-60CE52A65D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5159-3615-4B83-B489-62DB361D3E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C58B-4E80-441F-8530-60CE52A65D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59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5159-3615-4B83-B489-62DB361D3E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C58B-4E80-441F-8530-60CE52A65D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5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5159-3615-4B83-B489-62DB361D3E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C58B-4E80-441F-8530-60CE52A65D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9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5159-3615-4B83-B489-62DB361D3E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C58B-4E80-441F-8530-60CE52A65D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79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5159-3615-4B83-B489-62DB361D3E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C58B-4E80-441F-8530-60CE52A65D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5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A25159-3615-4B83-B489-62DB361D3E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2/25/2016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AACC58B-4E80-441F-8530-60CE52A65DE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89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Departures and</a:t>
            </a:r>
            <a:br>
              <a:rPr lang="en-US" dirty="0" smtClean="0"/>
            </a:br>
            <a:r>
              <a:rPr lang="en-US" dirty="0" smtClean="0"/>
              <a:t>Variances </a:t>
            </a:r>
            <a:br>
              <a:rPr lang="en-US" dirty="0" smtClean="0"/>
            </a:br>
            <a:r>
              <a:rPr lang="en-US" dirty="0" smtClean="0"/>
              <a:t>under 18 USC 3553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Michael J. Kennedy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71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Departures and Variances under 3553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sz="4000" dirty="0"/>
          </a:p>
          <a:p>
            <a:endParaRPr lang="en-US" dirty="0"/>
          </a:p>
          <a:p>
            <a:r>
              <a:rPr lang="en-US" sz="6000" dirty="0" smtClean="0"/>
              <a:t> 		Creativity: </a:t>
            </a:r>
            <a:r>
              <a:rPr lang="en-US" sz="6000" dirty="0" smtClean="0">
                <a:solidFill>
                  <a:schemeClr val="accent1"/>
                </a:solidFill>
              </a:rPr>
              <a:t>the Gary 			Christie test  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Departures and Variances under 3553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4000" dirty="0" smtClean="0"/>
          </a:p>
          <a:p>
            <a:pPr lvl="1"/>
            <a:r>
              <a:rPr lang="en-US" sz="4800" dirty="0" smtClean="0"/>
              <a:t>Does</a:t>
            </a:r>
            <a:r>
              <a:rPr lang="en-US" sz="3600" dirty="0" smtClean="0"/>
              <a:t> it </a:t>
            </a:r>
            <a:r>
              <a:rPr lang="en-US" sz="3600" dirty="0" smtClean="0">
                <a:solidFill>
                  <a:schemeClr val="accent1"/>
                </a:solidFill>
              </a:rPr>
              <a:t>make sense</a:t>
            </a:r>
            <a:r>
              <a:rPr lang="en-US" sz="3600" dirty="0" smtClean="0"/>
              <a:t>?</a:t>
            </a:r>
          </a:p>
          <a:p>
            <a:pPr lvl="1"/>
            <a:endParaRPr lang="en-US" sz="3600" dirty="0"/>
          </a:p>
          <a:p>
            <a:pPr lvl="1"/>
            <a:r>
              <a:rPr lang="en-US" sz="4800" dirty="0" smtClean="0"/>
              <a:t>Is</a:t>
            </a:r>
            <a:r>
              <a:rPr lang="en-US" sz="3600" dirty="0" smtClean="0"/>
              <a:t> it </a:t>
            </a:r>
            <a:r>
              <a:rPr lang="en-US" sz="3600" dirty="0" smtClean="0">
                <a:solidFill>
                  <a:schemeClr val="accent1"/>
                </a:solidFill>
              </a:rPr>
              <a:t>interesting</a:t>
            </a:r>
            <a:r>
              <a:rPr lang="en-US" sz="3600" dirty="0" smtClean="0"/>
              <a:t>?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 smtClean="0"/>
              <a:t>Does it have </a:t>
            </a:r>
            <a:r>
              <a:rPr lang="en-US" sz="3600" dirty="0" smtClean="0">
                <a:solidFill>
                  <a:schemeClr val="accent1"/>
                </a:solidFill>
              </a:rPr>
              <a:t>meaning</a:t>
            </a:r>
            <a:r>
              <a:rPr lang="en-US" sz="3600" dirty="0" smtClean="0"/>
              <a:t>?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28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Departures and Variances under 3553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sz="4000" dirty="0"/>
          </a:p>
          <a:p>
            <a:r>
              <a:rPr lang="en-US" sz="6000" dirty="0" smtClean="0"/>
              <a:t>		Creativity: </a:t>
            </a:r>
            <a:r>
              <a:rPr lang="en-US" sz="6000" dirty="0" smtClean="0">
                <a:solidFill>
                  <a:schemeClr val="accent1"/>
                </a:solidFill>
              </a:rPr>
              <a:t>the challenge of persuasion 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Departures and Variances under 3553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sz="4000" dirty="0"/>
          </a:p>
          <a:p>
            <a:r>
              <a:rPr lang="en-US" sz="6000" dirty="0" smtClean="0"/>
              <a:t>		Creativity: one example (</a:t>
            </a:r>
            <a:r>
              <a:rPr lang="en-US" sz="6000" dirty="0" smtClean="0">
                <a:solidFill>
                  <a:schemeClr val="accent1"/>
                </a:solidFill>
              </a:rPr>
              <a:t>Sanders video</a:t>
            </a:r>
            <a:r>
              <a:rPr lang="en-US" sz="6000" dirty="0" smtClean="0"/>
              <a:t>)</a:t>
            </a:r>
            <a:r>
              <a:rPr lang="en-US" sz="6000" dirty="0" smtClean="0">
                <a:solidFill>
                  <a:schemeClr val="accent1"/>
                </a:solidFill>
              </a:rPr>
              <a:t> 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Departures and Variances under 3553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000" dirty="0" smtClean="0"/>
              <a:t>		(Sanders: felon-	in 				possession)</a:t>
            </a:r>
          </a:p>
          <a:p>
            <a:pPr lvl="1"/>
            <a:r>
              <a:rPr lang="en-US" sz="5000" dirty="0">
                <a:solidFill>
                  <a:schemeClr val="accent1"/>
                </a:solidFill>
              </a:rPr>
              <a:t> </a:t>
            </a:r>
            <a:r>
              <a:rPr lang="en-US" sz="5000" dirty="0" smtClean="0">
                <a:solidFill>
                  <a:schemeClr val="accent1"/>
                </a:solidFill>
              </a:rPr>
              <a:t>accidental shooting</a:t>
            </a:r>
          </a:p>
          <a:p>
            <a:pPr lvl="1"/>
            <a:r>
              <a:rPr lang="en-US" sz="5000" dirty="0">
                <a:solidFill>
                  <a:schemeClr val="accent1"/>
                </a:solidFill>
              </a:rPr>
              <a:t> </a:t>
            </a:r>
            <a:r>
              <a:rPr lang="en-US" sz="5000" dirty="0" smtClean="0">
                <a:solidFill>
                  <a:schemeClr val="accent1"/>
                </a:solidFill>
              </a:rPr>
              <a:t>cover-up lie</a:t>
            </a:r>
          </a:p>
          <a:p>
            <a:pPr lvl="1"/>
            <a:r>
              <a:rPr lang="en-US" sz="5000" dirty="0">
                <a:solidFill>
                  <a:schemeClr val="accent1"/>
                </a:solidFill>
              </a:rPr>
              <a:t> </a:t>
            </a:r>
            <a:r>
              <a:rPr lang="en-US" sz="5000" dirty="0" smtClean="0">
                <a:solidFill>
                  <a:schemeClr val="accent1"/>
                </a:solidFill>
              </a:rPr>
              <a:t>cops to the truth </a:t>
            </a:r>
            <a:endParaRPr lang="en-US" sz="5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Departures and Variances under 3553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sz="4000" dirty="0"/>
          </a:p>
          <a:p>
            <a:r>
              <a:rPr lang="en-US" sz="6000" dirty="0" smtClean="0"/>
              <a:t>		Creativity: one example (</a:t>
            </a:r>
            <a:r>
              <a:rPr lang="en-US" sz="6000" dirty="0" smtClean="0">
                <a:solidFill>
                  <a:schemeClr val="accent1"/>
                </a:solidFill>
              </a:rPr>
              <a:t>Sanders video</a:t>
            </a:r>
            <a:r>
              <a:rPr lang="en-US" sz="6000" dirty="0" smtClean="0"/>
              <a:t>)</a:t>
            </a:r>
            <a:r>
              <a:rPr lang="en-US" sz="6000" dirty="0" smtClean="0">
                <a:solidFill>
                  <a:schemeClr val="accent1"/>
                </a:solidFill>
              </a:rPr>
              <a:t> 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Departures and</a:t>
            </a:r>
            <a:br>
              <a:rPr lang="en-US" dirty="0" smtClean="0"/>
            </a:br>
            <a:r>
              <a:rPr lang="en-US" dirty="0" smtClean="0"/>
              <a:t>Variances </a:t>
            </a:r>
            <a:br>
              <a:rPr lang="en-US" dirty="0" smtClean="0"/>
            </a:br>
            <a:r>
              <a:rPr lang="en-US" dirty="0" smtClean="0"/>
              <a:t>under 18 USC 3553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Michael J. Kennedy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8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Departures and Variances under 3553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sz="3600" dirty="0"/>
          </a:p>
          <a:p>
            <a:endParaRPr lang="en-US" dirty="0"/>
          </a:p>
          <a:p>
            <a:r>
              <a:rPr lang="en-US" sz="6000" dirty="0" smtClean="0"/>
              <a:t> 			the 4 “C”s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985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Departures and Variances under 3553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sz="4000" dirty="0"/>
          </a:p>
          <a:p>
            <a:endParaRPr lang="en-US" dirty="0"/>
          </a:p>
          <a:p>
            <a:r>
              <a:rPr lang="en-US" sz="6000" dirty="0" smtClean="0"/>
              <a:t> 		Competence: </a:t>
            </a:r>
            <a:r>
              <a:rPr lang="en-US" sz="6000" dirty="0" smtClean="0">
                <a:solidFill>
                  <a:schemeClr val="accent1"/>
                </a:solidFill>
              </a:rPr>
              <a:t>3 step 			approach +	narrative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Denby</a:t>
            </a:r>
            <a:r>
              <a:rPr lang="en-US" dirty="0" smtClean="0"/>
              <a:t>, Film Critic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Narrative art lives in small details woven through large emotions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662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Departures and Variances under 3553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sz="4000" dirty="0"/>
          </a:p>
          <a:p>
            <a:r>
              <a:rPr lang="en-US" sz="6000" i="1" dirty="0" smtClean="0"/>
              <a:t> 			Competence: 		</a:t>
            </a:r>
            <a:r>
              <a:rPr lang="en-US" sz="6000" i="1" dirty="0" smtClean="0">
                <a:solidFill>
                  <a:schemeClr val="accent1"/>
                </a:solidFill>
              </a:rPr>
              <a:t>anticipate and answer the 	judge’s questions</a:t>
            </a:r>
            <a:endParaRPr lang="en-US" sz="6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Departures and Variances under 3553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4000" dirty="0"/>
          </a:p>
          <a:p>
            <a:endParaRPr lang="en-US" dirty="0"/>
          </a:p>
          <a:p>
            <a:r>
              <a:rPr lang="en-US" sz="6000" dirty="0" smtClean="0"/>
              <a:t> 		Compassion: </a:t>
            </a:r>
            <a:r>
              <a:rPr lang="en-US" sz="6000" dirty="0" smtClean="0">
                <a:solidFill>
                  <a:schemeClr val="accent1"/>
                </a:solidFill>
              </a:rPr>
              <a:t>can’t 			fake it</a:t>
            </a:r>
            <a:r>
              <a:rPr lang="en-US" sz="6000" dirty="0" smtClean="0"/>
              <a:t>  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1209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Departures and Variances under 3553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4000" dirty="0"/>
          </a:p>
          <a:p>
            <a:endParaRPr lang="en-US" dirty="0"/>
          </a:p>
          <a:p>
            <a:r>
              <a:rPr lang="en-US" sz="6000" dirty="0" smtClean="0"/>
              <a:t> 		Courage: </a:t>
            </a:r>
            <a:r>
              <a:rPr lang="en-US" sz="6000" dirty="0" smtClean="0">
                <a:solidFill>
                  <a:schemeClr val="accent1"/>
                </a:solidFill>
              </a:rPr>
              <a:t>you can run 		but you can’t hide  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76" y="365127"/>
            <a:ext cx="8949248" cy="5899164"/>
          </a:xfrm>
        </p:spPr>
      </p:pic>
    </p:spTree>
    <p:extLst>
      <p:ext uri="{BB962C8B-B14F-4D97-AF65-F5344CB8AC3E}">
        <p14:creationId xmlns:p14="http://schemas.microsoft.com/office/powerpoint/2010/main" val="29883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690</TotalTime>
  <Words>112</Words>
  <Application>Microsoft Office PowerPoint</Application>
  <PresentationFormat>Custom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Berlin</vt:lpstr>
      <vt:lpstr>Office Theme</vt:lpstr>
      <vt:lpstr>Departures and Variances  under 18 USC 3553   </vt:lpstr>
      <vt:lpstr> Departures and Variances under 3553 </vt:lpstr>
      <vt:lpstr> Departures and Variances under 3553 </vt:lpstr>
      <vt:lpstr>David Denby, Film Critic </vt:lpstr>
      <vt:lpstr> Departures and Variances under 3553 </vt:lpstr>
      <vt:lpstr> Departures and Variances under 3553 </vt:lpstr>
      <vt:lpstr>PowerPoint Presentation</vt:lpstr>
      <vt:lpstr> Departures and Variances under 3553 </vt:lpstr>
      <vt:lpstr>PowerPoint Presentation</vt:lpstr>
      <vt:lpstr> Departures and Variances under 3553 </vt:lpstr>
      <vt:lpstr>Departures and Variances under 3553</vt:lpstr>
      <vt:lpstr> Departures and Variances under 3553 </vt:lpstr>
      <vt:lpstr> Departures and Variances under 3553 </vt:lpstr>
      <vt:lpstr> Departures and Variances under 3553 </vt:lpstr>
      <vt:lpstr> Departures and Variances under 3553 </vt:lpstr>
      <vt:lpstr>Departures and Variances  under 18 USC 3553   </vt:lpstr>
    </vt:vector>
  </TitlesOfParts>
  <Company>FPD Nevada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Factbusting Not  Brainstorming</dc:title>
  <dc:creator>Michael Kennedy</dc:creator>
  <cp:lastModifiedBy>Jury</cp:lastModifiedBy>
  <cp:revision>110</cp:revision>
  <cp:lastPrinted>2015-04-17T17:22:38Z</cp:lastPrinted>
  <dcterms:created xsi:type="dcterms:W3CDTF">2015-04-09T19:14:32Z</dcterms:created>
  <dcterms:modified xsi:type="dcterms:W3CDTF">2016-02-25T17:00:30Z</dcterms:modified>
</cp:coreProperties>
</file>