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tags/tag3.xml" ContentType="application/vnd.openxmlformats-officedocument.presentationml.tags+xml"/>
  <Override PartName="/ppt/notesSlides/notesSlide7.xml" ContentType="application/vnd.openxmlformats-officedocument.presentationml.notesSlide+xml"/>
  <Override PartName="/ppt/tags/tag4.xml" ContentType="application/vnd.openxmlformats-officedocument.presentationml.tags+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tags/tag7.xml" ContentType="application/vnd.openxmlformats-officedocument.presentationml.tags+xml"/>
  <Override PartName="/ppt/notesSlides/notesSlide11.xml" ContentType="application/vnd.openxmlformats-officedocument.presentationml.notesSlide+xml"/>
  <Override PartName="/ppt/tags/tag8.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handoutMasterIdLst>
    <p:handoutMasterId r:id="rId43"/>
  </p:handoutMasterIdLst>
  <p:sldIdLst>
    <p:sldId id="278"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Lst>
  <p:sldSz cx="12192000" cy="6858000"/>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5" d="100"/>
          <a:sy n="75" d="100"/>
        </p:scale>
        <p:origin x="-120" y="-83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9863" y="0"/>
            <a:ext cx="3044825" cy="466725"/>
          </a:xfrm>
          <a:prstGeom prst="rect">
            <a:avLst/>
          </a:prstGeom>
        </p:spPr>
        <p:txBody>
          <a:bodyPr vert="horz" lIns="91440" tIns="45720" rIns="91440" bIns="45720" rtlCol="0"/>
          <a:lstStyle>
            <a:lvl1pPr algn="r">
              <a:defRPr sz="1200"/>
            </a:lvl1pPr>
          </a:lstStyle>
          <a:p>
            <a:fld id="{3EB81D75-36F5-46FF-A4F0-FAFC5B1D6393}" type="datetimeFigureOut">
              <a:rPr lang="en-US" smtClean="0"/>
              <a:t>2/25/2016</a:t>
            </a:fld>
            <a:endParaRPr lang="en-US"/>
          </a:p>
        </p:txBody>
      </p:sp>
      <p:sp>
        <p:nvSpPr>
          <p:cNvPr id="4" name="Footer Placeholder 3"/>
          <p:cNvSpPr>
            <a:spLocks noGrp="1"/>
          </p:cNvSpPr>
          <p:nvPr>
            <p:ph type="ftr" sz="quarter" idx="2"/>
          </p:nvPr>
        </p:nvSpPr>
        <p:spPr>
          <a:xfrm>
            <a:off x="0" y="8845550"/>
            <a:ext cx="304482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9863" y="8845550"/>
            <a:ext cx="3044825" cy="466725"/>
          </a:xfrm>
          <a:prstGeom prst="rect">
            <a:avLst/>
          </a:prstGeom>
        </p:spPr>
        <p:txBody>
          <a:bodyPr vert="horz" lIns="91440" tIns="45720" rIns="91440" bIns="45720" rtlCol="0" anchor="b"/>
          <a:lstStyle>
            <a:lvl1pPr algn="r">
              <a:defRPr sz="1200"/>
            </a:lvl1pPr>
          </a:lstStyle>
          <a:p>
            <a:fld id="{C235CA95-08FD-424B-8A7D-A88441679F7C}" type="slidenum">
              <a:rPr lang="en-US" smtClean="0"/>
              <a:t>‹#›</a:t>
            </a:fld>
            <a:endParaRPr lang="en-US"/>
          </a:p>
        </p:txBody>
      </p:sp>
    </p:spTree>
    <p:extLst>
      <p:ext uri="{BB962C8B-B14F-4D97-AF65-F5344CB8AC3E}">
        <p14:creationId xmlns:p14="http://schemas.microsoft.com/office/powerpoint/2010/main" val="2696243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7231"/>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idx="1"/>
          </p:nvPr>
        </p:nvSpPr>
        <p:spPr>
          <a:xfrm>
            <a:off x="3979930" y="0"/>
            <a:ext cx="3044719" cy="467231"/>
          </a:xfrm>
          <a:prstGeom prst="rect">
            <a:avLst/>
          </a:prstGeom>
        </p:spPr>
        <p:txBody>
          <a:bodyPr vert="horz" lIns="93360" tIns="46680" rIns="93360" bIns="46680" rtlCol="0"/>
          <a:lstStyle>
            <a:lvl1pPr algn="r">
              <a:defRPr sz="1200"/>
            </a:lvl1pPr>
          </a:lstStyle>
          <a:p>
            <a:fld id="{5F654F69-B552-4A5E-88DF-8F6A4ACBE4E6}" type="datetimeFigureOut">
              <a:rPr lang="en-US" smtClean="0"/>
              <a:t>2/25/2016</a:t>
            </a:fld>
            <a:endParaRPr lang="en-US"/>
          </a:p>
        </p:txBody>
      </p:sp>
      <p:sp>
        <p:nvSpPr>
          <p:cNvPr id="4" name="Slide Image Placeholder 3"/>
          <p:cNvSpPr>
            <a:spLocks noGrp="1" noRot="1" noChangeAspect="1"/>
          </p:cNvSpPr>
          <p:nvPr>
            <p:ph type="sldImg" idx="2"/>
          </p:nvPr>
        </p:nvSpPr>
        <p:spPr>
          <a:xfrm>
            <a:off x="719138" y="1163638"/>
            <a:ext cx="5588000" cy="3143250"/>
          </a:xfrm>
          <a:prstGeom prst="rect">
            <a:avLst/>
          </a:prstGeom>
          <a:noFill/>
          <a:ln w="12700">
            <a:solidFill>
              <a:prstClr val="black"/>
            </a:solidFill>
          </a:ln>
        </p:spPr>
        <p:txBody>
          <a:bodyPr vert="horz" lIns="93360" tIns="46680" rIns="93360" bIns="46680" rtlCol="0" anchor="ctr"/>
          <a:lstStyle/>
          <a:p>
            <a:endParaRPr lang="en-US"/>
          </a:p>
        </p:txBody>
      </p:sp>
      <p:sp>
        <p:nvSpPr>
          <p:cNvPr id="5" name="Notes Placeholder 4"/>
          <p:cNvSpPr>
            <a:spLocks noGrp="1"/>
          </p:cNvSpPr>
          <p:nvPr>
            <p:ph type="body" sz="quarter" idx="3"/>
          </p:nvPr>
        </p:nvSpPr>
        <p:spPr>
          <a:xfrm>
            <a:off x="702628" y="4481532"/>
            <a:ext cx="5621020" cy="3666708"/>
          </a:xfrm>
          <a:prstGeom prst="rect">
            <a:avLst/>
          </a:prstGeom>
        </p:spPr>
        <p:txBody>
          <a:bodyPr vert="horz" lIns="93360" tIns="46680" rIns="93360" bIns="4668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6"/>
            <a:ext cx="3044719" cy="467230"/>
          </a:xfrm>
          <a:prstGeom prst="rect">
            <a:avLst/>
          </a:prstGeom>
        </p:spPr>
        <p:txBody>
          <a:bodyPr vert="horz" lIns="93360" tIns="46680" rIns="93360" bIns="46680" rtlCol="0" anchor="b"/>
          <a:lstStyle>
            <a:lvl1pPr algn="l">
              <a:defRPr sz="1200"/>
            </a:lvl1pPr>
          </a:lstStyle>
          <a:p>
            <a:endParaRPr lang="en-US"/>
          </a:p>
        </p:txBody>
      </p:sp>
      <p:sp>
        <p:nvSpPr>
          <p:cNvPr id="7" name="Slide Number Placeholder 6"/>
          <p:cNvSpPr>
            <a:spLocks noGrp="1"/>
          </p:cNvSpPr>
          <p:nvPr>
            <p:ph type="sldNum" sz="quarter" idx="5"/>
          </p:nvPr>
        </p:nvSpPr>
        <p:spPr>
          <a:xfrm>
            <a:off x="3979930" y="8845046"/>
            <a:ext cx="3044719" cy="467230"/>
          </a:xfrm>
          <a:prstGeom prst="rect">
            <a:avLst/>
          </a:prstGeom>
        </p:spPr>
        <p:txBody>
          <a:bodyPr vert="horz" lIns="93360" tIns="46680" rIns="93360" bIns="46680" rtlCol="0" anchor="b"/>
          <a:lstStyle>
            <a:lvl1pPr algn="r">
              <a:defRPr sz="1200"/>
            </a:lvl1pPr>
          </a:lstStyle>
          <a:p>
            <a:fld id="{56517E64-CA56-4884-A67F-69F7A0BAA66D}" type="slidenum">
              <a:rPr lang="en-US" smtClean="0"/>
              <a:t>‹#›</a:t>
            </a:fld>
            <a:endParaRPr lang="en-US"/>
          </a:p>
        </p:txBody>
      </p:sp>
    </p:spTree>
    <p:extLst>
      <p:ext uri="{BB962C8B-B14F-4D97-AF65-F5344CB8AC3E}">
        <p14:creationId xmlns:p14="http://schemas.microsoft.com/office/powerpoint/2010/main" val="401555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052">
              <a:spcBef>
                <a:spcPct val="30000"/>
              </a:spcBef>
              <a:defRPr sz="1200">
                <a:solidFill>
                  <a:schemeClr val="tx1"/>
                </a:solidFill>
                <a:latin typeface="Times New Roman" panose="02020603050405020304" pitchFamily="18" charset="0"/>
              </a:defRPr>
            </a:lvl1pPr>
            <a:lvl2pPr marL="747500" indent="-287877" defTabSz="947052">
              <a:spcBef>
                <a:spcPct val="30000"/>
              </a:spcBef>
              <a:defRPr sz="1200">
                <a:solidFill>
                  <a:schemeClr val="tx1"/>
                </a:solidFill>
                <a:latin typeface="Times New Roman" panose="02020603050405020304" pitchFamily="18" charset="0"/>
              </a:defRPr>
            </a:lvl2pPr>
            <a:lvl3pPr marL="1151508" indent="-228994" defTabSz="947052">
              <a:spcBef>
                <a:spcPct val="30000"/>
              </a:spcBef>
              <a:defRPr sz="1200">
                <a:solidFill>
                  <a:schemeClr val="tx1"/>
                </a:solidFill>
                <a:latin typeface="Times New Roman" panose="02020603050405020304" pitchFamily="18" charset="0"/>
              </a:defRPr>
            </a:lvl3pPr>
            <a:lvl4pPr marL="1611131" indent="-228994" defTabSz="947052">
              <a:spcBef>
                <a:spcPct val="30000"/>
              </a:spcBef>
              <a:defRPr sz="1200">
                <a:solidFill>
                  <a:schemeClr val="tx1"/>
                </a:solidFill>
                <a:latin typeface="Times New Roman" panose="02020603050405020304" pitchFamily="18" charset="0"/>
              </a:defRPr>
            </a:lvl4pPr>
            <a:lvl5pPr marL="2072388" indent="-228994" defTabSz="947052">
              <a:spcBef>
                <a:spcPct val="30000"/>
              </a:spcBef>
              <a:defRPr sz="1200">
                <a:solidFill>
                  <a:schemeClr val="tx1"/>
                </a:solidFill>
                <a:latin typeface="Times New Roman" panose="02020603050405020304" pitchFamily="18" charset="0"/>
              </a:defRPr>
            </a:lvl5pPr>
            <a:lvl6pPr marL="2543459" indent="-228994" defTabSz="947052" eaLnBrk="0" fontAlgn="base" hangingPunct="0">
              <a:spcBef>
                <a:spcPct val="30000"/>
              </a:spcBef>
              <a:spcAft>
                <a:spcPct val="0"/>
              </a:spcAft>
              <a:defRPr sz="1200">
                <a:solidFill>
                  <a:schemeClr val="tx1"/>
                </a:solidFill>
                <a:latin typeface="Times New Roman" panose="02020603050405020304" pitchFamily="18" charset="0"/>
              </a:defRPr>
            </a:lvl6pPr>
            <a:lvl7pPr marL="3014531" indent="-228994" defTabSz="947052" eaLnBrk="0" fontAlgn="base" hangingPunct="0">
              <a:spcBef>
                <a:spcPct val="30000"/>
              </a:spcBef>
              <a:spcAft>
                <a:spcPct val="0"/>
              </a:spcAft>
              <a:defRPr sz="1200">
                <a:solidFill>
                  <a:schemeClr val="tx1"/>
                </a:solidFill>
                <a:latin typeface="Times New Roman" panose="02020603050405020304" pitchFamily="18" charset="0"/>
              </a:defRPr>
            </a:lvl7pPr>
            <a:lvl8pPr marL="3485603" indent="-228994" defTabSz="947052" eaLnBrk="0" fontAlgn="base" hangingPunct="0">
              <a:spcBef>
                <a:spcPct val="30000"/>
              </a:spcBef>
              <a:spcAft>
                <a:spcPct val="0"/>
              </a:spcAft>
              <a:defRPr sz="1200">
                <a:solidFill>
                  <a:schemeClr val="tx1"/>
                </a:solidFill>
                <a:latin typeface="Times New Roman" panose="02020603050405020304" pitchFamily="18" charset="0"/>
              </a:defRPr>
            </a:lvl8pPr>
            <a:lvl9pPr marL="3956676" indent="-228994" defTabSz="947052"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3FC9931-6EFB-4D58-96AB-BA2B72F25C9A}" type="slidenum">
              <a:rPr lang="en-US" altLang="en-US" smtClean="0">
                <a:solidFill>
                  <a:prstClr val="black"/>
                </a:solidFill>
              </a:rPr>
              <a:pPr>
                <a:spcBef>
                  <a:spcPct val="0"/>
                </a:spcBef>
              </a:pPr>
              <a:t>2</a:t>
            </a:fld>
            <a:endParaRPr lang="en-US" altLang="en-US" smtClean="0">
              <a:solidFill>
                <a:prstClr val="black"/>
              </a:solidFill>
            </a:endParaRPr>
          </a:p>
        </p:txBody>
      </p:sp>
      <p:sp>
        <p:nvSpPr>
          <p:cNvPr id="9219" name="Rectangle 2"/>
          <p:cNvSpPr>
            <a:spLocks noGrp="1" noRot="1" noChangeAspect="1" noChangeArrowheads="1" noTextEdit="1"/>
          </p:cNvSpPr>
          <p:nvPr>
            <p:ph type="sldImg"/>
          </p:nvPr>
        </p:nvSpPr>
        <p:spPr>
          <a:xfrm>
            <a:off x="439738" y="714375"/>
            <a:ext cx="6356350" cy="3575050"/>
          </a:xfrm>
          <a:ln/>
        </p:spPr>
      </p:sp>
      <p:sp>
        <p:nvSpPr>
          <p:cNvPr id="9220" name="Rectangle 3"/>
          <p:cNvSpPr>
            <a:spLocks noGrp="1" noChangeArrowheads="1"/>
          </p:cNvSpPr>
          <p:nvPr>
            <p:ph type="body" idx="1"/>
          </p:nvPr>
        </p:nvSpPr>
        <p:spPr>
          <a:xfrm>
            <a:off x="963576" y="4528352"/>
            <a:ext cx="5307883" cy="429035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smtClean="0"/>
              <a:t>When discussing Commission update, be sure to mention new appointments to the Commission.</a:t>
            </a:r>
          </a:p>
        </p:txBody>
      </p:sp>
    </p:spTree>
    <p:extLst>
      <p:ext uri="{BB962C8B-B14F-4D97-AF65-F5344CB8AC3E}">
        <p14:creationId xmlns:p14="http://schemas.microsoft.com/office/powerpoint/2010/main" val="20369758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8685">
              <a:defRPr>
                <a:solidFill>
                  <a:schemeClr val="tx1"/>
                </a:solidFill>
                <a:latin typeface="Times New Roman" panose="02020603050405020304" pitchFamily="18" charset="0"/>
              </a:defRPr>
            </a:lvl1pPr>
            <a:lvl2pPr marL="765491" indent="-294420" defTabSz="948685">
              <a:defRPr>
                <a:solidFill>
                  <a:schemeClr val="tx1"/>
                </a:solidFill>
                <a:latin typeface="Times New Roman" panose="02020603050405020304" pitchFamily="18" charset="0"/>
              </a:defRPr>
            </a:lvl2pPr>
            <a:lvl3pPr marL="1177680" indent="-235536" defTabSz="948685">
              <a:defRPr>
                <a:solidFill>
                  <a:schemeClr val="tx1"/>
                </a:solidFill>
                <a:latin typeface="Times New Roman" panose="02020603050405020304" pitchFamily="18" charset="0"/>
              </a:defRPr>
            </a:lvl3pPr>
            <a:lvl4pPr marL="1648750" indent="-235536" defTabSz="948685">
              <a:defRPr>
                <a:solidFill>
                  <a:schemeClr val="tx1"/>
                </a:solidFill>
                <a:latin typeface="Times New Roman" panose="02020603050405020304" pitchFamily="18" charset="0"/>
              </a:defRPr>
            </a:lvl4pPr>
            <a:lvl5pPr marL="2119823" indent="-235536" defTabSz="948685">
              <a:defRPr>
                <a:solidFill>
                  <a:schemeClr val="tx1"/>
                </a:solidFill>
                <a:latin typeface="Times New Roman" panose="02020603050405020304" pitchFamily="18" charset="0"/>
              </a:defRPr>
            </a:lvl5pPr>
            <a:lvl6pPr marL="2590894" indent="-235536" defTabSz="948685" eaLnBrk="0" fontAlgn="base" hangingPunct="0">
              <a:spcBef>
                <a:spcPct val="0"/>
              </a:spcBef>
              <a:spcAft>
                <a:spcPct val="0"/>
              </a:spcAft>
              <a:defRPr>
                <a:solidFill>
                  <a:schemeClr val="tx1"/>
                </a:solidFill>
                <a:latin typeface="Times New Roman" panose="02020603050405020304" pitchFamily="18" charset="0"/>
              </a:defRPr>
            </a:lvl6pPr>
            <a:lvl7pPr marL="3061965" indent="-235536" defTabSz="948685" eaLnBrk="0" fontAlgn="base" hangingPunct="0">
              <a:spcBef>
                <a:spcPct val="0"/>
              </a:spcBef>
              <a:spcAft>
                <a:spcPct val="0"/>
              </a:spcAft>
              <a:defRPr>
                <a:solidFill>
                  <a:schemeClr val="tx1"/>
                </a:solidFill>
                <a:latin typeface="Times New Roman" panose="02020603050405020304" pitchFamily="18" charset="0"/>
              </a:defRPr>
            </a:lvl7pPr>
            <a:lvl8pPr marL="3533039" indent="-235536" defTabSz="948685" eaLnBrk="0" fontAlgn="base" hangingPunct="0">
              <a:spcBef>
                <a:spcPct val="0"/>
              </a:spcBef>
              <a:spcAft>
                <a:spcPct val="0"/>
              </a:spcAft>
              <a:defRPr>
                <a:solidFill>
                  <a:schemeClr val="tx1"/>
                </a:solidFill>
                <a:latin typeface="Times New Roman" panose="02020603050405020304" pitchFamily="18" charset="0"/>
              </a:defRPr>
            </a:lvl8pPr>
            <a:lvl9pPr marL="4004109" indent="-235536" defTabSz="948685" eaLnBrk="0" fontAlgn="base" hangingPunct="0">
              <a:spcBef>
                <a:spcPct val="0"/>
              </a:spcBef>
              <a:spcAft>
                <a:spcPct val="0"/>
              </a:spcAft>
              <a:defRPr>
                <a:solidFill>
                  <a:schemeClr val="tx1"/>
                </a:solidFill>
                <a:latin typeface="Times New Roman" panose="02020603050405020304" pitchFamily="18" charset="0"/>
              </a:defRPr>
            </a:lvl9pPr>
          </a:lstStyle>
          <a:p>
            <a:fld id="{3CCA2B75-DEF3-4751-AC36-D71C7A6A324E}" type="slidenum">
              <a:rPr lang="en-US" altLang="en-US" smtClean="0">
                <a:solidFill>
                  <a:prstClr val="black"/>
                </a:solidFill>
              </a:rPr>
              <a:pPr/>
              <a:t>13</a:t>
            </a:fld>
            <a:endParaRPr lang="en-US" altLang="en-US" smtClean="0">
              <a:solidFill>
                <a:prstClr val="black"/>
              </a:solidFill>
            </a:endParaRPr>
          </a:p>
        </p:txBody>
      </p:sp>
    </p:spTree>
    <p:extLst>
      <p:ext uri="{BB962C8B-B14F-4D97-AF65-F5344CB8AC3E}">
        <p14:creationId xmlns:p14="http://schemas.microsoft.com/office/powerpoint/2010/main" val="3042976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8685">
              <a:defRPr>
                <a:solidFill>
                  <a:schemeClr val="tx1"/>
                </a:solidFill>
                <a:latin typeface="Times New Roman" panose="02020603050405020304" pitchFamily="18" charset="0"/>
              </a:defRPr>
            </a:lvl1pPr>
            <a:lvl2pPr marL="765491" indent="-294420" defTabSz="948685">
              <a:defRPr>
                <a:solidFill>
                  <a:schemeClr val="tx1"/>
                </a:solidFill>
                <a:latin typeface="Times New Roman" panose="02020603050405020304" pitchFamily="18" charset="0"/>
              </a:defRPr>
            </a:lvl2pPr>
            <a:lvl3pPr marL="1177680" indent="-235536" defTabSz="948685">
              <a:defRPr>
                <a:solidFill>
                  <a:schemeClr val="tx1"/>
                </a:solidFill>
                <a:latin typeface="Times New Roman" panose="02020603050405020304" pitchFamily="18" charset="0"/>
              </a:defRPr>
            </a:lvl3pPr>
            <a:lvl4pPr marL="1648750" indent="-235536" defTabSz="948685">
              <a:defRPr>
                <a:solidFill>
                  <a:schemeClr val="tx1"/>
                </a:solidFill>
                <a:latin typeface="Times New Roman" panose="02020603050405020304" pitchFamily="18" charset="0"/>
              </a:defRPr>
            </a:lvl4pPr>
            <a:lvl5pPr marL="2119823" indent="-235536" defTabSz="948685">
              <a:defRPr>
                <a:solidFill>
                  <a:schemeClr val="tx1"/>
                </a:solidFill>
                <a:latin typeface="Times New Roman" panose="02020603050405020304" pitchFamily="18" charset="0"/>
              </a:defRPr>
            </a:lvl5pPr>
            <a:lvl6pPr marL="2590894" indent="-235536" defTabSz="948685" eaLnBrk="0" fontAlgn="base" hangingPunct="0">
              <a:spcBef>
                <a:spcPct val="0"/>
              </a:spcBef>
              <a:spcAft>
                <a:spcPct val="0"/>
              </a:spcAft>
              <a:defRPr>
                <a:solidFill>
                  <a:schemeClr val="tx1"/>
                </a:solidFill>
                <a:latin typeface="Times New Roman" panose="02020603050405020304" pitchFamily="18" charset="0"/>
              </a:defRPr>
            </a:lvl6pPr>
            <a:lvl7pPr marL="3061965" indent="-235536" defTabSz="948685" eaLnBrk="0" fontAlgn="base" hangingPunct="0">
              <a:spcBef>
                <a:spcPct val="0"/>
              </a:spcBef>
              <a:spcAft>
                <a:spcPct val="0"/>
              </a:spcAft>
              <a:defRPr>
                <a:solidFill>
                  <a:schemeClr val="tx1"/>
                </a:solidFill>
                <a:latin typeface="Times New Roman" panose="02020603050405020304" pitchFamily="18" charset="0"/>
              </a:defRPr>
            </a:lvl7pPr>
            <a:lvl8pPr marL="3533039" indent="-235536" defTabSz="948685" eaLnBrk="0" fontAlgn="base" hangingPunct="0">
              <a:spcBef>
                <a:spcPct val="0"/>
              </a:spcBef>
              <a:spcAft>
                <a:spcPct val="0"/>
              </a:spcAft>
              <a:defRPr>
                <a:solidFill>
                  <a:schemeClr val="tx1"/>
                </a:solidFill>
                <a:latin typeface="Times New Roman" panose="02020603050405020304" pitchFamily="18" charset="0"/>
              </a:defRPr>
            </a:lvl8pPr>
            <a:lvl9pPr marL="4004109" indent="-235536" defTabSz="948685" eaLnBrk="0" fontAlgn="base" hangingPunct="0">
              <a:spcBef>
                <a:spcPct val="0"/>
              </a:spcBef>
              <a:spcAft>
                <a:spcPct val="0"/>
              </a:spcAft>
              <a:defRPr>
                <a:solidFill>
                  <a:schemeClr val="tx1"/>
                </a:solidFill>
                <a:latin typeface="Times New Roman" panose="02020603050405020304" pitchFamily="18" charset="0"/>
              </a:defRPr>
            </a:lvl9pPr>
          </a:lstStyle>
          <a:p>
            <a:fld id="{EF7592BD-1334-4888-BC1D-CE18B05D9362}" type="slidenum">
              <a:rPr lang="en-US" altLang="en-US" smtClean="0">
                <a:solidFill>
                  <a:prstClr val="black"/>
                </a:solidFill>
              </a:rPr>
              <a:pPr/>
              <a:t>14</a:t>
            </a:fld>
            <a:endParaRPr lang="en-US" altLang="en-US" smtClean="0">
              <a:solidFill>
                <a:prstClr val="black"/>
              </a:solidFill>
            </a:endParaRPr>
          </a:p>
        </p:txBody>
      </p:sp>
    </p:spTree>
    <p:extLst>
      <p:ext uri="{BB962C8B-B14F-4D97-AF65-F5344CB8AC3E}">
        <p14:creationId xmlns:p14="http://schemas.microsoft.com/office/powerpoint/2010/main" val="31142614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8685">
              <a:defRPr>
                <a:solidFill>
                  <a:schemeClr val="tx1"/>
                </a:solidFill>
                <a:latin typeface="Times New Roman" panose="02020603050405020304" pitchFamily="18" charset="0"/>
              </a:defRPr>
            </a:lvl1pPr>
            <a:lvl2pPr marL="765491" indent="-294420" defTabSz="948685">
              <a:defRPr>
                <a:solidFill>
                  <a:schemeClr val="tx1"/>
                </a:solidFill>
                <a:latin typeface="Times New Roman" panose="02020603050405020304" pitchFamily="18" charset="0"/>
              </a:defRPr>
            </a:lvl2pPr>
            <a:lvl3pPr marL="1177680" indent="-235536" defTabSz="948685">
              <a:defRPr>
                <a:solidFill>
                  <a:schemeClr val="tx1"/>
                </a:solidFill>
                <a:latin typeface="Times New Roman" panose="02020603050405020304" pitchFamily="18" charset="0"/>
              </a:defRPr>
            </a:lvl3pPr>
            <a:lvl4pPr marL="1648750" indent="-235536" defTabSz="948685">
              <a:defRPr>
                <a:solidFill>
                  <a:schemeClr val="tx1"/>
                </a:solidFill>
                <a:latin typeface="Times New Roman" panose="02020603050405020304" pitchFamily="18" charset="0"/>
              </a:defRPr>
            </a:lvl4pPr>
            <a:lvl5pPr marL="2119823" indent="-235536" defTabSz="948685">
              <a:defRPr>
                <a:solidFill>
                  <a:schemeClr val="tx1"/>
                </a:solidFill>
                <a:latin typeface="Times New Roman" panose="02020603050405020304" pitchFamily="18" charset="0"/>
              </a:defRPr>
            </a:lvl5pPr>
            <a:lvl6pPr marL="2590894" indent="-235536" defTabSz="948685" eaLnBrk="0" fontAlgn="base" hangingPunct="0">
              <a:spcBef>
                <a:spcPct val="0"/>
              </a:spcBef>
              <a:spcAft>
                <a:spcPct val="0"/>
              </a:spcAft>
              <a:defRPr>
                <a:solidFill>
                  <a:schemeClr val="tx1"/>
                </a:solidFill>
                <a:latin typeface="Times New Roman" panose="02020603050405020304" pitchFamily="18" charset="0"/>
              </a:defRPr>
            </a:lvl6pPr>
            <a:lvl7pPr marL="3061965" indent="-235536" defTabSz="948685" eaLnBrk="0" fontAlgn="base" hangingPunct="0">
              <a:spcBef>
                <a:spcPct val="0"/>
              </a:spcBef>
              <a:spcAft>
                <a:spcPct val="0"/>
              </a:spcAft>
              <a:defRPr>
                <a:solidFill>
                  <a:schemeClr val="tx1"/>
                </a:solidFill>
                <a:latin typeface="Times New Roman" panose="02020603050405020304" pitchFamily="18" charset="0"/>
              </a:defRPr>
            </a:lvl7pPr>
            <a:lvl8pPr marL="3533039" indent="-235536" defTabSz="948685" eaLnBrk="0" fontAlgn="base" hangingPunct="0">
              <a:spcBef>
                <a:spcPct val="0"/>
              </a:spcBef>
              <a:spcAft>
                <a:spcPct val="0"/>
              </a:spcAft>
              <a:defRPr>
                <a:solidFill>
                  <a:schemeClr val="tx1"/>
                </a:solidFill>
                <a:latin typeface="Times New Roman" panose="02020603050405020304" pitchFamily="18" charset="0"/>
              </a:defRPr>
            </a:lvl8pPr>
            <a:lvl9pPr marL="4004109" indent="-235536" defTabSz="948685" eaLnBrk="0" fontAlgn="base" hangingPunct="0">
              <a:spcBef>
                <a:spcPct val="0"/>
              </a:spcBef>
              <a:spcAft>
                <a:spcPct val="0"/>
              </a:spcAft>
              <a:defRPr>
                <a:solidFill>
                  <a:schemeClr val="tx1"/>
                </a:solidFill>
                <a:latin typeface="Times New Roman" panose="02020603050405020304" pitchFamily="18" charset="0"/>
              </a:defRPr>
            </a:lvl9pPr>
          </a:lstStyle>
          <a:p>
            <a:fld id="{E6AD62FD-A862-4AD2-9749-2DAD906F7E17}" type="slidenum">
              <a:rPr lang="en-US" altLang="en-US" smtClean="0">
                <a:solidFill>
                  <a:prstClr val="black"/>
                </a:solidFill>
              </a:rPr>
              <a:pPr/>
              <a:t>15</a:t>
            </a:fld>
            <a:endParaRPr lang="en-US" altLang="en-US" smtClean="0">
              <a:solidFill>
                <a:prstClr val="black"/>
              </a:solidFill>
            </a:endParaRPr>
          </a:p>
        </p:txBody>
      </p:sp>
    </p:spTree>
    <p:extLst>
      <p:ext uri="{BB962C8B-B14F-4D97-AF65-F5344CB8AC3E}">
        <p14:creationId xmlns:p14="http://schemas.microsoft.com/office/powerpoint/2010/main" val="3631973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8685">
              <a:spcBef>
                <a:spcPct val="30000"/>
              </a:spcBef>
              <a:defRPr sz="1200">
                <a:solidFill>
                  <a:schemeClr val="tx1"/>
                </a:solidFill>
                <a:latin typeface="Times New Roman" panose="02020603050405020304" pitchFamily="18" charset="0"/>
              </a:defRPr>
            </a:lvl1pPr>
            <a:lvl2pPr marL="765491" indent="-294420" defTabSz="948685">
              <a:spcBef>
                <a:spcPct val="30000"/>
              </a:spcBef>
              <a:defRPr sz="1200">
                <a:solidFill>
                  <a:schemeClr val="tx1"/>
                </a:solidFill>
                <a:latin typeface="Times New Roman" panose="02020603050405020304" pitchFamily="18" charset="0"/>
              </a:defRPr>
            </a:lvl2pPr>
            <a:lvl3pPr marL="1177680" indent="-235536" defTabSz="948685">
              <a:spcBef>
                <a:spcPct val="30000"/>
              </a:spcBef>
              <a:defRPr sz="1200">
                <a:solidFill>
                  <a:schemeClr val="tx1"/>
                </a:solidFill>
                <a:latin typeface="Times New Roman" panose="02020603050405020304" pitchFamily="18" charset="0"/>
              </a:defRPr>
            </a:lvl3pPr>
            <a:lvl4pPr marL="1648750" indent="-235536" defTabSz="948685">
              <a:spcBef>
                <a:spcPct val="30000"/>
              </a:spcBef>
              <a:defRPr sz="1200">
                <a:solidFill>
                  <a:schemeClr val="tx1"/>
                </a:solidFill>
                <a:latin typeface="Times New Roman" panose="02020603050405020304" pitchFamily="18" charset="0"/>
              </a:defRPr>
            </a:lvl4pPr>
            <a:lvl5pPr marL="2119823" indent="-235536" defTabSz="948685">
              <a:spcBef>
                <a:spcPct val="30000"/>
              </a:spcBef>
              <a:defRPr sz="1200">
                <a:solidFill>
                  <a:schemeClr val="tx1"/>
                </a:solidFill>
                <a:latin typeface="Times New Roman" panose="02020603050405020304" pitchFamily="18" charset="0"/>
              </a:defRPr>
            </a:lvl5pPr>
            <a:lvl6pPr marL="2590894" indent="-235536" defTabSz="948685" eaLnBrk="0" fontAlgn="base" hangingPunct="0">
              <a:spcBef>
                <a:spcPct val="30000"/>
              </a:spcBef>
              <a:spcAft>
                <a:spcPct val="0"/>
              </a:spcAft>
              <a:defRPr sz="1200">
                <a:solidFill>
                  <a:schemeClr val="tx1"/>
                </a:solidFill>
                <a:latin typeface="Times New Roman" panose="02020603050405020304" pitchFamily="18" charset="0"/>
              </a:defRPr>
            </a:lvl6pPr>
            <a:lvl7pPr marL="3061965" indent="-235536" defTabSz="948685" eaLnBrk="0" fontAlgn="base" hangingPunct="0">
              <a:spcBef>
                <a:spcPct val="30000"/>
              </a:spcBef>
              <a:spcAft>
                <a:spcPct val="0"/>
              </a:spcAft>
              <a:defRPr sz="1200">
                <a:solidFill>
                  <a:schemeClr val="tx1"/>
                </a:solidFill>
                <a:latin typeface="Times New Roman" panose="02020603050405020304" pitchFamily="18" charset="0"/>
              </a:defRPr>
            </a:lvl7pPr>
            <a:lvl8pPr marL="3533039" indent="-235536" defTabSz="948685" eaLnBrk="0" fontAlgn="base" hangingPunct="0">
              <a:spcBef>
                <a:spcPct val="30000"/>
              </a:spcBef>
              <a:spcAft>
                <a:spcPct val="0"/>
              </a:spcAft>
              <a:defRPr sz="1200">
                <a:solidFill>
                  <a:schemeClr val="tx1"/>
                </a:solidFill>
                <a:latin typeface="Times New Roman" panose="02020603050405020304" pitchFamily="18" charset="0"/>
              </a:defRPr>
            </a:lvl8pPr>
            <a:lvl9pPr marL="4004109" indent="-235536" defTabSz="94868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47A1C34-3B81-424B-A963-DFA44A78F822}" type="slidenum">
              <a:rPr lang="en-US" altLang="en-US" smtClean="0">
                <a:solidFill>
                  <a:prstClr val="black"/>
                </a:solidFill>
              </a:rPr>
              <a:pPr>
                <a:spcBef>
                  <a:spcPct val="0"/>
                </a:spcBef>
              </a:pPr>
              <a:t>16</a:t>
            </a:fld>
            <a:endParaRPr lang="en-US" altLang="en-US" smtClean="0">
              <a:solidFill>
                <a:prstClr val="black"/>
              </a:solidFill>
            </a:endParaRPr>
          </a:p>
        </p:txBody>
      </p:sp>
    </p:spTree>
    <p:extLst>
      <p:ext uri="{BB962C8B-B14F-4D97-AF65-F5344CB8AC3E}">
        <p14:creationId xmlns:p14="http://schemas.microsoft.com/office/powerpoint/2010/main" val="3451973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8685">
              <a:spcBef>
                <a:spcPct val="30000"/>
              </a:spcBef>
              <a:defRPr sz="1200">
                <a:solidFill>
                  <a:schemeClr val="tx1"/>
                </a:solidFill>
                <a:latin typeface="Times New Roman" panose="02020603050405020304" pitchFamily="18" charset="0"/>
              </a:defRPr>
            </a:lvl1pPr>
            <a:lvl2pPr marL="765491" indent="-294420" defTabSz="948685">
              <a:spcBef>
                <a:spcPct val="30000"/>
              </a:spcBef>
              <a:defRPr sz="1200">
                <a:solidFill>
                  <a:schemeClr val="tx1"/>
                </a:solidFill>
                <a:latin typeface="Times New Roman" panose="02020603050405020304" pitchFamily="18" charset="0"/>
              </a:defRPr>
            </a:lvl2pPr>
            <a:lvl3pPr marL="1177680" indent="-235536" defTabSz="948685">
              <a:spcBef>
                <a:spcPct val="30000"/>
              </a:spcBef>
              <a:defRPr sz="1200">
                <a:solidFill>
                  <a:schemeClr val="tx1"/>
                </a:solidFill>
                <a:latin typeface="Times New Roman" panose="02020603050405020304" pitchFamily="18" charset="0"/>
              </a:defRPr>
            </a:lvl3pPr>
            <a:lvl4pPr marL="1648750" indent="-235536" defTabSz="948685">
              <a:spcBef>
                <a:spcPct val="30000"/>
              </a:spcBef>
              <a:defRPr sz="1200">
                <a:solidFill>
                  <a:schemeClr val="tx1"/>
                </a:solidFill>
                <a:latin typeface="Times New Roman" panose="02020603050405020304" pitchFamily="18" charset="0"/>
              </a:defRPr>
            </a:lvl4pPr>
            <a:lvl5pPr marL="2119823" indent="-235536" defTabSz="948685">
              <a:spcBef>
                <a:spcPct val="30000"/>
              </a:spcBef>
              <a:defRPr sz="1200">
                <a:solidFill>
                  <a:schemeClr val="tx1"/>
                </a:solidFill>
                <a:latin typeface="Times New Roman" panose="02020603050405020304" pitchFamily="18" charset="0"/>
              </a:defRPr>
            </a:lvl5pPr>
            <a:lvl6pPr marL="2590894" indent="-235536" defTabSz="948685" eaLnBrk="0" fontAlgn="base" hangingPunct="0">
              <a:spcBef>
                <a:spcPct val="30000"/>
              </a:spcBef>
              <a:spcAft>
                <a:spcPct val="0"/>
              </a:spcAft>
              <a:defRPr sz="1200">
                <a:solidFill>
                  <a:schemeClr val="tx1"/>
                </a:solidFill>
                <a:latin typeface="Times New Roman" panose="02020603050405020304" pitchFamily="18" charset="0"/>
              </a:defRPr>
            </a:lvl6pPr>
            <a:lvl7pPr marL="3061965" indent="-235536" defTabSz="948685" eaLnBrk="0" fontAlgn="base" hangingPunct="0">
              <a:spcBef>
                <a:spcPct val="30000"/>
              </a:spcBef>
              <a:spcAft>
                <a:spcPct val="0"/>
              </a:spcAft>
              <a:defRPr sz="1200">
                <a:solidFill>
                  <a:schemeClr val="tx1"/>
                </a:solidFill>
                <a:latin typeface="Times New Roman" panose="02020603050405020304" pitchFamily="18" charset="0"/>
              </a:defRPr>
            </a:lvl7pPr>
            <a:lvl8pPr marL="3533039" indent="-235536" defTabSz="948685" eaLnBrk="0" fontAlgn="base" hangingPunct="0">
              <a:spcBef>
                <a:spcPct val="30000"/>
              </a:spcBef>
              <a:spcAft>
                <a:spcPct val="0"/>
              </a:spcAft>
              <a:defRPr sz="1200">
                <a:solidFill>
                  <a:schemeClr val="tx1"/>
                </a:solidFill>
                <a:latin typeface="Times New Roman" panose="02020603050405020304" pitchFamily="18" charset="0"/>
              </a:defRPr>
            </a:lvl8pPr>
            <a:lvl9pPr marL="4004109" indent="-235536" defTabSz="94868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3ED25C-52F0-49EE-B82A-96543F0737EE}" type="slidenum">
              <a:rPr lang="en-US" altLang="en-US" smtClean="0">
                <a:solidFill>
                  <a:prstClr val="black"/>
                </a:solidFill>
              </a:rPr>
              <a:pPr>
                <a:spcBef>
                  <a:spcPct val="0"/>
                </a:spcBef>
              </a:pPr>
              <a:t>17</a:t>
            </a:fld>
            <a:endParaRPr lang="en-US" altLang="en-US" smtClean="0">
              <a:solidFill>
                <a:prstClr val="black"/>
              </a:solidFill>
            </a:endParaRPr>
          </a:p>
        </p:txBody>
      </p:sp>
    </p:spTree>
    <p:extLst>
      <p:ext uri="{BB962C8B-B14F-4D97-AF65-F5344CB8AC3E}">
        <p14:creationId xmlns:p14="http://schemas.microsoft.com/office/powerpoint/2010/main" val="23038530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8685">
              <a:spcBef>
                <a:spcPct val="30000"/>
              </a:spcBef>
              <a:defRPr sz="1200">
                <a:solidFill>
                  <a:schemeClr val="tx1"/>
                </a:solidFill>
                <a:latin typeface="Times New Roman" panose="02020603050405020304" pitchFamily="18" charset="0"/>
              </a:defRPr>
            </a:lvl1pPr>
            <a:lvl2pPr marL="765491" indent="-294420" defTabSz="948685">
              <a:spcBef>
                <a:spcPct val="30000"/>
              </a:spcBef>
              <a:defRPr sz="1200">
                <a:solidFill>
                  <a:schemeClr val="tx1"/>
                </a:solidFill>
                <a:latin typeface="Times New Roman" panose="02020603050405020304" pitchFamily="18" charset="0"/>
              </a:defRPr>
            </a:lvl2pPr>
            <a:lvl3pPr marL="1177680" indent="-235536" defTabSz="948685">
              <a:spcBef>
                <a:spcPct val="30000"/>
              </a:spcBef>
              <a:defRPr sz="1200">
                <a:solidFill>
                  <a:schemeClr val="tx1"/>
                </a:solidFill>
                <a:latin typeface="Times New Roman" panose="02020603050405020304" pitchFamily="18" charset="0"/>
              </a:defRPr>
            </a:lvl3pPr>
            <a:lvl4pPr marL="1648750" indent="-235536" defTabSz="948685">
              <a:spcBef>
                <a:spcPct val="30000"/>
              </a:spcBef>
              <a:defRPr sz="1200">
                <a:solidFill>
                  <a:schemeClr val="tx1"/>
                </a:solidFill>
                <a:latin typeface="Times New Roman" panose="02020603050405020304" pitchFamily="18" charset="0"/>
              </a:defRPr>
            </a:lvl4pPr>
            <a:lvl5pPr marL="2119823" indent="-235536" defTabSz="948685">
              <a:spcBef>
                <a:spcPct val="30000"/>
              </a:spcBef>
              <a:defRPr sz="1200">
                <a:solidFill>
                  <a:schemeClr val="tx1"/>
                </a:solidFill>
                <a:latin typeface="Times New Roman" panose="02020603050405020304" pitchFamily="18" charset="0"/>
              </a:defRPr>
            </a:lvl5pPr>
            <a:lvl6pPr marL="2590894" indent="-235536" defTabSz="948685" eaLnBrk="0" fontAlgn="base" hangingPunct="0">
              <a:spcBef>
                <a:spcPct val="30000"/>
              </a:spcBef>
              <a:spcAft>
                <a:spcPct val="0"/>
              </a:spcAft>
              <a:defRPr sz="1200">
                <a:solidFill>
                  <a:schemeClr val="tx1"/>
                </a:solidFill>
                <a:latin typeface="Times New Roman" panose="02020603050405020304" pitchFamily="18" charset="0"/>
              </a:defRPr>
            </a:lvl6pPr>
            <a:lvl7pPr marL="3061965" indent="-235536" defTabSz="948685" eaLnBrk="0" fontAlgn="base" hangingPunct="0">
              <a:spcBef>
                <a:spcPct val="30000"/>
              </a:spcBef>
              <a:spcAft>
                <a:spcPct val="0"/>
              </a:spcAft>
              <a:defRPr sz="1200">
                <a:solidFill>
                  <a:schemeClr val="tx1"/>
                </a:solidFill>
                <a:latin typeface="Times New Roman" panose="02020603050405020304" pitchFamily="18" charset="0"/>
              </a:defRPr>
            </a:lvl7pPr>
            <a:lvl8pPr marL="3533039" indent="-235536" defTabSz="948685" eaLnBrk="0" fontAlgn="base" hangingPunct="0">
              <a:spcBef>
                <a:spcPct val="30000"/>
              </a:spcBef>
              <a:spcAft>
                <a:spcPct val="0"/>
              </a:spcAft>
              <a:defRPr sz="1200">
                <a:solidFill>
                  <a:schemeClr val="tx1"/>
                </a:solidFill>
                <a:latin typeface="Times New Roman" panose="02020603050405020304" pitchFamily="18" charset="0"/>
              </a:defRPr>
            </a:lvl8pPr>
            <a:lvl9pPr marL="4004109" indent="-235536" defTabSz="94868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2D243CC-3E75-47E8-8A60-38FB5E39E74C}" type="slidenum">
              <a:rPr lang="en-US" altLang="en-US" smtClean="0">
                <a:solidFill>
                  <a:prstClr val="black"/>
                </a:solidFill>
              </a:rPr>
              <a:pPr>
                <a:spcBef>
                  <a:spcPct val="0"/>
                </a:spcBef>
              </a:pPr>
              <a:t>18</a:t>
            </a:fld>
            <a:endParaRPr lang="en-US" altLang="en-US" smtClean="0">
              <a:solidFill>
                <a:prstClr val="black"/>
              </a:solidFill>
            </a:endParaRPr>
          </a:p>
        </p:txBody>
      </p:sp>
    </p:spTree>
    <p:extLst>
      <p:ext uri="{BB962C8B-B14F-4D97-AF65-F5344CB8AC3E}">
        <p14:creationId xmlns:p14="http://schemas.microsoft.com/office/powerpoint/2010/main" val="1159097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8685">
              <a:spcBef>
                <a:spcPct val="30000"/>
              </a:spcBef>
              <a:defRPr sz="1200">
                <a:solidFill>
                  <a:schemeClr val="tx1"/>
                </a:solidFill>
                <a:latin typeface="Times New Roman" panose="02020603050405020304" pitchFamily="18" charset="0"/>
              </a:defRPr>
            </a:lvl1pPr>
            <a:lvl2pPr marL="765491" indent="-294420" defTabSz="948685">
              <a:spcBef>
                <a:spcPct val="30000"/>
              </a:spcBef>
              <a:defRPr sz="1200">
                <a:solidFill>
                  <a:schemeClr val="tx1"/>
                </a:solidFill>
                <a:latin typeface="Times New Roman" panose="02020603050405020304" pitchFamily="18" charset="0"/>
              </a:defRPr>
            </a:lvl2pPr>
            <a:lvl3pPr marL="1177680" indent="-235536" defTabSz="948685">
              <a:spcBef>
                <a:spcPct val="30000"/>
              </a:spcBef>
              <a:defRPr sz="1200">
                <a:solidFill>
                  <a:schemeClr val="tx1"/>
                </a:solidFill>
                <a:latin typeface="Times New Roman" panose="02020603050405020304" pitchFamily="18" charset="0"/>
              </a:defRPr>
            </a:lvl3pPr>
            <a:lvl4pPr marL="1648750" indent="-235536" defTabSz="948685">
              <a:spcBef>
                <a:spcPct val="30000"/>
              </a:spcBef>
              <a:defRPr sz="1200">
                <a:solidFill>
                  <a:schemeClr val="tx1"/>
                </a:solidFill>
                <a:latin typeface="Times New Roman" panose="02020603050405020304" pitchFamily="18" charset="0"/>
              </a:defRPr>
            </a:lvl4pPr>
            <a:lvl5pPr marL="2119823" indent="-235536" defTabSz="948685">
              <a:spcBef>
                <a:spcPct val="30000"/>
              </a:spcBef>
              <a:defRPr sz="1200">
                <a:solidFill>
                  <a:schemeClr val="tx1"/>
                </a:solidFill>
                <a:latin typeface="Times New Roman" panose="02020603050405020304" pitchFamily="18" charset="0"/>
              </a:defRPr>
            </a:lvl5pPr>
            <a:lvl6pPr marL="2590894" indent="-235536" defTabSz="948685" eaLnBrk="0" fontAlgn="base" hangingPunct="0">
              <a:spcBef>
                <a:spcPct val="30000"/>
              </a:spcBef>
              <a:spcAft>
                <a:spcPct val="0"/>
              </a:spcAft>
              <a:defRPr sz="1200">
                <a:solidFill>
                  <a:schemeClr val="tx1"/>
                </a:solidFill>
                <a:latin typeface="Times New Roman" panose="02020603050405020304" pitchFamily="18" charset="0"/>
              </a:defRPr>
            </a:lvl6pPr>
            <a:lvl7pPr marL="3061965" indent="-235536" defTabSz="948685" eaLnBrk="0" fontAlgn="base" hangingPunct="0">
              <a:spcBef>
                <a:spcPct val="30000"/>
              </a:spcBef>
              <a:spcAft>
                <a:spcPct val="0"/>
              </a:spcAft>
              <a:defRPr sz="1200">
                <a:solidFill>
                  <a:schemeClr val="tx1"/>
                </a:solidFill>
                <a:latin typeface="Times New Roman" panose="02020603050405020304" pitchFamily="18" charset="0"/>
              </a:defRPr>
            </a:lvl7pPr>
            <a:lvl8pPr marL="3533039" indent="-235536" defTabSz="948685" eaLnBrk="0" fontAlgn="base" hangingPunct="0">
              <a:spcBef>
                <a:spcPct val="30000"/>
              </a:spcBef>
              <a:spcAft>
                <a:spcPct val="0"/>
              </a:spcAft>
              <a:defRPr sz="1200">
                <a:solidFill>
                  <a:schemeClr val="tx1"/>
                </a:solidFill>
                <a:latin typeface="Times New Roman" panose="02020603050405020304" pitchFamily="18" charset="0"/>
              </a:defRPr>
            </a:lvl8pPr>
            <a:lvl9pPr marL="4004109" indent="-235536" defTabSz="94868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4FA483F-3146-4CFC-B570-93BE43147A2D}" type="slidenum">
              <a:rPr lang="en-US" altLang="en-US" smtClean="0">
                <a:solidFill>
                  <a:prstClr val="black"/>
                </a:solidFill>
              </a:rPr>
              <a:pPr>
                <a:spcBef>
                  <a:spcPct val="0"/>
                </a:spcBef>
              </a:pPr>
              <a:t>19</a:t>
            </a:fld>
            <a:endParaRPr lang="en-US" altLang="en-US" smtClean="0">
              <a:solidFill>
                <a:prstClr val="black"/>
              </a:solidFill>
            </a:endParaRPr>
          </a:p>
        </p:txBody>
      </p:sp>
    </p:spTree>
    <p:extLst>
      <p:ext uri="{BB962C8B-B14F-4D97-AF65-F5344CB8AC3E}">
        <p14:creationId xmlns:p14="http://schemas.microsoft.com/office/powerpoint/2010/main" val="6688721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52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415">
              <a:spcBef>
                <a:spcPct val="30000"/>
              </a:spcBef>
              <a:defRPr sz="1200">
                <a:solidFill>
                  <a:schemeClr val="tx1"/>
                </a:solidFill>
                <a:latin typeface="Times New Roman" panose="02020603050405020304" pitchFamily="18" charset="0"/>
              </a:defRPr>
            </a:lvl1pPr>
            <a:lvl2pPr marL="765491" indent="-294420" defTabSz="945415">
              <a:spcBef>
                <a:spcPct val="30000"/>
              </a:spcBef>
              <a:defRPr sz="1200">
                <a:solidFill>
                  <a:schemeClr val="tx1"/>
                </a:solidFill>
                <a:latin typeface="Times New Roman" panose="02020603050405020304" pitchFamily="18" charset="0"/>
              </a:defRPr>
            </a:lvl2pPr>
            <a:lvl3pPr marL="1177680" indent="-235536" defTabSz="945415">
              <a:spcBef>
                <a:spcPct val="30000"/>
              </a:spcBef>
              <a:defRPr sz="1200">
                <a:solidFill>
                  <a:schemeClr val="tx1"/>
                </a:solidFill>
                <a:latin typeface="Times New Roman" panose="02020603050405020304" pitchFamily="18" charset="0"/>
              </a:defRPr>
            </a:lvl3pPr>
            <a:lvl4pPr marL="1648750" indent="-235536" defTabSz="945415">
              <a:spcBef>
                <a:spcPct val="30000"/>
              </a:spcBef>
              <a:defRPr sz="1200">
                <a:solidFill>
                  <a:schemeClr val="tx1"/>
                </a:solidFill>
                <a:latin typeface="Times New Roman" panose="02020603050405020304" pitchFamily="18" charset="0"/>
              </a:defRPr>
            </a:lvl4pPr>
            <a:lvl5pPr marL="2119823" indent="-235536" defTabSz="945415">
              <a:spcBef>
                <a:spcPct val="30000"/>
              </a:spcBef>
              <a:defRPr sz="1200">
                <a:solidFill>
                  <a:schemeClr val="tx1"/>
                </a:solidFill>
                <a:latin typeface="Times New Roman" panose="02020603050405020304" pitchFamily="18" charset="0"/>
              </a:defRPr>
            </a:lvl5pPr>
            <a:lvl6pPr marL="2590894" indent="-235536" defTabSz="945415" eaLnBrk="0" fontAlgn="base" hangingPunct="0">
              <a:spcBef>
                <a:spcPct val="30000"/>
              </a:spcBef>
              <a:spcAft>
                <a:spcPct val="0"/>
              </a:spcAft>
              <a:defRPr sz="1200">
                <a:solidFill>
                  <a:schemeClr val="tx1"/>
                </a:solidFill>
                <a:latin typeface="Times New Roman" panose="02020603050405020304" pitchFamily="18" charset="0"/>
              </a:defRPr>
            </a:lvl6pPr>
            <a:lvl7pPr marL="3061965" indent="-235536" defTabSz="945415" eaLnBrk="0" fontAlgn="base" hangingPunct="0">
              <a:spcBef>
                <a:spcPct val="30000"/>
              </a:spcBef>
              <a:spcAft>
                <a:spcPct val="0"/>
              </a:spcAft>
              <a:defRPr sz="1200">
                <a:solidFill>
                  <a:schemeClr val="tx1"/>
                </a:solidFill>
                <a:latin typeface="Times New Roman" panose="02020603050405020304" pitchFamily="18" charset="0"/>
              </a:defRPr>
            </a:lvl7pPr>
            <a:lvl8pPr marL="3533039" indent="-235536" defTabSz="945415" eaLnBrk="0" fontAlgn="base" hangingPunct="0">
              <a:spcBef>
                <a:spcPct val="30000"/>
              </a:spcBef>
              <a:spcAft>
                <a:spcPct val="0"/>
              </a:spcAft>
              <a:defRPr sz="1200">
                <a:solidFill>
                  <a:schemeClr val="tx1"/>
                </a:solidFill>
                <a:latin typeface="Times New Roman" panose="02020603050405020304" pitchFamily="18" charset="0"/>
              </a:defRPr>
            </a:lvl8pPr>
            <a:lvl9pPr marL="4004109" indent="-235536" defTabSz="94541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D1B4E08-958A-4826-B440-8DCC9AB1C034}" type="slidenum">
              <a:rPr lang="en-US" altLang="en-US" smtClean="0">
                <a:solidFill>
                  <a:prstClr val="black"/>
                </a:solidFill>
              </a:rPr>
              <a:pPr>
                <a:spcBef>
                  <a:spcPct val="0"/>
                </a:spcBef>
              </a:pPr>
              <a:t>20</a:t>
            </a:fld>
            <a:endParaRPr lang="en-US" altLang="en-US" smtClean="0">
              <a:solidFill>
                <a:prstClr val="black"/>
              </a:solidFill>
            </a:endParaRPr>
          </a:p>
        </p:txBody>
      </p:sp>
    </p:spTree>
    <p:extLst>
      <p:ext uri="{BB962C8B-B14F-4D97-AF65-F5344CB8AC3E}">
        <p14:creationId xmlns:p14="http://schemas.microsoft.com/office/powerpoint/2010/main" val="11152486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pPr defTabSz="944341"/>
            <a:fld id="{E622EDFF-B74B-4AA4-9D31-BB65DA4F4771}" type="slidenum">
              <a:rPr lang="en-US" smtClean="0">
                <a:solidFill>
                  <a:prstClr val="black"/>
                </a:solidFill>
              </a:rPr>
              <a:pPr defTabSz="944341"/>
              <a:t>22</a:t>
            </a:fld>
            <a:endParaRPr lang="en-US" smtClean="0">
              <a:solidFill>
                <a:prstClr val="black"/>
              </a:solidFill>
            </a:endParaRPr>
          </a:p>
        </p:txBody>
      </p:sp>
      <p:sp>
        <p:nvSpPr>
          <p:cNvPr id="106499" name="Rectangle 2"/>
          <p:cNvSpPr>
            <a:spLocks noGrp="1" noRot="1" noChangeAspect="1" noChangeArrowheads="1" noTextEdit="1"/>
          </p:cNvSpPr>
          <p:nvPr>
            <p:ph type="sldImg"/>
          </p:nvPr>
        </p:nvSpPr>
        <p:spPr>
          <a:xfrm>
            <a:off x="476250" y="704850"/>
            <a:ext cx="6278563" cy="3532188"/>
          </a:xfrm>
          <a:ln/>
        </p:spPr>
      </p:sp>
      <p:sp>
        <p:nvSpPr>
          <p:cNvPr id="1065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1288043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pPr defTabSz="944341"/>
            <a:fld id="{E622EDFF-B74B-4AA4-9D31-BB65DA4F4771}" type="slidenum">
              <a:rPr lang="en-US" smtClean="0">
                <a:solidFill>
                  <a:prstClr val="black"/>
                </a:solidFill>
              </a:rPr>
              <a:pPr defTabSz="944341"/>
              <a:t>23</a:t>
            </a:fld>
            <a:endParaRPr lang="en-US" smtClean="0">
              <a:solidFill>
                <a:prstClr val="black"/>
              </a:solidFill>
            </a:endParaRPr>
          </a:p>
        </p:txBody>
      </p:sp>
      <p:sp>
        <p:nvSpPr>
          <p:cNvPr id="106499" name="Rectangle 2"/>
          <p:cNvSpPr>
            <a:spLocks noGrp="1" noRot="1" noChangeAspect="1" noChangeArrowheads="1" noTextEdit="1"/>
          </p:cNvSpPr>
          <p:nvPr>
            <p:ph type="sldImg"/>
          </p:nvPr>
        </p:nvSpPr>
        <p:spPr>
          <a:xfrm>
            <a:off x="476250" y="704850"/>
            <a:ext cx="6278563" cy="3532188"/>
          </a:xfrm>
          <a:ln/>
        </p:spPr>
      </p:sp>
      <p:sp>
        <p:nvSpPr>
          <p:cNvPr id="1065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888316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21661C31-D6ED-471C-8D1D-3E3270308C5D}" type="slidenum">
              <a:rPr lang="en-US" smtClean="0">
                <a:solidFill>
                  <a:prstClr val="black"/>
                </a:solidFill>
              </a:rPr>
              <a:pPr/>
              <a:t>4</a:t>
            </a:fld>
            <a:endParaRPr lang="en-US" smtClean="0">
              <a:solidFill>
                <a:prstClr val="black"/>
              </a:solidFill>
            </a:endParaRPr>
          </a:p>
        </p:txBody>
      </p:sp>
      <p:sp>
        <p:nvSpPr>
          <p:cNvPr id="75779" name="Rectangle 2"/>
          <p:cNvSpPr>
            <a:spLocks noGrp="1" noRot="1" noChangeAspect="1" noChangeArrowheads="1" noTextEdit="1"/>
          </p:cNvSpPr>
          <p:nvPr>
            <p:ph type="sldImg"/>
          </p:nvPr>
        </p:nvSpPr>
        <p:spPr>
          <a:xfrm>
            <a:off x="446088" y="711200"/>
            <a:ext cx="6332537" cy="3562350"/>
          </a:xfrm>
          <a:ln/>
        </p:spPr>
      </p:sp>
      <p:sp>
        <p:nvSpPr>
          <p:cNvPr id="75780" name="Rectangle 3"/>
          <p:cNvSpPr>
            <a:spLocks noGrp="1" noChangeArrowheads="1"/>
          </p:cNvSpPr>
          <p:nvPr>
            <p:ph type="body" idx="1"/>
          </p:nvPr>
        </p:nvSpPr>
        <p:spPr>
          <a:xfrm>
            <a:off x="962147" y="4510576"/>
            <a:ext cx="5300568" cy="4274436"/>
          </a:xfrm>
          <a:noFill/>
          <a:ln/>
        </p:spPr>
        <p:txBody>
          <a:bodyPr/>
          <a:lstStyle/>
          <a:p>
            <a:pPr eaLnBrk="1" hangingPunct="1">
              <a:buFontTx/>
              <a:buChar char="•"/>
            </a:pPr>
            <a:r>
              <a:rPr lang="en-US" smtClean="0"/>
              <a:t>When discussing Commission update, be sure to mention new appointments to the Commission.</a:t>
            </a:r>
          </a:p>
        </p:txBody>
      </p:sp>
    </p:spTree>
    <p:extLst>
      <p:ext uri="{BB962C8B-B14F-4D97-AF65-F5344CB8AC3E}">
        <p14:creationId xmlns:p14="http://schemas.microsoft.com/office/powerpoint/2010/main" val="3718039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C3568B4-4191-4EC5-BDBC-10577BE42673}"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4175734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461">
              <a:defRPr>
                <a:solidFill>
                  <a:schemeClr val="tx1"/>
                </a:solidFill>
                <a:latin typeface="Times New Roman" panose="02020603050405020304" pitchFamily="18" charset="0"/>
              </a:defRPr>
            </a:lvl1pPr>
            <a:lvl2pPr marL="762289" indent="-293188" defTabSz="941461">
              <a:defRPr>
                <a:solidFill>
                  <a:schemeClr val="tx1"/>
                </a:solidFill>
                <a:latin typeface="Times New Roman" panose="02020603050405020304" pitchFamily="18" charset="0"/>
              </a:defRPr>
            </a:lvl2pPr>
            <a:lvl3pPr marL="1172754" indent="-234550" defTabSz="941461">
              <a:defRPr>
                <a:solidFill>
                  <a:schemeClr val="tx1"/>
                </a:solidFill>
                <a:latin typeface="Times New Roman" panose="02020603050405020304" pitchFamily="18" charset="0"/>
              </a:defRPr>
            </a:lvl3pPr>
            <a:lvl4pPr marL="1641854" indent="-234550" defTabSz="941461">
              <a:defRPr>
                <a:solidFill>
                  <a:schemeClr val="tx1"/>
                </a:solidFill>
                <a:latin typeface="Times New Roman" panose="02020603050405020304" pitchFamily="18" charset="0"/>
              </a:defRPr>
            </a:lvl4pPr>
            <a:lvl5pPr marL="2110956" indent="-234550" defTabSz="941461">
              <a:defRPr>
                <a:solidFill>
                  <a:schemeClr val="tx1"/>
                </a:solidFill>
                <a:latin typeface="Times New Roman" panose="02020603050405020304" pitchFamily="18" charset="0"/>
              </a:defRPr>
            </a:lvl5pPr>
            <a:lvl6pPr marL="2580058" indent="-234550" defTabSz="941461" eaLnBrk="0" fontAlgn="base" hangingPunct="0">
              <a:spcBef>
                <a:spcPct val="0"/>
              </a:spcBef>
              <a:spcAft>
                <a:spcPct val="0"/>
              </a:spcAft>
              <a:defRPr>
                <a:solidFill>
                  <a:schemeClr val="tx1"/>
                </a:solidFill>
                <a:latin typeface="Times New Roman" panose="02020603050405020304" pitchFamily="18" charset="0"/>
              </a:defRPr>
            </a:lvl6pPr>
            <a:lvl7pPr marL="3049158" indent="-234550" defTabSz="941461" eaLnBrk="0" fontAlgn="base" hangingPunct="0">
              <a:spcBef>
                <a:spcPct val="0"/>
              </a:spcBef>
              <a:spcAft>
                <a:spcPct val="0"/>
              </a:spcAft>
              <a:defRPr>
                <a:solidFill>
                  <a:schemeClr val="tx1"/>
                </a:solidFill>
                <a:latin typeface="Times New Roman" panose="02020603050405020304" pitchFamily="18" charset="0"/>
              </a:defRPr>
            </a:lvl7pPr>
            <a:lvl8pPr marL="3518261" indent="-234550" defTabSz="941461" eaLnBrk="0" fontAlgn="base" hangingPunct="0">
              <a:spcBef>
                <a:spcPct val="0"/>
              </a:spcBef>
              <a:spcAft>
                <a:spcPct val="0"/>
              </a:spcAft>
              <a:defRPr>
                <a:solidFill>
                  <a:schemeClr val="tx1"/>
                </a:solidFill>
                <a:latin typeface="Times New Roman" panose="02020603050405020304" pitchFamily="18" charset="0"/>
              </a:defRPr>
            </a:lvl8pPr>
            <a:lvl9pPr marL="3987362" indent="-234550" defTabSz="941461" eaLnBrk="0" fontAlgn="base" hangingPunct="0">
              <a:spcBef>
                <a:spcPct val="0"/>
              </a:spcBef>
              <a:spcAft>
                <a:spcPct val="0"/>
              </a:spcAft>
              <a:defRPr>
                <a:solidFill>
                  <a:schemeClr val="tx1"/>
                </a:solidFill>
                <a:latin typeface="Times New Roman" panose="02020603050405020304" pitchFamily="18" charset="0"/>
              </a:defRPr>
            </a:lvl9pPr>
          </a:lstStyle>
          <a:p>
            <a:fld id="{0DDAEF0A-0926-4134-BF64-32497F818013}" type="slidenum">
              <a:rPr lang="en-US" altLang="en-US" smtClean="0">
                <a:solidFill>
                  <a:prstClr val="black"/>
                </a:solidFill>
              </a:rPr>
              <a:pPr/>
              <a:t>26</a:t>
            </a:fld>
            <a:endParaRPr lang="en-US" altLang="en-US" smtClean="0">
              <a:solidFill>
                <a:prstClr val="black"/>
              </a:solidFill>
            </a:endParaRPr>
          </a:p>
        </p:txBody>
      </p:sp>
    </p:spTree>
    <p:extLst>
      <p:ext uri="{BB962C8B-B14F-4D97-AF65-F5344CB8AC3E}">
        <p14:creationId xmlns:p14="http://schemas.microsoft.com/office/powerpoint/2010/main" val="3493581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461">
              <a:defRPr>
                <a:solidFill>
                  <a:schemeClr val="tx1"/>
                </a:solidFill>
                <a:latin typeface="Times New Roman" panose="02020603050405020304" pitchFamily="18" charset="0"/>
              </a:defRPr>
            </a:lvl1pPr>
            <a:lvl2pPr marL="762289" indent="-293188" defTabSz="941461">
              <a:defRPr>
                <a:solidFill>
                  <a:schemeClr val="tx1"/>
                </a:solidFill>
                <a:latin typeface="Times New Roman" panose="02020603050405020304" pitchFamily="18" charset="0"/>
              </a:defRPr>
            </a:lvl2pPr>
            <a:lvl3pPr marL="1172754" indent="-234550" defTabSz="941461">
              <a:defRPr>
                <a:solidFill>
                  <a:schemeClr val="tx1"/>
                </a:solidFill>
                <a:latin typeface="Times New Roman" panose="02020603050405020304" pitchFamily="18" charset="0"/>
              </a:defRPr>
            </a:lvl3pPr>
            <a:lvl4pPr marL="1641854" indent="-234550" defTabSz="941461">
              <a:defRPr>
                <a:solidFill>
                  <a:schemeClr val="tx1"/>
                </a:solidFill>
                <a:latin typeface="Times New Roman" panose="02020603050405020304" pitchFamily="18" charset="0"/>
              </a:defRPr>
            </a:lvl4pPr>
            <a:lvl5pPr marL="2110956" indent="-234550" defTabSz="941461">
              <a:defRPr>
                <a:solidFill>
                  <a:schemeClr val="tx1"/>
                </a:solidFill>
                <a:latin typeface="Times New Roman" panose="02020603050405020304" pitchFamily="18" charset="0"/>
              </a:defRPr>
            </a:lvl5pPr>
            <a:lvl6pPr marL="2580058" indent="-234550" defTabSz="941461" eaLnBrk="0" fontAlgn="base" hangingPunct="0">
              <a:spcBef>
                <a:spcPct val="0"/>
              </a:spcBef>
              <a:spcAft>
                <a:spcPct val="0"/>
              </a:spcAft>
              <a:defRPr>
                <a:solidFill>
                  <a:schemeClr val="tx1"/>
                </a:solidFill>
                <a:latin typeface="Times New Roman" panose="02020603050405020304" pitchFamily="18" charset="0"/>
              </a:defRPr>
            </a:lvl6pPr>
            <a:lvl7pPr marL="3049158" indent="-234550" defTabSz="941461" eaLnBrk="0" fontAlgn="base" hangingPunct="0">
              <a:spcBef>
                <a:spcPct val="0"/>
              </a:spcBef>
              <a:spcAft>
                <a:spcPct val="0"/>
              </a:spcAft>
              <a:defRPr>
                <a:solidFill>
                  <a:schemeClr val="tx1"/>
                </a:solidFill>
                <a:latin typeface="Times New Roman" panose="02020603050405020304" pitchFamily="18" charset="0"/>
              </a:defRPr>
            </a:lvl7pPr>
            <a:lvl8pPr marL="3518261" indent="-234550" defTabSz="941461" eaLnBrk="0" fontAlgn="base" hangingPunct="0">
              <a:spcBef>
                <a:spcPct val="0"/>
              </a:spcBef>
              <a:spcAft>
                <a:spcPct val="0"/>
              </a:spcAft>
              <a:defRPr>
                <a:solidFill>
                  <a:schemeClr val="tx1"/>
                </a:solidFill>
                <a:latin typeface="Times New Roman" panose="02020603050405020304" pitchFamily="18" charset="0"/>
              </a:defRPr>
            </a:lvl8pPr>
            <a:lvl9pPr marL="3987362" indent="-234550" defTabSz="941461" eaLnBrk="0" fontAlgn="base" hangingPunct="0">
              <a:spcBef>
                <a:spcPct val="0"/>
              </a:spcBef>
              <a:spcAft>
                <a:spcPct val="0"/>
              </a:spcAft>
              <a:defRPr>
                <a:solidFill>
                  <a:schemeClr val="tx1"/>
                </a:solidFill>
                <a:latin typeface="Times New Roman" panose="02020603050405020304" pitchFamily="18" charset="0"/>
              </a:defRPr>
            </a:lvl9pPr>
          </a:lstStyle>
          <a:p>
            <a:fld id="{ABA9124D-5221-44F9-8B83-42334DE2E199}" type="slidenum">
              <a:rPr lang="en-US" altLang="en-US" smtClean="0">
                <a:solidFill>
                  <a:prstClr val="black"/>
                </a:solidFill>
              </a:rPr>
              <a:pPr/>
              <a:t>27</a:t>
            </a:fld>
            <a:endParaRPr lang="en-US" altLang="en-US" smtClean="0">
              <a:solidFill>
                <a:prstClr val="black"/>
              </a:solidFill>
            </a:endParaRPr>
          </a:p>
        </p:txBody>
      </p:sp>
    </p:spTree>
    <p:extLst>
      <p:ext uri="{BB962C8B-B14F-4D97-AF65-F5344CB8AC3E}">
        <p14:creationId xmlns:p14="http://schemas.microsoft.com/office/powerpoint/2010/main" val="12705682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310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998">
              <a:defRPr>
                <a:solidFill>
                  <a:schemeClr val="tx1"/>
                </a:solidFill>
                <a:latin typeface="Times New Roman" panose="02020603050405020304" pitchFamily="18" charset="0"/>
              </a:defRPr>
            </a:lvl1pPr>
            <a:lvl2pPr marL="760297" indent="-292422" defTabSz="938998">
              <a:defRPr>
                <a:solidFill>
                  <a:schemeClr val="tx1"/>
                </a:solidFill>
                <a:latin typeface="Times New Roman" panose="02020603050405020304" pitchFamily="18" charset="0"/>
              </a:defRPr>
            </a:lvl2pPr>
            <a:lvl3pPr marL="1169687" indent="-233938" defTabSz="938998">
              <a:defRPr>
                <a:solidFill>
                  <a:schemeClr val="tx1"/>
                </a:solidFill>
                <a:latin typeface="Times New Roman" panose="02020603050405020304" pitchFamily="18" charset="0"/>
              </a:defRPr>
            </a:lvl3pPr>
            <a:lvl4pPr marL="1637561" indent="-233938" defTabSz="938998">
              <a:defRPr>
                <a:solidFill>
                  <a:schemeClr val="tx1"/>
                </a:solidFill>
                <a:latin typeface="Times New Roman" panose="02020603050405020304" pitchFamily="18" charset="0"/>
              </a:defRPr>
            </a:lvl4pPr>
            <a:lvl5pPr marL="2105437" indent="-233938" defTabSz="938998">
              <a:defRPr>
                <a:solidFill>
                  <a:schemeClr val="tx1"/>
                </a:solidFill>
                <a:latin typeface="Times New Roman" panose="02020603050405020304" pitchFamily="18" charset="0"/>
              </a:defRPr>
            </a:lvl5pPr>
            <a:lvl6pPr marL="2573312" indent="-233938" defTabSz="938998" eaLnBrk="0" fontAlgn="base" hangingPunct="0">
              <a:spcBef>
                <a:spcPct val="0"/>
              </a:spcBef>
              <a:spcAft>
                <a:spcPct val="0"/>
              </a:spcAft>
              <a:defRPr>
                <a:solidFill>
                  <a:schemeClr val="tx1"/>
                </a:solidFill>
                <a:latin typeface="Times New Roman" panose="02020603050405020304" pitchFamily="18" charset="0"/>
              </a:defRPr>
            </a:lvl6pPr>
            <a:lvl7pPr marL="3041186" indent="-233938" defTabSz="938998" eaLnBrk="0" fontAlgn="base" hangingPunct="0">
              <a:spcBef>
                <a:spcPct val="0"/>
              </a:spcBef>
              <a:spcAft>
                <a:spcPct val="0"/>
              </a:spcAft>
              <a:defRPr>
                <a:solidFill>
                  <a:schemeClr val="tx1"/>
                </a:solidFill>
                <a:latin typeface="Times New Roman" panose="02020603050405020304" pitchFamily="18" charset="0"/>
              </a:defRPr>
            </a:lvl7pPr>
            <a:lvl8pPr marL="3509062" indent="-233938" defTabSz="938998" eaLnBrk="0" fontAlgn="base" hangingPunct="0">
              <a:spcBef>
                <a:spcPct val="0"/>
              </a:spcBef>
              <a:spcAft>
                <a:spcPct val="0"/>
              </a:spcAft>
              <a:defRPr>
                <a:solidFill>
                  <a:schemeClr val="tx1"/>
                </a:solidFill>
                <a:latin typeface="Times New Roman" panose="02020603050405020304" pitchFamily="18" charset="0"/>
              </a:defRPr>
            </a:lvl8pPr>
            <a:lvl9pPr marL="3976936" indent="-233938" defTabSz="938998" eaLnBrk="0" fontAlgn="base" hangingPunct="0">
              <a:spcBef>
                <a:spcPct val="0"/>
              </a:spcBef>
              <a:spcAft>
                <a:spcPct val="0"/>
              </a:spcAft>
              <a:defRPr>
                <a:solidFill>
                  <a:schemeClr val="tx1"/>
                </a:solidFill>
                <a:latin typeface="Times New Roman" panose="02020603050405020304" pitchFamily="18" charset="0"/>
              </a:defRPr>
            </a:lvl9pPr>
          </a:lstStyle>
          <a:p>
            <a:fld id="{DFEF5BFA-7476-4CAE-9420-6FB3253509D0}" type="slidenum">
              <a:rPr lang="en-US" altLang="en-US" smtClean="0">
                <a:solidFill>
                  <a:prstClr val="black"/>
                </a:solidFill>
              </a:rPr>
              <a:pPr/>
              <a:t>28</a:t>
            </a:fld>
            <a:endParaRPr lang="en-US" altLang="en-US" smtClean="0">
              <a:solidFill>
                <a:prstClr val="black"/>
              </a:solidFill>
            </a:endParaRPr>
          </a:p>
        </p:txBody>
      </p:sp>
    </p:spTree>
    <p:extLst>
      <p:ext uri="{BB962C8B-B14F-4D97-AF65-F5344CB8AC3E}">
        <p14:creationId xmlns:p14="http://schemas.microsoft.com/office/powerpoint/2010/main" val="7635222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33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998">
              <a:defRPr>
                <a:solidFill>
                  <a:schemeClr val="tx1"/>
                </a:solidFill>
                <a:latin typeface="Times New Roman" panose="02020603050405020304" pitchFamily="18" charset="0"/>
              </a:defRPr>
            </a:lvl1pPr>
            <a:lvl2pPr marL="760297" indent="-292422" defTabSz="938998">
              <a:defRPr>
                <a:solidFill>
                  <a:schemeClr val="tx1"/>
                </a:solidFill>
                <a:latin typeface="Times New Roman" panose="02020603050405020304" pitchFamily="18" charset="0"/>
              </a:defRPr>
            </a:lvl2pPr>
            <a:lvl3pPr marL="1169687" indent="-233938" defTabSz="938998">
              <a:defRPr>
                <a:solidFill>
                  <a:schemeClr val="tx1"/>
                </a:solidFill>
                <a:latin typeface="Times New Roman" panose="02020603050405020304" pitchFamily="18" charset="0"/>
              </a:defRPr>
            </a:lvl3pPr>
            <a:lvl4pPr marL="1637561" indent="-233938" defTabSz="938998">
              <a:defRPr>
                <a:solidFill>
                  <a:schemeClr val="tx1"/>
                </a:solidFill>
                <a:latin typeface="Times New Roman" panose="02020603050405020304" pitchFamily="18" charset="0"/>
              </a:defRPr>
            </a:lvl4pPr>
            <a:lvl5pPr marL="2105437" indent="-233938" defTabSz="938998">
              <a:defRPr>
                <a:solidFill>
                  <a:schemeClr val="tx1"/>
                </a:solidFill>
                <a:latin typeface="Times New Roman" panose="02020603050405020304" pitchFamily="18" charset="0"/>
              </a:defRPr>
            </a:lvl5pPr>
            <a:lvl6pPr marL="2573312" indent="-233938" defTabSz="938998" eaLnBrk="0" fontAlgn="base" hangingPunct="0">
              <a:spcBef>
                <a:spcPct val="0"/>
              </a:spcBef>
              <a:spcAft>
                <a:spcPct val="0"/>
              </a:spcAft>
              <a:defRPr>
                <a:solidFill>
                  <a:schemeClr val="tx1"/>
                </a:solidFill>
                <a:latin typeface="Times New Roman" panose="02020603050405020304" pitchFamily="18" charset="0"/>
              </a:defRPr>
            </a:lvl6pPr>
            <a:lvl7pPr marL="3041186" indent="-233938" defTabSz="938998" eaLnBrk="0" fontAlgn="base" hangingPunct="0">
              <a:spcBef>
                <a:spcPct val="0"/>
              </a:spcBef>
              <a:spcAft>
                <a:spcPct val="0"/>
              </a:spcAft>
              <a:defRPr>
                <a:solidFill>
                  <a:schemeClr val="tx1"/>
                </a:solidFill>
                <a:latin typeface="Times New Roman" panose="02020603050405020304" pitchFamily="18" charset="0"/>
              </a:defRPr>
            </a:lvl7pPr>
            <a:lvl8pPr marL="3509062" indent="-233938" defTabSz="938998" eaLnBrk="0" fontAlgn="base" hangingPunct="0">
              <a:spcBef>
                <a:spcPct val="0"/>
              </a:spcBef>
              <a:spcAft>
                <a:spcPct val="0"/>
              </a:spcAft>
              <a:defRPr>
                <a:solidFill>
                  <a:schemeClr val="tx1"/>
                </a:solidFill>
                <a:latin typeface="Times New Roman" panose="02020603050405020304" pitchFamily="18" charset="0"/>
              </a:defRPr>
            </a:lvl8pPr>
            <a:lvl9pPr marL="3976936" indent="-233938" defTabSz="938998" eaLnBrk="0" fontAlgn="base" hangingPunct="0">
              <a:spcBef>
                <a:spcPct val="0"/>
              </a:spcBef>
              <a:spcAft>
                <a:spcPct val="0"/>
              </a:spcAft>
              <a:defRPr>
                <a:solidFill>
                  <a:schemeClr val="tx1"/>
                </a:solidFill>
                <a:latin typeface="Times New Roman" panose="02020603050405020304" pitchFamily="18" charset="0"/>
              </a:defRPr>
            </a:lvl9pPr>
          </a:lstStyle>
          <a:p>
            <a:fld id="{C627D7E8-446D-4E73-AAFA-8D9A70582B19}" type="slidenum">
              <a:rPr lang="en-US" altLang="en-US" smtClean="0">
                <a:solidFill>
                  <a:prstClr val="black"/>
                </a:solidFill>
              </a:rPr>
              <a:pPr/>
              <a:t>29</a:t>
            </a:fld>
            <a:endParaRPr lang="en-US" altLang="en-US" smtClean="0">
              <a:solidFill>
                <a:prstClr val="black"/>
              </a:solidFill>
            </a:endParaRPr>
          </a:p>
        </p:txBody>
      </p:sp>
    </p:spTree>
    <p:extLst>
      <p:ext uri="{BB962C8B-B14F-4D97-AF65-F5344CB8AC3E}">
        <p14:creationId xmlns:p14="http://schemas.microsoft.com/office/powerpoint/2010/main" val="697790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xfrm>
            <a:off x="465138" y="703263"/>
            <a:ext cx="6259512" cy="3521075"/>
          </a:xfrm>
          <a:ln/>
        </p:spPr>
      </p:sp>
      <p:sp>
        <p:nvSpPr>
          <p:cNvPr id="125955" name="Notes Placeholder 2"/>
          <p:cNvSpPr>
            <a:spLocks noGrp="1"/>
          </p:cNvSpPr>
          <p:nvPr>
            <p:ph type="body" idx="1"/>
          </p:nvPr>
        </p:nvSpPr>
        <p:spPr>
          <a:noFill/>
          <a:ln/>
        </p:spPr>
        <p:txBody>
          <a:bodyPr/>
          <a:lstStyle/>
          <a:p>
            <a:endParaRPr lang="en-US" smtClean="0"/>
          </a:p>
        </p:txBody>
      </p:sp>
      <p:sp>
        <p:nvSpPr>
          <p:cNvPr id="125956" name="Slide Number Placeholder 3"/>
          <p:cNvSpPr>
            <a:spLocks noGrp="1"/>
          </p:cNvSpPr>
          <p:nvPr>
            <p:ph type="sldNum" sz="quarter" idx="5"/>
          </p:nvPr>
        </p:nvSpPr>
        <p:spPr>
          <a:noFill/>
        </p:spPr>
        <p:txBody>
          <a:bodyPr/>
          <a:lstStyle/>
          <a:p>
            <a:fld id="{3427CC67-4F86-446D-B60B-FB6BBD13E86A}" type="slidenum">
              <a:rPr lang="en-US" smtClean="0">
                <a:solidFill>
                  <a:prstClr val="black"/>
                </a:solidFill>
              </a:rPr>
              <a:pPr/>
              <a:t>31</a:t>
            </a:fld>
            <a:endParaRPr lang="en-US" smtClean="0">
              <a:solidFill>
                <a:prstClr val="black"/>
              </a:solidFill>
            </a:endParaRPr>
          </a:p>
        </p:txBody>
      </p:sp>
    </p:spTree>
    <p:extLst>
      <p:ext uri="{BB962C8B-B14F-4D97-AF65-F5344CB8AC3E}">
        <p14:creationId xmlns:p14="http://schemas.microsoft.com/office/powerpoint/2010/main" val="41887333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xfrm>
            <a:off x="465138" y="703263"/>
            <a:ext cx="6259512" cy="3521075"/>
          </a:xfrm>
          <a:ln/>
        </p:spPr>
      </p:sp>
      <p:sp>
        <p:nvSpPr>
          <p:cNvPr id="126979" name="Notes Placeholder 2"/>
          <p:cNvSpPr>
            <a:spLocks noGrp="1"/>
          </p:cNvSpPr>
          <p:nvPr>
            <p:ph type="body" idx="1"/>
          </p:nvPr>
        </p:nvSpPr>
        <p:spPr>
          <a:noFill/>
          <a:ln/>
        </p:spPr>
        <p:txBody>
          <a:bodyPr/>
          <a:lstStyle/>
          <a:p>
            <a:endParaRPr lang="en-US" smtClean="0"/>
          </a:p>
        </p:txBody>
      </p:sp>
      <p:sp>
        <p:nvSpPr>
          <p:cNvPr id="126980" name="Slide Number Placeholder 3"/>
          <p:cNvSpPr>
            <a:spLocks noGrp="1"/>
          </p:cNvSpPr>
          <p:nvPr>
            <p:ph type="sldNum" sz="quarter" idx="5"/>
          </p:nvPr>
        </p:nvSpPr>
        <p:spPr>
          <a:noFill/>
        </p:spPr>
        <p:txBody>
          <a:bodyPr/>
          <a:lstStyle/>
          <a:p>
            <a:fld id="{5609B869-8853-448A-8E5B-9E28AFF88A0E}" type="slidenum">
              <a:rPr lang="en-US" smtClean="0">
                <a:solidFill>
                  <a:prstClr val="black"/>
                </a:solidFill>
              </a:rPr>
              <a:pPr/>
              <a:t>32</a:t>
            </a:fld>
            <a:endParaRPr lang="en-US" smtClean="0">
              <a:solidFill>
                <a:prstClr val="black"/>
              </a:solidFill>
            </a:endParaRPr>
          </a:p>
        </p:txBody>
      </p:sp>
    </p:spTree>
    <p:extLst>
      <p:ext uri="{BB962C8B-B14F-4D97-AF65-F5344CB8AC3E}">
        <p14:creationId xmlns:p14="http://schemas.microsoft.com/office/powerpoint/2010/main" val="13970273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xfrm>
            <a:off x="465138" y="703263"/>
            <a:ext cx="6259512" cy="3521075"/>
          </a:xfrm>
          <a:ln/>
        </p:spPr>
      </p:sp>
      <p:sp>
        <p:nvSpPr>
          <p:cNvPr id="128003" name="Notes Placeholder 2"/>
          <p:cNvSpPr>
            <a:spLocks noGrp="1"/>
          </p:cNvSpPr>
          <p:nvPr>
            <p:ph type="body" idx="1"/>
          </p:nvPr>
        </p:nvSpPr>
        <p:spPr>
          <a:noFill/>
          <a:ln/>
        </p:spPr>
        <p:txBody>
          <a:bodyPr/>
          <a:lstStyle/>
          <a:p>
            <a:endParaRPr lang="en-US" smtClean="0"/>
          </a:p>
        </p:txBody>
      </p:sp>
      <p:sp>
        <p:nvSpPr>
          <p:cNvPr id="128004" name="Slide Number Placeholder 3"/>
          <p:cNvSpPr>
            <a:spLocks noGrp="1"/>
          </p:cNvSpPr>
          <p:nvPr>
            <p:ph type="sldNum" sz="quarter" idx="5"/>
          </p:nvPr>
        </p:nvSpPr>
        <p:spPr>
          <a:noFill/>
        </p:spPr>
        <p:txBody>
          <a:bodyPr/>
          <a:lstStyle/>
          <a:p>
            <a:fld id="{4D9C7B00-6454-4BDC-9C57-7A0286AED4E5}" type="slidenum">
              <a:rPr lang="en-US" smtClean="0">
                <a:solidFill>
                  <a:prstClr val="black"/>
                </a:solidFill>
              </a:rPr>
              <a:pPr/>
              <a:t>33</a:t>
            </a:fld>
            <a:endParaRPr lang="en-US" smtClean="0">
              <a:solidFill>
                <a:prstClr val="black"/>
              </a:solidFill>
            </a:endParaRPr>
          </a:p>
        </p:txBody>
      </p:sp>
    </p:spTree>
    <p:extLst>
      <p:ext uri="{BB962C8B-B14F-4D97-AF65-F5344CB8AC3E}">
        <p14:creationId xmlns:p14="http://schemas.microsoft.com/office/powerpoint/2010/main" val="36761742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xfrm>
            <a:off x="465138" y="703263"/>
            <a:ext cx="6259512" cy="3521075"/>
          </a:xfrm>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E96FAC-A2BD-4CCC-83D7-EED622B373D3}" type="slidenum">
              <a:rPr lang="en-US" smtClean="0">
                <a:solidFill>
                  <a:prstClr val="black"/>
                </a:solidFill>
              </a:rPr>
              <a:pPr/>
              <a:t>34</a:t>
            </a:fld>
            <a:endParaRPr lang="en-US" smtClean="0">
              <a:solidFill>
                <a:prstClr val="black"/>
              </a:solidFill>
            </a:endParaRPr>
          </a:p>
        </p:txBody>
      </p:sp>
    </p:spTree>
    <p:extLst>
      <p:ext uri="{BB962C8B-B14F-4D97-AF65-F5344CB8AC3E}">
        <p14:creationId xmlns:p14="http://schemas.microsoft.com/office/powerpoint/2010/main" val="11254176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xfrm>
            <a:off x="465138" y="703263"/>
            <a:ext cx="6259512" cy="3521075"/>
          </a:xfrm>
          <a:ln/>
        </p:spPr>
      </p:sp>
      <p:sp>
        <p:nvSpPr>
          <p:cNvPr id="132099" name="Notes Placeholder 2"/>
          <p:cNvSpPr>
            <a:spLocks noGrp="1"/>
          </p:cNvSpPr>
          <p:nvPr>
            <p:ph type="body" idx="1"/>
          </p:nvPr>
        </p:nvSpPr>
        <p:spPr>
          <a:noFill/>
          <a:ln/>
        </p:spPr>
        <p:txBody>
          <a:bodyPr/>
          <a:lstStyle/>
          <a:p>
            <a:endParaRPr lang="en-US" smtClean="0"/>
          </a:p>
        </p:txBody>
      </p:sp>
      <p:sp>
        <p:nvSpPr>
          <p:cNvPr id="132100" name="Slide Number Placeholder 3"/>
          <p:cNvSpPr>
            <a:spLocks noGrp="1"/>
          </p:cNvSpPr>
          <p:nvPr>
            <p:ph type="sldNum" sz="quarter" idx="5"/>
          </p:nvPr>
        </p:nvSpPr>
        <p:spPr>
          <a:noFill/>
        </p:spPr>
        <p:txBody>
          <a:bodyPr/>
          <a:lstStyle/>
          <a:p>
            <a:fld id="{4BCF5B08-328D-4160-A0B1-E216339C2FD6}" type="slidenum">
              <a:rPr lang="en-US" smtClean="0">
                <a:solidFill>
                  <a:prstClr val="black"/>
                </a:solidFill>
              </a:rPr>
              <a:pPr/>
              <a:t>36</a:t>
            </a:fld>
            <a:endParaRPr lang="en-US" smtClean="0">
              <a:solidFill>
                <a:prstClr val="black"/>
              </a:solidFill>
            </a:endParaRPr>
          </a:p>
        </p:txBody>
      </p:sp>
    </p:spTree>
    <p:extLst>
      <p:ext uri="{BB962C8B-B14F-4D97-AF65-F5344CB8AC3E}">
        <p14:creationId xmlns:p14="http://schemas.microsoft.com/office/powerpoint/2010/main" val="2336730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052">
              <a:spcBef>
                <a:spcPct val="30000"/>
              </a:spcBef>
              <a:defRPr sz="1200">
                <a:solidFill>
                  <a:schemeClr val="tx1"/>
                </a:solidFill>
                <a:latin typeface="Times New Roman" panose="02020603050405020304" pitchFamily="18" charset="0"/>
              </a:defRPr>
            </a:lvl1pPr>
            <a:lvl2pPr marL="765491" indent="-294420" defTabSz="947052">
              <a:spcBef>
                <a:spcPct val="30000"/>
              </a:spcBef>
              <a:defRPr sz="1200">
                <a:solidFill>
                  <a:schemeClr val="tx1"/>
                </a:solidFill>
                <a:latin typeface="Times New Roman" panose="02020603050405020304" pitchFamily="18" charset="0"/>
              </a:defRPr>
            </a:lvl2pPr>
            <a:lvl3pPr marL="1177680" indent="-235536" defTabSz="947052">
              <a:spcBef>
                <a:spcPct val="30000"/>
              </a:spcBef>
              <a:defRPr sz="1200">
                <a:solidFill>
                  <a:schemeClr val="tx1"/>
                </a:solidFill>
                <a:latin typeface="Times New Roman" panose="02020603050405020304" pitchFamily="18" charset="0"/>
              </a:defRPr>
            </a:lvl3pPr>
            <a:lvl4pPr marL="1648750" indent="-235536" defTabSz="947052">
              <a:spcBef>
                <a:spcPct val="30000"/>
              </a:spcBef>
              <a:defRPr sz="1200">
                <a:solidFill>
                  <a:schemeClr val="tx1"/>
                </a:solidFill>
                <a:latin typeface="Times New Roman" panose="02020603050405020304" pitchFamily="18" charset="0"/>
              </a:defRPr>
            </a:lvl4pPr>
            <a:lvl5pPr marL="2119823" indent="-235536" defTabSz="947052">
              <a:spcBef>
                <a:spcPct val="30000"/>
              </a:spcBef>
              <a:defRPr sz="1200">
                <a:solidFill>
                  <a:schemeClr val="tx1"/>
                </a:solidFill>
                <a:latin typeface="Times New Roman" panose="02020603050405020304" pitchFamily="18" charset="0"/>
              </a:defRPr>
            </a:lvl5pPr>
            <a:lvl6pPr marL="2590894" indent="-235536" defTabSz="947052" eaLnBrk="0" fontAlgn="base" hangingPunct="0">
              <a:spcBef>
                <a:spcPct val="30000"/>
              </a:spcBef>
              <a:spcAft>
                <a:spcPct val="0"/>
              </a:spcAft>
              <a:defRPr sz="1200">
                <a:solidFill>
                  <a:schemeClr val="tx1"/>
                </a:solidFill>
                <a:latin typeface="Times New Roman" panose="02020603050405020304" pitchFamily="18" charset="0"/>
              </a:defRPr>
            </a:lvl6pPr>
            <a:lvl7pPr marL="3061965" indent="-235536" defTabSz="947052" eaLnBrk="0" fontAlgn="base" hangingPunct="0">
              <a:spcBef>
                <a:spcPct val="30000"/>
              </a:spcBef>
              <a:spcAft>
                <a:spcPct val="0"/>
              </a:spcAft>
              <a:defRPr sz="1200">
                <a:solidFill>
                  <a:schemeClr val="tx1"/>
                </a:solidFill>
                <a:latin typeface="Times New Roman" panose="02020603050405020304" pitchFamily="18" charset="0"/>
              </a:defRPr>
            </a:lvl7pPr>
            <a:lvl8pPr marL="3533039" indent="-235536" defTabSz="947052" eaLnBrk="0" fontAlgn="base" hangingPunct="0">
              <a:spcBef>
                <a:spcPct val="30000"/>
              </a:spcBef>
              <a:spcAft>
                <a:spcPct val="0"/>
              </a:spcAft>
              <a:defRPr sz="1200">
                <a:solidFill>
                  <a:schemeClr val="tx1"/>
                </a:solidFill>
                <a:latin typeface="Times New Roman" panose="02020603050405020304" pitchFamily="18" charset="0"/>
              </a:defRPr>
            </a:lvl8pPr>
            <a:lvl9pPr marL="4004109" indent="-235536" defTabSz="947052"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4FFCF9-3FFE-412B-8D1F-E82ED29EBB35}" type="slidenum">
              <a:rPr lang="en-US" altLang="en-US" smtClean="0">
                <a:solidFill>
                  <a:prstClr val="black"/>
                </a:solidFill>
              </a:rPr>
              <a:pPr>
                <a:spcBef>
                  <a:spcPct val="0"/>
                </a:spcBef>
              </a:pPr>
              <a:t>5</a:t>
            </a:fld>
            <a:endParaRPr lang="en-US" altLang="en-US" smtClean="0">
              <a:solidFill>
                <a:prstClr val="black"/>
              </a:solidFill>
            </a:endParaRPr>
          </a:p>
        </p:txBody>
      </p:sp>
      <p:sp>
        <p:nvSpPr>
          <p:cNvPr id="11267" name="Rectangle 2"/>
          <p:cNvSpPr>
            <a:spLocks noGrp="1" noRot="1" noChangeAspect="1" noChangeArrowheads="1" noTextEdit="1"/>
          </p:cNvSpPr>
          <p:nvPr>
            <p:ph type="sldImg"/>
          </p:nvPr>
        </p:nvSpPr>
        <p:spPr>
          <a:xfrm>
            <a:off x="439738" y="714375"/>
            <a:ext cx="6356350" cy="3575050"/>
          </a:xfrm>
          <a:ln/>
        </p:spPr>
      </p:sp>
      <p:sp>
        <p:nvSpPr>
          <p:cNvPr id="11268" name="Rectangle 3"/>
          <p:cNvSpPr>
            <a:spLocks noGrp="1" noChangeArrowheads="1"/>
          </p:cNvSpPr>
          <p:nvPr>
            <p:ph type="body" idx="1"/>
          </p:nvPr>
        </p:nvSpPr>
        <p:spPr>
          <a:xfrm>
            <a:off x="963576" y="4528352"/>
            <a:ext cx="5307883" cy="429035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smtClean="0"/>
              <a:t>When discussing Commission update, be sure to mention new appointments to the Commission.</a:t>
            </a:r>
          </a:p>
        </p:txBody>
      </p:sp>
    </p:spTree>
    <p:extLst>
      <p:ext uri="{BB962C8B-B14F-4D97-AF65-F5344CB8AC3E}">
        <p14:creationId xmlns:p14="http://schemas.microsoft.com/office/powerpoint/2010/main" val="15679619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xfrm>
            <a:off x="465138" y="703263"/>
            <a:ext cx="6259512" cy="3521075"/>
          </a:xfrm>
          <a:ln/>
        </p:spPr>
      </p:sp>
      <p:sp>
        <p:nvSpPr>
          <p:cNvPr id="135171" name="Notes Placeholder 2"/>
          <p:cNvSpPr>
            <a:spLocks noGrp="1"/>
          </p:cNvSpPr>
          <p:nvPr>
            <p:ph type="body" idx="1"/>
          </p:nvPr>
        </p:nvSpPr>
        <p:spPr>
          <a:noFill/>
          <a:ln/>
        </p:spPr>
        <p:txBody>
          <a:bodyPr/>
          <a:lstStyle/>
          <a:p>
            <a:endParaRPr lang="en-US" smtClean="0"/>
          </a:p>
        </p:txBody>
      </p:sp>
      <p:sp>
        <p:nvSpPr>
          <p:cNvPr id="135172" name="Slide Number Placeholder 3"/>
          <p:cNvSpPr>
            <a:spLocks noGrp="1"/>
          </p:cNvSpPr>
          <p:nvPr>
            <p:ph type="sldNum" sz="quarter" idx="5"/>
          </p:nvPr>
        </p:nvSpPr>
        <p:spPr>
          <a:noFill/>
        </p:spPr>
        <p:txBody>
          <a:bodyPr/>
          <a:lstStyle/>
          <a:p>
            <a:fld id="{DF332C06-EF58-4A42-B44D-46DA4F4AD33B}" type="slidenum">
              <a:rPr lang="en-US" smtClean="0">
                <a:solidFill>
                  <a:prstClr val="black"/>
                </a:solidFill>
              </a:rPr>
              <a:pPr/>
              <a:t>37</a:t>
            </a:fld>
            <a:endParaRPr lang="en-US" smtClean="0">
              <a:solidFill>
                <a:prstClr val="black"/>
              </a:solidFill>
            </a:endParaRPr>
          </a:p>
        </p:txBody>
      </p:sp>
    </p:spTree>
    <p:extLst>
      <p:ext uri="{BB962C8B-B14F-4D97-AF65-F5344CB8AC3E}">
        <p14:creationId xmlns:p14="http://schemas.microsoft.com/office/powerpoint/2010/main" val="4279028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xfrm>
            <a:off x="465138" y="703263"/>
            <a:ext cx="6259512" cy="3521075"/>
          </a:xfrm>
          <a:ln/>
        </p:spPr>
      </p:sp>
      <p:sp>
        <p:nvSpPr>
          <p:cNvPr id="139267" name="Notes Placeholder 2"/>
          <p:cNvSpPr>
            <a:spLocks noGrp="1"/>
          </p:cNvSpPr>
          <p:nvPr>
            <p:ph type="body" idx="1"/>
          </p:nvPr>
        </p:nvSpPr>
        <p:spPr>
          <a:noFill/>
          <a:ln/>
        </p:spPr>
        <p:txBody>
          <a:bodyPr/>
          <a:lstStyle/>
          <a:p>
            <a:endParaRPr lang="en-US" smtClean="0"/>
          </a:p>
        </p:txBody>
      </p:sp>
      <p:sp>
        <p:nvSpPr>
          <p:cNvPr id="139268" name="Slide Number Placeholder 3"/>
          <p:cNvSpPr>
            <a:spLocks noGrp="1"/>
          </p:cNvSpPr>
          <p:nvPr>
            <p:ph type="sldNum" sz="quarter" idx="5"/>
          </p:nvPr>
        </p:nvSpPr>
        <p:spPr>
          <a:noFill/>
        </p:spPr>
        <p:txBody>
          <a:bodyPr/>
          <a:lstStyle/>
          <a:p>
            <a:fld id="{8A12D8AA-08D3-4310-A905-D7266BC5710D}" type="slidenum">
              <a:rPr lang="en-US" smtClean="0">
                <a:solidFill>
                  <a:prstClr val="black"/>
                </a:solidFill>
              </a:rPr>
              <a:pPr/>
              <a:t>38</a:t>
            </a:fld>
            <a:endParaRPr lang="en-US" smtClean="0">
              <a:solidFill>
                <a:prstClr val="black"/>
              </a:solidFill>
            </a:endParaRPr>
          </a:p>
        </p:txBody>
      </p:sp>
    </p:spTree>
    <p:extLst>
      <p:ext uri="{BB962C8B-B14F-4D97-AF65-F5344CB8AC3E}">
        <p14:creationId xmlns:p14="http://schemas.microsoft.com/office/powerpoint/2010/main" val="35245789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xfrm>
            <a:off x="465138" y="703263"/>
            <a:ext cx="6259512" cy="3521075"/>
          </a:xfrm>
          <a:ln/>
        </p:spPr>
      </p:sp>
      <p:sp>
        <p:nvSpPr>
          <p:cNvPr id="142339" name="Notes Placeholder 2"/>
          <p:cNvSpPr>
            <a:spLocks noGrp="1"/>
          </p:cNvSpPr>
          <p:nvPr>
            <p:ph type="body" idx="1"/>
          </p:nvPr>
        </p:nvSpPr>
        <p:spPr>
          <a:noFill/>
          <a:ln/>
        </p:spPr>
        <p:txBody>
          <a:bodyPr/>
          <a:lstStyle/>
          <a:p>
            <a:endParaRPr lang="en-US" smtClean="0"/>
          </a:p>
        </p:txBody>
      </p:sp>
      <p:sp>
        <p:nvSpPr>
          <p:cNvPr id="142340" name="Slide Number Placeholder 3"/>
          <p:cNvSpPr>
            <a:spLocks noGrp="1"/>
          </p:cNvSpPr>
          <p:nvPr>
            <p:ph type="sldNum" sz="quarter" idx="5"/>
          </p:nvPr>
        </p:nvSpPr>
        <p:spPr>
          <a:noFill/>
        </p:spPr>
        <p:txBody>
          <a:bodyPr/>
          <a:lstStyle/>
          <a:p>
            <a:fld id="{3CAE244D-2FB6-4B4C-ABAA-5C0F00CDBA98}" type="slidenum">
              <a:rPr lang="en-US" smtClean="0">
                <a:solidFill>
                  <a:prstClr val="black"/>
                </a:solidFill>
              </a:rPr>
              <a:pPr/>
              <a:t>39</a:t>
            </a:fld>
            <a:endParaRPr lang="en-US" smtClean="0">
              <a:solidFill>
                <a:prstClr val="black"/>
              </a:solidFill>
            </a:endParaRPr>
          </a:p>
        </p:txBody>
      </p:sp>
    </p:spTree>
    <p:extLst>
      <p:ext uri="{BB962C8B-B14F-4D97-AF65-F5344CB8AC3E}">
        <p14:creationId xmlns:p14="http://schemas.microsoft.com/office/powerpoint/2010/main" val="1373303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052">
              <a:spcBef>
                <a:spcPct val="30000"/>
              </a:spcBef>
              <a:defRPr sz="1200">
                <a:solidFill>
                  <a:schemeClr val="tx1"/>
                </a:solidFill>
                <a:latin typeface="Times New Roman" panose="02020603050405020304" pitchFamily="18" charset="0"/>
              </a:defRPr>
            </a:lvl1pPr>
            <a:lvl2pPr marL="765491" indent="-294420" defTabSz="947052">
              <a:spcBef>
                <a:spcPct val="30000"/>
              </a:spcBef>
              <a:defRPr sz="1200">
                <a:solidFill>
                  <a:schemeClr val="tx1"/>
                </a:solidFill>
                <a:latin typeface="Times New Roman" panose="02020603050405020304" pitchFamily="18" charset="0"/>
              </a:defRPr>
            </a:lvl2pPr>
            <a:lvl3pPr marL="1177680" indent="-235536" defTabSz="947052">
              <a:spcBef>
                <a:spcPct val="30000"/>
              </a:spcBef>
              <a:defRPr sz="1200">
                <a:solidFill>
                  <a:schemeClr val="tx1"/>
                </a:solidFill>
                <a:latin typeface="Times New Roman" panose="02020603050405020304" pitchFamily="18" charset="0"/>
              </a:defRPr>
            </a:lvl3pPr>
            <a:lvl4pPr marL="1648750" indent="-235536" defTabSz="947052">
              <a:spcBef>
                <a:spcPct val="30000"/>
              </a:spcBef>
              <a:defRPr sz="1200">
                <a:solidFill>
                  <a:schemeClr val="tx1"/>
                </a:solidFill>
                <a:latin typeface="Times New Roman" panose="02020603050405020304" pitchFamily="18" charset="0"/>
              </a:defRPr>
            </a:lvl4pPr>
            <a:lvl5pPr marL="2119823" indent="-235536" defTabSz="947052">
              <a:spcBef>
                <a:spcPct val="30000"/>
              </a:spcBef>
              <a:defRPr sz="1200">
                <a:solidFill>
                  <a:schemeClr val="tx1"/>
                </a:solidFill>
                <a:latin typeface="Times New Roman" panose="02020603050405020304" pitchFamily="18" charset="0"/>
              </a:defRPr>
            </a:lvl5pPr>
            <a:lvl6pPr marL="2590894" indent="-235536" defTabSz="947052" eaLnBrk="0" fontAlgn="base" hangingPunct="0">
              <a:spcBef>
                <a:spcPct val="30000"/>
              </a:spcBef>
              <a:spcAft>
                <a:spcPct val="0"/>
              </a:spcAft>
              <a:defRPr sz="1200">
                <a:solidFill>
                  <a:schemeClr val="tx1"/>
                </a:solidFill>
                <a:latin typeface="Times New Roman" panose="02020603050405020304" pitchFamily="18" charset="0"/>
              </a:defRPr>
            </a:lvl6pPr>
            <a:lvl7pPr marL="3061965" indent="-235536" defTabSz="947052" eaLnBrk="0" fontAlgn="base" hangingPunct="0">
              <a:spcBef>
                <a:spcPct val="30000"/>
              </a:spcBef>
              <a:spcAft>
                <a:spcPct val="0"/>
              </a:spcAft>
              <a:defRPr sz="1200">
                <a:solidFill>
                  <a:schemeClr val="tx1"/>
                </a:solidFill>
                <a:latin typeface="Times New Roman" panose="02020603050405020304" pitchFamily="18" charset="0"/>
              </a:defRPr>
            </a:lvl7pPr>
            <a:lvl8pPr marL="3533039" indent="-235536" defTabSz="947052" eaLnBrk="0" fontAlgn="base" hangingPunct="0">
              <a:spcBef>
                <a:spcPct val="30000"/>
              </a:spcBef>
              <a:spcAft>
                <a:spcPct val="0"/>
              </a:spcAft>
              <a:defRPr sz="1200">
                <a:solidFill>
                  <a:schemeClr val="tx1"/>
                </a:solidFill>
                <a:latin typeface="Times New Roman" panose="02020603050405020304" pitchFamily="18" charset="0"/>
              </a:defRPr>
            </a:lvl8pPr>
            <a:lvl9pPr marL="4004109" indent="-235536" defTabSz="947052"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4FFCF9-3FFE-412B-8D1F-E82ED29EBB35}" type="slidenum">
              <a:rPr lang="en-US" altLang="en-US" smtClean="0">
                <a:solidFill>
                  <a:prstClr val="black"/>
                </a:solidFill>
              </a:rPr>
              <a:pPr>
                <a:spcBef>
                  <a:spcPct val="0"/>
                </a:spcBef>
              </a:pPr>
              <a:t>6</a:t>
            </a:fld>
            <a:endParaRPr lang="en-US" altLang="en-US" smtClean="0">
              <a:solidFill>
                <a:prstClr val="black"/>
              </a:solidFill>
            </a:endParaRPr>
          </a:p>
        </p:txBody>
      </p:sp>
      <p:sp>
        <p:nvSpPr>
          <p:cNvPr id="11267" name="Rectangle 2"/>
          <p:cNvSpPr>
            <a:spLocks noGrp="1" noRot="1" noChangeAspect="1" noChangeArrowheads="1" noTextEdit="1"/>
          </p:cNvSpPr>
          <p:nvPr>
            <p:ph type="sldImg"/>
          </p:nvPr>
        </p:nvSpPr>
        <p:spPr>
          <a:xfrm>
            <a:off x="439738" y="714375"/>
            <a:ext cx="6356350" cy="3575050"/>
          </a:xfrm>
          <a:ln/>
        </p:spPr>
      </p:sp>
      <p:sp>
        <p:nvSpPr>
          <p:cNvPr id="11268" name="Rectangle 3"/>
          <p:cNvSpPr>
            <a:spLocks noGrp="1" noChangeArrowheads="1"/>
          </p:cNvSpPr>
          <p:nvPr>
            <p:ph type="body" idx="1"/>
          </p:nvPr>
        </p:nvSpPr>
        <p:spPr>
          <a:xfrm>
            <a:off x="963576" y="4528352"/>
            <a:ext cx="5307883" cy="429035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smtClean="0"/>
              <a:t>When discussing Commission update, be sure to mention new appointments to the Commission.</a:t>
            </a:r>
          </a:p>
        </p:txBody>
      </p:sp>
    </p:spTree>
    <p:extLst>
      <p:ext uri="{BB962C8B-B14F-4D97-AF65-F5344CB8AC3E}">
        <p14:creationId xmlns:p14="http://schemas.microsoft.com/office/powerpoint/2010/main" val="1521013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8685">
              <a:defRPr>
                <a:solidFill>
                  <a:schemeClr val="tx1"/>
                </a:solidFill>
                <a:latin typeface="Times New Roman" panose="02020603050405020304" pitchFamily="18" charset="0"/>
              </a:defRPr>
            </a:lvl1pPr>
            <a:lvl2pPr marL="765491" indent="-294420" defTabSz="948685">
              <a:defRPr>
                <a:solidFill>
                  <a:schemeClr val="tx1"/>
                </a:solidFill>
                <a:latin typeface="Times New Roman" panose="02020603050405020304" pitchFamily="18" charset="0"/>
              </a:defRPr>
            </a:lvl2pPr>
            <a:lvl3pPr marL="1177680" indent="-235536" defTabSz="948685">
              <a:defRPr>
                <a:solidFill>
                  <a:schemeClr val="tx1"/>
                </a:solidFill>
                <a:latin typeface="Times New Roman" panose="02020603050405020304" pitchFamily="18" charset="0"/>
              </a:defRPr>
            </a:lvl3pPr>
            <a:lvl4pPr marL="1648750" indent="-235536" defTabSz="948685">
              <a:defRPr>
                <a:solidFill>
                  <a:schemeClr val="tx1"/>
                </a:solidFill>
                <a:latin typeface="Times New Roman" panose="02020603050405020304" pitchFamily="18" charset="0"/>
              </a:defRPr>
            </a:lvl4pPr>
            <a:lvl5pPr marL="2119823" indent="-235536" defTabSz="948685">
              <a:defRPr>
                <a:solidFill>
                  <a:schemeClr val="tx1"/>
                </a:solidFill>
                <a:latin typeface="Times New Roman" panose="02020603050405020304" pitchFamily="18" charset="0"/>
              </a:defRPr>
            </a:lvl5pPr>
            <a:lvl6pPr marL="2590894" indent="-235536" defTabSz="948685" eaLnBrk="0" fontAlgn="base" hangingPunct="0">
              <a:spcBef>
                <a:spcPct val="0"/>
              </a:spcBef>
              <a:spcAft>
                <a:spcPct val="0"/>
              </a:spcAft>
              <a:defRPr>
                <a:solidFill>
                  <a:schemeClr val="tx1"/>
                </a:solidFill>
                <a:latin typeface="Times New Roman" panose="02020603050405020304" pitchFamily="18" charset="0"/>
              </a:defRPr>
            </a:lvl6pPr>
            <a:lvl7pPr marL="3061965" indent="-235536" defTabSz="948685" eaLnBrk="0" fontAlgn="base" hangingPunct="0">
              <a:spcBef>
                <a:spcPct val="0"/>
              </a:spcBef>
              <a:spcAft>
                <a:spcPct val="0"/>
              </a:spcAft>
              <a:defRPr>
                <a:solidFill>
                  <a:schemeClr val="tx1"/>
                </a:solidFill>
                <a:latin typeface="Times New Roman" panose="02020603050405020304" pitchFamily="18" charset="0"/>
              </a:defRPr>
            </a:lvl7pPr>
            <a:lvl8pPr marL="3533039" indent="-235536" defTabSz="948685" eaLnBrk="0" fontAlgn="base" hangingPunct="0">
              <a:spcBef>
                <a:spcPct val="0"/>
              </a:spcBef>
              <a:spcAft>
                <a:spcPct val="0"/>
              </a:spcAft>
              <a:defRPr>
                <a:solidFill>
                  <a:schemeClr val="tx1"/>
                </a:solidFill>
                <a:latin typeface="Times New Roman" panose="02020603050405020304" pitchFamily="18" charset="0"/>
              </a:defRPr>
            </a:lvl8pPr>
            <a:lvl9pPr marL="4004109" indent="-235536" defTabSz="948685" eaLnBrk="0" fontAlgn="base" hangingPunct="0">
              <a:spcBef>
                <a:spcPct val="0"/>
              </a:spcBef>
              <a:spcAft>
                <a:spcPct val="0"/>
              </a:spcAft>
              <a:defRPr>
                <a:solidFill>
                  <a:schemeClr val="tx1"/>
                </a:solidFill>
                <a:latin typeface="Times New Roman" panose="02020603050405020304" pitchFamily="18" charset="0"/>
              </a:defRPr>
            </a:lvl9pPr>
          </a:lstStyle>
          <a:p>
            <a:fld id="{010F2415-74A0-45BC-A9D4-55337F54D446}" type="slidenum">
              <a:rPr lang="en-US" altLang="en-US" smtClean="0">
                <a:solidFill>
                  <a:prstClr val="black"/>
                </a:solidFill>
              </a:rPr>
              <a:pPr/>
              <a:t>8</a:t>
            </a:fld>
            <a:endParaRPr lang="en-US" altLang="en-US" smtClean="0">
              <a:solidFill>
                <a:prstClr val="black"/>
              </a:solidFill>
            </a:endParaRPr>
          </a:p>
        </p:txBody>
      </p:sp>
    </p:spTree>
    <p:extLst>
      <p:ext uri="{BB962C8B-B14F-4D97-AF65-F5344CB8AC3E}">
        <p14:creationId xmlns:p14="http://schemas.microsoft.com/office/powerpoint/2010/main" val="16381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8685">
              <a:defRPr>
                <a:solidFill>
                  <a:schemeClr val="tx1"/>
                </a:solidFill>
                <a:latin typeface="Times New Roman" panose="02020603050405020304" pitchFamily="18" charset="0"/>
              </a:defRPr>
            </a:lvl1pPr>
            <a:lvl2pPr marL="765491" indent="-294420" defTabSz="948685">
              <a:defRPr>
                <a:solidFill>
                  <a:schemeClr val="tx1"/>
                </a:solidFill>
                <a:latin typeface="Times New Roman" panose="02020603050405020304" pitchFamily="18" charset="0"/>
              </a:defRPr>
            </a:lvl2pPr>
            <a:lvl3pPr marL="1177680" indent="-235536" defTabSz="948685">
              <a:defRPr>
                <a:solidFill>
                  <a:schemeClr val="tx1"/>
                </a:solidFill>
                <a:latin typeface="Times New Roman" panose="02020603050405020304" pitchFamily="18" charset="0"/>
              </a:defRPr>
            </a:lvl3pPr>
            <a:lvl4pPr marL="1648750" indent="-235536" defTabSz="948685">
              <a:defRPr>
                <a:solidFill>
                  <a:schemeClr val="tx1"/>
                </a:solidFill>
                <a:latin typeface="Times New Roman" panose="02020603050405020304" pitchFamily="18" charset="0"/>
              </a:defRPr>
            </a:lvl4pPr>
            <a:lvl5pPr marL="2119823" indent="-235536" defTabSz="948685">
              <a:defRPr>
                <a:solidFill>
                  <a:schemeClr val="tx1"/>
                </a:solidFill>
                <a:latin typeface="Times New Roman" panose="02020603050405020304" pitchFamily="18" charset="0"/>
              </a:defRPr>
            </a:lvl5pPr>
            <a:lvl6pPr marL="2590894" indent="-235536" defTabSz="948685" eaLnBrk="0" fontAlgn="base" hangingPunct="0">
              <a:spcBef>
                <a:spcPct val="0"/>
              </a:spcBef>
              <a:spcAft>
                <a:spcPct val="0"/>
              </a:spcAft>
              <a:defRPr>
                <a:solidFill>
                  <a:schemeClr val="tx1"/>
                </a:solidFill>
                <a:latin typeface="Times New Roman" panose="02020603050405020304" pitchFamily="18" charset="0"/>
              </a:defRPr>
            </a:lvl6pPr>
            <a:lvl7pPr marL="3061965" indent="-235536" defTabSz="948685" eaLnBrk="0" fontAlgn="base" hangingPunct="0">
              <a:spcBef>
                <a:spcPct val="0"/>
              </a:spcBef>
              <a:spcAft>
                <a:spcPct val="0"/>
              </a:spcAft>
              <a:defRPr>
                <a:solidFill>
                  <a:schemeClr val="tx1"/>
                </a:solidFill>
                <a:latin typeface="Times New Roman" panose="02020603050405020304" pitchFamily="18" charset="0"/>
              </a:defRPr>
            </a:lvl7pPr>
            <a:lvl8pPr marL="3533039" indent="-235536" defTabSz="948685" eaLnBrk="0" fontAlgn="base" hangingPunct="0">
              <a:spcBef>
                <a:spcPct val="0"/>
              </a:spcBef>
              <a:spcAft>
                <a:spcPct val="0"/>
              </a:spcAft>
              <a:defRPr>
                <a:solidFill>
                  <a:schemeClr val="tx1"/>
                </a:solidFill>
                <a:latin typeface="Times New Roman" panose="02020603050405020304" pitchFamily="18" charset="0"/>
              </a:defRPr>
            </a:lvl8pPr>
            <a:lvl9pPr marL="4004109" indent="-235536" defTabSz="948685" eaLnBrk="0" fontAlgn="base" hangingPunct="0">
              <a:spcBef>
                <a:spcPct val="0"/>
              </a:spcBef>
              <a:spcAft>
                <a:spcPct val="0"/>
              </a:spcAft>
              <a:defRPr>
                <a:solidFill>
                  <a:schemeClr val="tx1"/>
                </a:solidFill>
                <a:latin typeface="Times New Roman" panose="02020603050405020304" pitchFamily="18" charset="0"/>
              </a:defRPr>
            </a:lvl9pPr>
          </a:lstStyle>
          <a:p>
            <a:fld id="{EF7592BD-1334-4888-BC1D-CE18B05D9362}" type="slidenum">
              <a:rPr lang="en-US" altLang="en-US" smtClean="0">
                <a:solidFill>
                  <a:prstClr val="black"/>
                </a:solidFill>
              </a:rPr>
              <a:pPr/>
              <a:t>9</a:t>
            </a:fld>
            <a:endParaRPr lang="en-US" altLang="en-US" smtClean="0">
              <a:solidFill>
                <a:prstClr val="black"/>
              </a:solidFill>
            </a:endParaRPr>
          </a:p>
        </p:txBody>
      </p:sp>
    </p:spTree>
    <p:extLst>
      <p:ext uri="{BB962C8B-B14F-4D97-AF65-F5344CB8AC3E}">
        <p14:creationId xmlns:p14="http://schemas.microsoft.com/office/powerpoint/2010/main" val="408190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8685">
              <a:defRPr>
                <a:solidFill>
                  <a:schemeClr val="tx1"/>
                </a:solidFill>
                <a:latin typeface="Times New Roman" panose="02020603050405020304" pitchFamily="18" charset="0"/>
              </a:defRPr>
            </a:lvl1pPr>
            <a:lvl2pPr marL="765491" indent="-294420" defTabSz="948685">
              <a:defRPr>
                <a:solidFill>
                  <a:schemeClr val="tx1"/>
                </a:solidFill>
                <a:latin typeface="Times New Roman" panose="02020603050405020304" pitchFamily="18" charset="0"/>
              </a:defRPr>
            </a:lvl2pPr>
            <a:lvl3pPr marL="1177680" indent="-235536" defTabSz="948685">
              <a:defRPr>
                <a:solidFill>
                  <a:schemeClr val="tx1"/>
                </a:solidFill>
                <a:latin typeface="Times New Roman" panose="02020603050405020304" pitchFamily="18" charset="0"/>
              </a:defRPr>
            </a:lvl3pPr>
            <a:lvl4pPr marL="1648750" indent="-235536" defTabSz="948685">
              <a:defRPr>
                <a:solidFill>
                  <a:schemeClr val="tx1"/>
                </a:solidFill>
                <a:latin typeface="Times New Roman" panose="02020603050405020304" pitchFamily="18" charset="0"/>
              </a:defRPr>
            </a:lvl4pPr>
            <a:lvl5pPr marL="2119823" indent="-235536" defTabSz="948685">
              <a:defRPr>
                <a:solidFill>
                  <a:schemeClr val="tx1"/>
                </a:solidFill>
                <a:latin typeface="Times New Roman" panose="02020603050405020304" pitchFamily="18" charset="0"/>
              </a:defRPr>
            </a:lvl5pPr>
            <a:lvl6pPr marL="2590894" indent="-235536" defTabSz="948685" eaLnBrk="0" fontAlgn="base" hangingPunct="0">
              <a:spcBef>
                <a:spcPct val="0"/>
              </a:spcBef>
              <a:spcAft>
                <a:spcPct val="0"/>
              </a:spcAft>
              <a:defRPr>
                <a:solidFill>
                  <a:schemeClr val="tx1"/>
                </a:solidFill>
                <a:latin typeface="Times New Roman" panose="02020603050405020304" pitchFamily="18" charset="0"/>
              </a:defRPr>
            </a:lvl6pPr>
            <a:lvl7pPr marL="3061965" indent="-235536" defTabSz="948685" eaLnBrk="0" fontAlgn="base" hangingPunct="0">
              <a:spcBef>
                <a:spcPct val="0"/>
              </a:spcBef>
              <a:spcAft>
                <a:spcPct val="0"/>
              </a:spcAft>
              <a:defRPr>
                <a:solidFill>
                  <a:schemeClr val="tx1"/>
                </a:solidFill>
                <a:latin typeface="Times New Roman" panose="02020603050405020304" pitchFamily="18" charset="0"/>
              </a:defRPr>
            </a:lvl7pPr>
            <a:lvl8pPr marL="3533039" indent="-235536" defTabSz="948685" eaLnBrk="0" fontAlgn="base" hangingPunct="0">
              <a:spcBef>
                <a:spcPct val="0"/>
              </a:spcBef>
              <a:spcAft>
                <a:spcPct val="0"/>
              </a:spcAft>
              <a:defRPr>
                <a:solidFill>
                  <a:schemeClr val="tx1"/>
                </a:solidFill>
                <a:latin typeface="Times New Roman" panose="02020603050405020304" pitchFamily="18" charset="0"/>
              </a:defRPr>
            </a:lvl8pPr>
            <a:lvl9pPr marL="4004109" indent="-235536" defTabSz="948685" eaLnBrk="0" fontAlgn="base" hangingPunct="0">
              <a:spcBef>
                <a:spcPct val="0"/>
              </a:spcBef>
              <a:spcAft>
                <a:spcPct val="0"/>
              </a:spcAft>
              <a:defRPr>
                <a:solidFill>
                  <a:schemeClr val="tx1"/>
                </a:solidFill>
                <a:latin typeface="Times New Roman" panose="02020603050405020304" pitchFamily="18" charset="0"/>
              </a:defRPr>
            </a:lvl9pPr>
          </a:lstStyle>
          <a:p>
            <a:fld id="{B03AA13F-9034-420A-8BEC-0DF75CBAD510}" type="slidenum">
              <a:rPr lang="en-US" altLang="en-US" smtClean="0">
                <a:solidFill>
                  <a:prstClr val="black"/>
                </a:solidFill>
              </a:rPr>
              <a:pPr/>
              <a:t>10</a:t>
            </a:fld>
            <a:endParaRPr lang="en-US" altLang="en-US" smtClean="0">
              <a:solidFill>
                <a:prstClr val="black"/>
              </a:solidFill>
            </a:endParaRPr>
          </a:p>
        </p:txBody>
      </p:sp>
    </p:spTree>
    <p:extLst>
      <p:ext uri="{BB962C8B-B14F-4D97-AF65-F5344CB8AC3E}">
        <p14:creationId xmlns:p14="http://schemas.microsoft.com/office/powerpoint/2010/main" val="3769545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8685">
              <a:defRPr>
                <a:solidFill>
                  <a:schemeClr val="tx1"/>
                </a:solidFill>
                <a:latin typeface="Times New Roman" panose="02020603050405020304" pitchFamily="18" charset="0"/>
              </a:defRPr>
            </a:lvl1pPr>
            <a:lvl2pPr marL="765491" indent="-294420" defTabSz="948685">
              <a:defRPr>
                <a:solidFill>
                  <a:schemeClr val="tx1"/>
                </a:solidFill>
                <a:latin typeface="Times New Roman" panose="02020603050405020304" pitchFamily="18" charset="0"/>
              </a:defRPr>
            </a:lvl2pPr>
            <a:lvl3pPr marL="1177680" indent="-235536" defTabSz="948685">
              <a:defRPr>
                <a:solidFill>
                  <a:schemeClr val="tx1"/>
                </a:solidFill>
                <a:latin typeface="Times New Roman" panose="02020603050405020304" pitchFamily="18" charset="0"/>
              </a:defRPr>
            </a:lvl3pPr>
            <a:lvl4pPr marL="1648750" indent="-235536" defTabSz="948685">
              <a:defRPr>
                <a:solidFill>
                  <a:schemeClr val="tx1"/>
                </a:solidFill>
                <a:latin typeface="Times New Roman" panose="02020603050405020304" pitchFamily="18" charset="0"/>
              </a:defRPr>
            </a:lvl4pPr>
            <a:lvl5pPr marL="2119823" indent="-235536" defTabSz="948685">
              <a:defRPr>
                <a:solidFill>
                  <a:schemeClr val="tx1"/>
                </a:solidFill>
                <a:latin typeface="Times New Roman" panose="02020603050405020304" pitchFamily="18" charset="0"/>
              </a:defRPr>
            </a:lvl5pPr>
            <a:lvl6pPr marL="2590894" indent="-235536" defTabSz="948685" eaLnBrk="0" fontAlgn="base" hangingPunct="0">
              <a:spcBef>
                <a:spcPct val="0"/>
              </a:spcBef>
              <a:spcAft>
                <a:spcPct val="0"/>
              </a:spcAft>
              <a:defRPr>
                <a:solidFill>
                  <a:schemeClr val="tx1"/>
                </a:solidFill>
                <a:latin typeface="Times New Roman" panose="02020603050405020304" pitchFamily="18" charset="0"/>
              </a:defRPr>
            </a:lvl6pPr>
            <a:lvl7pPr marL="3061965" indent="-235536" defTabSz="948685" eaLnBrk="0" fontAlgn="base" hangingPunct="0">
              <a:spcBef>
                <a:spcPct val="0"/>
              </a:spcBef>
              <a:spcAft>
                <a:spcPct val="0"/>
              </a:spcAft>
              <a:defRPr>
                <a:solidFill>
                  <a:schemeClr val="tx1"/>
                </a:solidFill>
                <a:latin typeface="Times New Roman" panose="02020603050405020304" pitchFamily="18" charset="0"/>
              </a:defRPr>
            </a:lvl7pPr>
            <a:lvl8pPr marL="3533039" indent="-235536" defTabSz="948685" eaLnBrk="0" fontAlgn="base" hangingPunct="0">
              <a:spcBef>
                <a:spcPct val="0"/>
              </a:spcBef>
              <a:spcAft>
                <a:spcPct val="0"/>
              </a:spcAft>
              <a:defRPr>
                <a:solidFill>
                  <a:schemeClr val="tx1"/>
                </a:solidFill>
                <a:latin typeface="Times New Roman" panose="02020603050405020304" pitchFamily="18" charset="0"/>
              </a:defRPr>
            </a:lvl8pPr>
            <a:lvl9pPr marL="4004109" indent="-235536" defTabSz="948685" eaLnBrk="0" fontAlgn="base" hangingPunct="0">
              <a:spcBef>
                <a:spcPct val="0"/>
              </a:spcBef>
              <a:spcAft>
                <a:spcPct val="0"/>
              </a:spcAft>
              <a:defRPr>
                <a:solidFill>
                  <a:schemeClr val="tx1"/>
                </a:solidFill>
                <a:latin typeface="Times New Roman" panose="02020603050405020304" pitchFamily="18" charset="0"/>
              </a:defRPr>
            </a:lvl9pPr>
          </a:lstStyle>
          <a:p>
            <a:fld id="{EF7592BD-1334-4888-BC1D-CE18B05D9362}" type="slidenum">
              <a:rPr lang="en-US" altLang="en-US" smtClean="0">
                <a:solidFill>
                  <a:prstClr val="black"/>
                </a:solidFill>
              </a:rPr>
              <a:pPr/>
              <a:t>11</a:t>
            </a:fld>
            <a:endParaRPr lang="en-US" altLang="en-US" smtClean="0">
              <a:solidFill>
                <a:prstClr val="black"/>
              </a:solidFill>
            </a:endParaRPr>
          </a:p>
        </p:txBody>
      </p:sp>
    </p:spTree>
    <p:extLst>
      <p:ext uri="{BB962C8B-B14F-4D97-AF65-F5344CB8AC3E}">
        <p14:creationId xmlns:p14="http://schemas.microsoft.com/office/powerpoint/2010/main" val="236095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8685">
              <a:defRPr>
                <a:solidFill>
                  <a:schemeClr val="tx1"/>
                </a:solidFill>
                <a:latin typeface="Times New Roman" panose="02020603050405020304" pitchFamily="18" charset="0"/>
              </a:defRPr>
            </a:lvl1pPr>
            <a:lvl2pPr marL="765491" indent="-294420" defTabSz="948685">
              <a:defRPr>
                <a:solidFill>
                  <a:schemeClr val="tx1"/>
                </a:solidFill>
                <a:latin typeface="Times New Roman" panose="02020603050405020304" pitchFamily="18" charset="0"/>
              </a:defRPr>
            </a:lvl2pPr>
            <a:lvl3pPr marL="1177680" indent="-235536" defTabSz="948685">
              <a:defRPr>
                <a:solidFill>
                  <a:schemeClr val="tx1"/>
                </a:solidFill>
                <a:latin typeface="Times New Roman" panose="02020603050405020304" pitchFamily="18" charset="0"/>
              </a:defRPr>
            </a:lvl3pPr>
            <a:lvl4pPr marL="1648750" indent="-235536" defTabSz="948685">
              <a:defRPr>
                <a:solidFill>
                  <a:schemeClr val="tx1"/>
                </a:solidFill>
                <a:latin typeface="Times New Roman" panose="02020603050405020304" pitchFamily="18" charset="0"/>
              </a:defRPr>
            </a:lvl4pPr>
            <a:lvl5pPr marL="2119823" indent="-235536" defTabSz="948685">
              <a:defRPr>
                <a:solidFill>
                  <a:schemeClr val="tx1"/>
                </a:solidFill>
                <a:latin typeface="Times New Roman" panose="02020603050405020304" pitchFamily="18" charset="0"/>
              </a:defRPr>
            </a:lvl5pPr>
            <a:lvl6pPr marL="2590894" indent="-235536" defTabSz="948685" eaLnBrk="0" fontAlgn="base" hangingPunct="0">
              <a:spcBef>
                <a:spcPct val="0"/>
              </a:spcBef>
              <a:spcAft>
                <a:spcPct val="0"/>
              </a:spcAft>
              <a:defRPr>
                <a:solidFill>
                  <a:schemeClr val="tx1"/>
                </a:solidFill>
                <a:latin typeface="Times New Roman" panose="02020603050405020304" pitchFamily="18" charset="0"/>
              </a:defRPr>
            </a:lvl6pPr>
            <a:lvl7pPr marL="3061965" indent="-235536" defTabSz="948685" eaLnBrk="0" fontAlgn="base" hangingPunct="0">
              <a:spcBef>
                <a:spcPct val="0"/>
              </a:spcBef>
              <a:spcAft>
                <a:spcPct val="0"/>
              </a:spcAft>
              <a:defRPr>
                <a:solidFill>
                  <a:schemeClr val="tx1"/>
                </a:solidFill>
                <a:latin typeface="Times New Roman" panose="02020603050405020304" pitchFamily="18" charset="0"/>
              </a:defRPr>
            </a:lvl7pPr>
            <a:lvl8pPr marL="3533039" indent="-235536" defTabSz="948685" eaLnBrk="0" fontAlgn="base" hangingPunct="0">
              <a:spcBef>
                <a:spcPct val="0"/>
              </a:spcBef>
              <a:spcAft>
                <a:spcPct val="0"/>
              </a:spcAft>
              <a:defRPr>
                <a:solidFill>
                  <a:schemeClr val="tx1"/>
                </a:solidFill>
                <a:latin typeface="Times New Roman" panose="02020603050405020304" pitchFamily="18" charset="0"/>
              </a:defRPr>
            </a:lvl8pPr>
            <a:lvl9pPr marL="4004109" indent="-235536" defTabSz="948685" eaLnBrk="0" fontAlgn="base" hangingPunct="0">
              <a:spcBef>
                <a:spcPct val="0"/>
              </a:spcBef>
              <a:spcAft>
                <a:spcPct val="0"/>
              </a:spcAft>
              <a:defRPr>
                <a:solidFill>
                  <a:schemeClr val="tx1"/>
                </a:solidFill>
                <a:latin typeface="Times New Roman" panose="02020603050405020304" pitchFamily="18" charset="0"/>
              </a:defRPr>
            </a:lvl9pPr>
          </a:lstStyle>
          <a:p>
            <a:fld id="{DDCE49D1-915F-437A-86BD-AFFF229366E2}" type="slidenum">
              <a:rPr lang="en-US" altLang="en-US" smtClean="0">
                <a:solidFill>
                  <a:prstClr val="black"/>
                </a:solidFill>
              </a:rPr>
              <a:pPr/>
              <a:t>12</a:t>
            </a:fld>
            <a:endParaRPr lang="en-US" altLang="en-US" smtClean="0">
              <a:solidFill>
                <a:prstClr val="black"/>
              </a:solidFill>
            </a:endParaRPr>
          </a:p>
        </p:txBody>
      </p:sp>
    </p:spTree>
    <p:extLst>
      <p:ext uri="{BB962C8B-B14F-4D97-AF65-F5344CB8AC3E}">
        <p14:creationId xmlns:p14="http://schemas.microsoft.com/office/powerpoint/2010/main" val="4648842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2">
            <a:duotone>
              <a:schemeClr val="accent3">
                <a:shade val="45000"/>
                <a:satMod val="135000"/>
              </a:schemeClr>
              <a:prstClr val="white"/>
            </a:duotone>
            <a:extLst>
              <a:ext uri="{28A0092B-C50C-407E-A947-70E740481C1C}">
                <a14:useLocalDpi xmlns:a14="http://schemas.microsoft.com/office/drawing/2010/main" val="0"/>
              </a:ext>
            </a:extLst>
          </a:blip>
          <a:srcRect l="104" t="25499" r="418" b="10699"/>
          <a:stretch/>
        </p:blipFill>
        <p:spPr>
          <a:xfrm>
            <a:off x="0" y="1904950"/>
            <a:ext cx="12192000" cy="4959103"/>
          </a:xfrm>
          <a:prstGeom prst="rect">
            <a:avLst/>
          </a:prstGeom>
        </p:spPr>
      </p:pic>
      <p:sp>
        <p:nvSpPr>
          <p:cNvPr id="7" name="Title 1"/>
          <p:cNvSpPr txBox="1">
            <a:spLocks/>
          </p:cNvSpPr>
          <p:nvPr userDrawn="1"/>
        </p:nvSpPr>
        <p:spPr>
          <a:xfrm>
            <a:off x="0" y="1034717"/>
            <a:ext cx="12192000" cy="5843244"/>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prstClr val="white"/>
              </a:solidFill>
              <a:cs typeface="Gisha" panose="020B0502040204020203" pitchFamily="34" charset="-79"/>
            </a:endParaRPr>
          </a:p>
          <a:p>
            <a:endParaRPr lang="en-US" dirty="0">
              <a:solidFill>
                <a:prstClr val="white"/>
              </a:solidFill>
              <a:cs typeface="Gisha" panose="020B0502040204020203" pitchFamily="34" charset="-79"/>
            </a:endParaRPr>
          </a:p>
          <a:p>
            <a:pPr>
              <a:lnSpc>
                <a:spcPct val="150000"/>
              </a:lnSpc>
            </a:pPr>
            <a:endParaRPr lang="en-US" sz="1400" dirty="0">
              <a:solidFill>
                <a:srgbClr val="141758"/>
              </a:solidFill>
              <a:cs typeface="Gisha" panose="020B0502040204020203" pitchFamily="34" charset="-79"/>
            </a:endParaRPr>
          </a:p>
        </p:txBody>
      </p:sp>
      <p:sp>
        <p:nvSpPr>
          <p:cNvPr id="8" name="Rectangle 7"/>
          <p:cNvSpPr/>
          <p:nvPr userDrawn="1"/>
        </p:nvSpPr>
        <p:spPr>
          <a:xfrm>
            <a:off x="0" y="1904950"/>
            <a:ext cx="12192000" cy="141565"/>
          </a:xfrm>
          <a:prstGeom prst="rect">
            <a:avLst/>
          </a:prstGeom>
          <a:solidFill>
            <a:schemeClr val="accent5">
              <a:lumMod val="50000"/>
            </a:schemeClr>
          </a:solidFill>
          <a:ln>
            <a:solidFill>
              <a:schemeClr val="accent5">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prstClr val="white"/>
              </a:solidFill>
            </a:endParaRPr>
          </a:p>
        </p:txBody>
      </p:sp>
      <p:pic>
        <p:nvPicPr>
          <p:cNvPr id="9" name="Picture 8" descr="icon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678680" y="717253"/>
            <a:ext cx="2834640" cy="2834640"/>
          </a:xfrm>
          <a:prstGeom prst="ellipse">
            <a:avLst/>
          </a:prstGeom>
          <a:noFill/>
        </p:spPr>
      </p:pic>
      <p:sp>
        <p:nvSpPr>
          <p:cNvPr id="3" name="Text Placeholder 2"/>
          <p:cNvSpPr>
            <a:spLocks noGrp="1"/>
          </p:cNvSpPr>
          <p:nvPr>
            <p:ph type="body" sz="quarter" idx="10" hasCustomPrompt="1"/>
          </p:nvPr>
        </p:nvSpPr>
        <p:spPr>
          <a:xfrm>
            <a:off x="0" y="4141693"/>
            <a:ext cx="12192000" cy="2716305"/>
          </a:xfrm>
          <a:prstGeom prst="rect">
            <a:avLst/>
          </a:prstGeom>
        </p:spPr>
        <p:txBody>
          <a:bodyPr/>
          <a:lstStyle>
            <a:lvl1pPr marL="0" indent="0" algn="ctr">
              <a:buNone/>
              <a:defRPr sz="5400">
                <a:solidFill>
                  <a:schemeClr val="accent5">
                    <a:lumMod val="50000"/>
                  </a:schemeClr>
                </a:solidFill>
                <a:latin typeface="Cambria" panose="02040503050406030204" pitchFamily="18" charset="0"/>
              </a:defRPr>
            </a:lvl1pPr>
            <a:lvl2pPr marL="457189" indent="0" algn="ctr">
              <a:buNone/>
              <a:defRPr>
                <a:solidFill>
                  <a:schemeClr val="accent5">
                    <a:lumMod val="50000"/>
                  </a:schemeClr>
                </a:solidFill>
              </a:defRPr>
            </a:lvl2pPr>
            <a:lvl3pPr marL="914377" indent="0" algn="ctr">
              <a:buNone/>
              <a:defRPr>
                <a:solidFill>
                  <a:schemeClr val="accent5">
                    <a:lumMod val="50000"/>
                  </a:schemeClr>
                </a:solidFill>
              </a:defRPr>
            </a:lvl3pPr>
            <a:lvl4pPr marL="1371566" indent="0" algn="ctr">
              <a:buNone/>
              <a:defRPr>
                <a:solidFill>
                  <a:schemeClr val="accent5">
                    <a:lumMod val="50000"/>
                  </a:schemeClr>
                </a:solidFill>
              </a:defRPr>
            </a:lvl4pPr>
            <a:lvl5pPr marL="1828755" indent="0" algn="ctr">
              <a:buNone/>
              <a:defRPr>
                <a:solidFill>
                  <a:schemeClr val="accent5">
                    <a:lumMod val="50000"/>
                  </a:schemeClr>
                </a:solidFill>
              </a:defRPr>
            </a:lvl5pPr>
          </a:lstStyle>
          <a:p>
            <a:pPr lvl="0"/>
            <a:r>
              <a:rPr lang="en-US" dirty="0" smtClean="0"/>
              <a:t>Event Title</a:t>
            </a:r>
          </a:p>
          <a:p>
            <a:pPr lvl="0"/>
            <a:endParaRPr lang="en-US" dirty="0" smtClean="0"/>
          </a:p>
        </p:txBody>
      </p:sp>
      <p:sp>
        <p:nvSpPr>
          <p:cNvPr id="5" name="Text Placeholder 4"/>
          <p:cNvSpPr>
            <a:spLocks noGrp="1"/>
          </p:cNvSpPr>
          <p:nvPr>
            <p:ph type="body" sz="quarter" idx="11" hasCustomPrompt="1"/>
          </p:nvPr>
        </p:nvSpPr>
        <p:spPr>
          <a:xfrm>
            <a:off x="0" y="4894729"/>
            <a:ext cx="12192000" cy="1963270"/>
          </a:xfrm>
          <a:prstGeom prst="rect">
            <a:avLst/>
          </a:prstGeom>
        </p:spPr>
        <p:txBody>
          <a:bodyPr/>
          <a:lstStyle>
            <a:lvl1pPr marL="0" indent="0" algn="ctr">
              <a:buFontTx/>
              <a:buNone/>
              <a:defRPr baseline="0">
                <a:solidFill>
                  <a:schemeClr val="accent5">
                    <a:lumMod val="50000"/>
                  </a:schemeClr>
                </a:solidFill>
                <a:latin typeface="Cambria" panose="02040503050406030204" pitchFamily="18" charset="0"/>
              </a:defRPr>
            </a:lvl1pPr>
            <a:lvl2pPr marL="457189" indent="0" algn="ctr">
              <a:buFontTx/>
              <a:buNone/>
              <a:defRPr>
                <a:solidFill>
                  <a:schemeClr val="accent5">
                    <a:lumMod val="50000"/>
                  </a:schemeClr>
                </a:solidFill>
                <a:latin typeface="Cambria" panose="02040503050406030204" pitchFamily="18" charset="0"/>
              </a:defRPr>
            </a:lvl2pPr>
            <a:lvl3pPr marL="914377" indent="0" algn="ctr">
              <a:buFontTx/>
              <a:buNone/>
              <a:defRPr>
                <a:solidFill>
                  <a:schemeClr val="accent5">
                    <a:lumMod val="50000"/>
                  </a:schemeClr>
                </a:solidFill>
                <a:latin typeface="Cambria" panose="02040503050406030204" pitchFamily="18" charset="0"/>
              </a:defRPr>
            </a:lvl3pPr>
            <a:lvl4pPr marL="1371566" indent="0" algn="ctr">
              <a:buFontTx/>
              <a:buNone/>
              <a:defRPr>
                <a:solidFill>
                  <a:schemeClr val="accent5">
                    <a:lumMod val="50000"/>
                  </a:schemeClr>
                </a:solidFill>
                <a:latin typeface="Cambria" panose="02040503050406030204" pitchFamily="18" charset="0"/>
              </a:defRPr>
            </a:lvl4pPr>
            <a:lvl5pPr marL="1828755" indent="0" algn="ctr">
              <a:buFontTx/>
              <a:buNone/>
              <a:defRPr>
                <a:solidFill>
                  <a:schemeClr val="accent5">
                    <a:lumMod val="50000"/>
                  </a:schemeClr>
                </a:solidFill>
                <a:latin typeface="Cambria" panose="02040503050406030204" pitchFamily="18" charset="0"/>
              </a:defRPr>
            </a:lvl5pPr>
          </a:lstStyle>
          <a:p>
            <a:pPr lvl="0"/>
            <a:r>
              <a:rPr lang="en-US" dirty="0" smtClean="0"/>
              <a:t>Date/Time/Place</a:t>
            </a:r>
          </a:p>
        </p:txBody>
      </p:sp>
    </p:spTree>
    <p:extLst>
      <p:ext uri="{BB962C8B-B14F-4D97-AF65-F5344CB8AC3E}">
        <p14:creationId xmlns:p14="http://schemas.microsoft.com/office/powerpoint/2010/main" val="39415958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Custom Layout">
    <p:bg>
      <p:bgPr>
        <a:gradFill flip="none" rotWithShape="1">
          <a:gsLst>
            <a:gs pos="0">
              <a:schemeClr val="bg1">
                <a:lumMod val="75000"/>
              </a:schemeClr>
            </a:gs>
            <a:gs pos="33000">
              <a:schemeClr val="bg1">
                <a:lumMod val="85000"/>
              </a:schemeClr>
            </a:gs>
            <a:gs pos="66000">
              <a:schemeClr val="bg1">
                <a:lumMod val="85000"/>
              </a:schemeClr>
            </a:gs>
            <a:gs pos="97000">
              <a:schemeClr val="bg1">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14" name="Content Placeholder 2"/>
          <p:cNvSpPr>
            <a:spLocks noGrp="1"/>
          </p:cNvSpPr>
          <p:nvPr>
            <p:ph sz="half" idx="1"/>
          </p:nvPr>
        </p:nvSpPr>
        <p:spPr>
          <a:xfrm>
            <a:off x="1532965" y="1756024"/>
            <a:ext cx="9157447" cy="4351338"/>
          </a:xfrm>
          <a:prstGeom prst="rect">
            <a:avLst/>
          </a:prstGeom>
        </p:spPr>
        <p:txBody>
          <a:bodyPr/>
          <a:lstStyle>
            <a:lvl1pPr>
              <a:defRPr b="0">
                <a:solidFill>
                  <a:schemeClr val="accent5">
                    <a:lumMod val="50000"/>
                  </a:schemeClr>
                </a:solidFill>
                <a:latin typeface="Cambria" panose="02040503050406030204" pitchFamily="18" charset="0"/>
              </a:defRPr>
            </a:lvl1pPr>
            <a:lvl2pPr>
              <a:defRPr>
                <a:solidFill>
                  <a:schemeClr val="accent5">
                    <a:lumMod val="50000"/>
                  </a:schemeClr>
                </a:solidFill>
                <a:latin typeface="Cambria" panose="02040503050406030204" pitchFamily="18" charset="0"/>
              </a:defRPr>
            </a:lvl2pPr>
            <a:lvl3pPr>
              <a:defRPr>
                <a:solidFill>
                  <a:schemeClr val="accent5">
                    <a:lumMod val="50000"/>
                  </a:schemeClr>
                </a:solidFill>
                <a:latin typeface="Cambria" panose="02040503050406030204" pitchFamily="18" charset="0"/>
              </a:defRPr>
            </a:lvl3pPr>
            <a:lvl4pPr>
              <a:defRPr>
                <a:solidFill>
                  <a:schemeClr val="accent5">
                    <a:lumMod val="50000"/>
                  </a:schemeClr>
                </a:solidFill>
                <a:latin typeface="Cambria" panose="02040503050406030204" pitchFamily="18" charset="0"/>
              </a:defRPr>
            </a:lvl4pPr>
            <a:lvl5pPr>
              <a:defRPr>
                <a:solidFill>
                  <a:schemeClr val="accent5">
                    <a:lumMod val="50000"/>
                  </a:schemeClr>
                </a:solidFill>
                <a:latin typeface="Cambria" panose="020405030504060302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itle 1"/>
          <p:cNvSpPr>
            <a:spLocks noGrp="1"/>
          </p:cNvSpPr>
          <p:nvPr>
            <p:ph type="title" hasCustomPrompt="1"/>
          </p:nvPr>
        </p:nvSpPr>
        <p:spPr>
          <a:xfrm>
            <a:off x="0" y="365127"/>
            <a:ext cx="12192000" cy="1325563"/>
          </a:xfrm>
          <a:prstGeom prst="rect">
            <a:avLst/>
          </a:prstGeom>
        </p:spPr>
        <p:txBody>
          <a:bodyPr>
            <a:normAutofit/>
          </a:bodyPr>
          <a:lstStyle>
            <a:lvl1pPr algn="ctr">
              <a:defRPr sz="3600" b="1">
                <a:solidFill>
                  <a:schemeClr val="accent5">
                    <a:lumMod val="50000"/>
                  </a:schemeClr>
                </a:solidFill>
                <a:latin typeface="Cambria" panose="02040503050406030204" pitchFamily="18" charset="0"/>
              </a:defRPr>
            </a:lvl1pPr>
          </a:lstStyle>
          <a:p>
            <a:r>
              <a:rPr lang="en-US" dirty="0" smtClean="0"/>
              <a:t>Title</a:t>
            </a:r>
            <a:endParaRPr lang="en-US" dirty="0"/>
          </a:p>
        </p:txBody>
      </p:sp>
      <p:sp>
        <p:nvSpPr>
          <p:cNvPr id="16"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mtClean="0">
                <a:solidFill>
                  <a:srgbClr val="4472C4">
                    <a:lumMod val="50000"/>
                  </a:srgbClr>
                </a:solidFill>
              </a:rPr>
              <a:pPr/>
              <a:t>‹#›</a:t>
            </a:fld>
            <a:endParaRPr lang="en-US" dirty="0">
              <a:solidFill>
                <a:srgbClr val="4472C4">
                  <a:lumMod val="50000"/>
                </a:srgbClr>
              </a:solidFill>
            </a:endParaRPr>
          </a:p>
        </p:txBody>
      </p:sp>
      <p:sp>
        <p:nvSpPr>
          <p:cNvPr id="5" name="Text Placeholder 10"/>
          <p:cNvSpPr>
            <a:spLocks noGrp="1"/>
          </p:cNvSpPr>
          <p:nvPr>
            <p:ph type="body" sz="quarter" idx="15" hasCustomPrompt="1"/>
          </p:nvPr>
        </p:nvSpPr>
        <p:spPr>
          <a:xfrm>
            <a:off x="993914" y="6172696"/>
            <a:ext cx="10072598" cy="685304"/>
          </a:xfrm>
          <a:prstGeom prst="rect">
            <a:avLst/>
          </a:prstGeom>
        </p:spPr>
        <p:txBody>
          <a:bodyPr/>
          <a:lstStyle>
            <a:lvl1pPr marL="0" indent="0">
              <a:buNone/>
              <a:defRPr sz="1600">
                <a:solidFill>
                  <a:schemeClr val="accent5">
                    <a:lumMod val="50000"/>
                  </a:schemeClr>
                </a:solidFill>
                <a:latin typeface="Cambria" panose="02040503050406030204" pitchFamily="18" charset="0"/>
              </a:defRPr>
            </a:lvl1pPr>
            <a:lvl2pPr>
              <a:defRPr sz="1600">
                <a:solidFill>
                  <a:schemeClr val="accent5">
                    <a:lumMod val="50000"/>
                  </a:schemeClr>
                </a:solidFill>
                <a:latin typeface="Cambria" panose="02040503050406030204" pitchFamily="18" charset="0"/>
              </a:defRPr>
            </a:lvl2pPr>
            <a:lvl3pPr>
              <a:defRPr sz="1600">
                <a:solidFill>
                  <a:schemeClr val="accent5">
                    <a:lumMod val="50000"/>
                  </a:schemeClr>
                </a:solidFill>
                <a:latin typeface="Cambria" panose="02040503050406030204" pitchFamily="18" charset="0"/>
              </a:defRPr>
            </a:lvl3pPr>
            <a:lvl4pPr>
              <a:defRPr sz="1600">
                <a:solidFill>
                  <a:schemeClr val="accent5">
                    <a:lumMod val="50000"/>
                  </a:schemeClr>
                </a:solidFill>
                <a:latin typeface="Cambria" panose="02040503050406030204" pitchFamily="18" charset="0"/>
              </a:defRPr>
            </a:lvl4pPr>
            <a:lvl5pPr>
              <a:defRPr sz="1600">
                <a:solidFill>
                  <a:schemeClr val="accent5">
                    <a:lumMod val="50000"/>
                  </a:schemeClr>
                </a:solidFill>
                <a:latin typeface="Cambria" panose="02040503050406030204" pitchFamily="18" charset="0"/>
              </a:defRPr>
            </a:lvl5pPr>
          </a:lstStyle>
          <a:p>
            <a:pPr lvl="0"/>
            <a:r>
              <a:rPr lang="en-US" dirty="0" smtClean="0"/>
              <a:t>SOURCE:</a:t>
            </a:r>
            <a:endParaRPr lang="en-US" dirty="0"/>
          </a:p>
        </p:txBody>
      </p:sp>
      <p:pic>
        <p:nvPicPr>
          <p:cNvPr id="7" name="Picture 6"/>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816630" y="5688344"/>
            <a:ext cx="1029825" cy="968703"/>
          </a:xfrm>
          <a:prstGeom prst="rect">
            <a:avLst/>
          </a:prstGeom>
        </p:spPr>
      </p:pic>
    </p:spTree>
    <p:extLst>
      <p:ext uri="{BB962C8B-B14F-4D97-AF65-F5344CB8AC3E}">
        <p14:creationId xmlns:p14="http://schemas.microsoft.com/office/powerpoint/2010/main" val="28435157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Custom Layout">
    <p:bg>
      <p:bgPr>
        <a:gradFill flip="none" rotWithShape="1">
          <a:gsLst>
            <a:gs pos="0">
              <a:schemeClr val="bg1">
                <a:lumMod val="75000"/>
              </a:schemeClr>
            </a:gs>
            <a:gs pos="33000">
              <a:schemeClr val="bg1">
                <a:lumMod val="85000"/>
              </a:schemeClr>
            </a:gs>
            <a:gs pos="66000">
              <a:schemeClr val="bg1">
                <a:lumMod val="85000"/>
              </a:schemeClr>
            </a:gs>
            <a:gs pos="97000">
              <a:schemeClr val="bg1">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14" name="Content Placeholder 2"/>
          <p:cNvSpPr>
            <a:spLocks noGrp="1"/>
          </p:cNvSpPr>
          <p:nvPr>
            <p:ph sz="half" idx="1"/>
          </p:nvPr>
        </p:nvSpPr>
        <p:spPr>
          <a:xfrm>
            <a:off x="2474260" y="1756024"/>
            <a:ext cx="7261412" cy="4351338"/>
          </a:xfrm>
          <a:prstGeom prst="rect">
            <a:avLst/>
          </a:prstGeom>
        </p:spPr>
        <p:txBody>
          <a:bodyPr/>
          <a:lstStyle>
            <a:lvl1pPr>
              <a:defRPr b="0">
                <a:solidFill>
                  <a:schemeClr val="accent5">
                    <a:lumMod val="50000"/>
                  </a:schemeClr>
                </a:solidFill>
                <a:latin typeface="Cambria" panose="02040503050406030204" pitchFamily="18" charset="0"/>
              </a:defRPr>
            </a:lvl1pPr>
            <a:lvl2pPr>
              <a:defRPr>
                <a:solidFill>
                  <a:schemeClr val="accent5">
                    <a:lumMod val="50000"/>
                  </a:schemeClr>
                </a:solidFill>
                <a:latin typeface="Cambria" panose="02040503050406030204" pitchFamily="18" charset="0"/>
              </a:defRPr>
            </a:lvl2pPr>
            <a:lvl3pPr>
              <a:defRPr>
                <a:solidFill>
                  <a:schemeClr val="accent5">
                    <a:lumMod val="50000"/>
                  </a:schemeClr>
                </a:solidFill>
                <a:latin typeface="Cambria" panose="02040503050406030204" pitchFamily="18" charset="0"/>
              </a:defRPr>
            </a:lvl3pPr>
            <a:lvl4pPr>
              <a:defRPr>
                <a:solidFill>
                  <a:schemeClr val="accent5">
                    <a:lumMod val="50000"/>
                  </a:schemeClr>
                </a:solidFill>
                <a:latin typeface="Cambria" panose="02040503050406030204" pitchFamily="18" charset="0"/>
              </a:defRPr>
            </a:lvl4pPr>
            <a:lvl5pPr>
              <a:defRPr>
                <a:solidFill>
                  <a:schemeClr val="accent5">
                    <a:lumMod val="50000"/>
                  </a:schemeClr>
                </a:solidFill>
                <a:latin typeface="Cambria" panose="020405030504060302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itle 1"/>
          <p:cNvSpPr>
            <a:spLocks noGrp="1"/>
          </p:cNvSpPr>
          <p:nvPr>
            <p:ph type="title" hasCustomPrompt="1"/>
          </p:nvPr>
        </p:nvSpPr>
        <p:spPr>
          <a:xfrm>
            <a:off x="0" y="365127"/>
            <a:ext cx="12192000" cy="1325563"/>
          </a:xfrm>
          <a:prstGeom prst="rect">
            <a:avLst/>
          </a:prstGeom>
        </p:spPr>
        <p:txBody>
          <a:bodyPr>
            <a:normAutofit/>
          </a:bodyPr>
          <a:lstStyle>
            <a:lvl1pPr algn="ctr">
              <a:defRPr sz="3600" b="1">
                <a:solidFill>
                  <a:schemeClr val="accent5">
                    <a:lumMod val="50000"/>
                  </a:schemeClr>
                </a:solidFill>
                <a:latin typeface="Cambria" panose="02040503050406030204" pitchFamily="18" charset="0"/>
              </a:defRPr>
            </a:lvl1pPr>
          </a:lstStyle>
          <a:p>
            <a:r>
              <a:rPr lang="en-US" dirty="0" smtClean="0"/>
              <a:t>Title</a:t>
            </a:r>
            <a:endParaRPr lang="en-US" dirty="0"/>
          </a:p>
        </p:txBody>
      </p:sp>
      <p:sp>
        <p:nvSpPr>
          <p:cNvPr id="16"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mtClean="0">
                <a:solidFill>
                  <a:srgbClr val="4472C4">
                    <a:lumMod val="50000"/>
                  </a:srgbClr>
                </a:solidFill>
              </a:rPr>
              <a:pPr/>
              <a:t>‹#›</a:t>
            </a:fld>
            <a:endParaRPr lang="en-US" dirty="0">
              <a:solidFill>
                <a:srgbClr val="4472C4">
                  <a:lumMod val="50000"/>
                </a:srgbClr>
              </a:solidFill>
            </a:endParaRPr>
          </a:p>
        </p:txBody>
      </p:sp>
      <p:sp>
        <p:nvSpPr>
          <p:cNvPr id="5" name="Text Placeholder 10"/>
          <p:cNvSpPr>
            <a:spLocks noGrp="1"/>
          </p:cNvSpPr>
          <p:nvPr>
            <p:ph type="body" sz="quarter" idx="15" hasCustomPrompt="1"/>
          </p:nvPr>
        </p:nvSpPr>
        <p:spPr>
          <a:xfrm>
            <a:off x="1007165" y="6172696"/>
            <a:ext cx="10059346" cy="685304"/>
          </a:xfrm>
          <a:prstGeom prst="rect">
            <a:avLst/>
          </a:prstGeom>
        </p:spPr>
        <p:txBody>
          <a:bodyPr/>
          <a:lstStyle>
            <a:lvl1pPr marL="0" indent="0">
              <a:buNone/>
              <a:defRPr sz="1600">
                <a:solidFill>
                  <a:schemeClr val="accent5">
                    <a:lumMod val="50000"/>
                  </a:schemeClr>
                </a:solidFill>
                <a:latin typeface="Cambria" panose="02040503050406030204" pitchFamily="18" charset="0"/>
              </a:defRPr>
            </a:lvl1pPr>
            <a:lvl2pPr>
              <a:defRPr sz="1600">
                <a:solidFill>
                  <a:schemeClr val="accent5">
                    <a:lumMod val="50000"/>
                  </a:schemeClr>
                </a:solidFill>
                <a:latin typeface="Cambria" panose="02040503050406030204" pitchFamily="18" charset="0"/>
              </a:defRPr>
            </a:lvl2pPr>
            <a:lvl3pPr>
              <a:defRPr sz="1600">
                <a:solidFill>
                  <a:schemeClr val="accent5">
                    <a:lumMod val="50000"/>
                  </a:schemeClr>
                </a:solidFill>
                <a:latin typeface="Cambria" panose="02040503050406030204" pitchFamily="18" charset="0"/>
              </a:defRPr>
            </a:lvl3pPr>
            <a:lvl4pPr>
              <a:defRPr sz="1600">
                <a:solidFill>
                  <a:schemeClr val="accent5">
                    <a:lumMod val="50000"/>
                  </a:schemeClr>
                </a:solidFill>
                <a:latin typeface="Cambria" panose="02040503050406030204" pitchFamily="18" charset="0"/>
              </a:defRPr>
            </a:lvl4pPr>
            <a:lvl5pPr>
              <a:defRPr sz="1600">
                <a:solidFill>
                  <a:schemeClr val="accent5">
                    <a:lumMod val="50000"/>
                  </a:schemeClr>
                </a:solidFill>
                <a:latin typeface="Cambria" panose="02040503050406030204" pitchFamily="18" charset="0"/>
              </a:defRPr>
            </a:lvl5pPr>
          </a:lstStyle>
          <a:p>
            <a:pPr lvl="0"/>
            <a:r>
              <a:rPr lang="en-US" dirty="0" smtClean="0"/>
              <a:t>SOURCE:</a:t>
            </a:r>
            <a:endParaRPr lang="en-US" dirty="0"/>
          </a:p>
        </p:txBody>
      </p:sp>
      <p:pic>
        <p:nvPicPr>
          <p:cNvPr id="7" name="Picture 6"/>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816630" y="5688344"/>
            <a:ext cx="1029825" cy="968703"/>
          </a:xfrm>
          <a:prstGeom prst="rect">
            <a:avLst/>
          </a:prstGeom>
        </p:spPr>
      </p:pic>
    </p:spTree>
    <p:extLst>
      <p:ext uri="{BB962C8B-B14F-4D97-AF65-F5344CB8AC3E}">
        <p14:creationId xmlns:p14="http://schemas.microsoft.com/office/powerpoint/2010/main" val="329567179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Custom Layout">
    <p:bg>
      <p:bgPr>
        <a:gradFill flip="none" rotWithShape="1">
          <a:gsLst>
            <a:gs pos="0">
              <a:schemeClr val="bg1">
                <a:lumMod val="75000"/>
              </a:schemeClr>
            </a:gs>
            <a:gs pos="33000">
              <a:schemeClr val="bg1">
                <a:lumMod val="85000"/>
              </a:schemeClr>
            </a:gs>
            <a:gs pos="66000">
              <a:schemeClr val="bg1">
                <a:lumMod val="85000"/>
              </a:schemeClr>
            </a:gs>
            <a:gs pos="97000">
              <a:schemeClr val="bg1">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16"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mtClean="0">
                <a:solidFill>
                  <a:srgbClr val="4472C4">
                    <a:lumMod val="50000"/>
                  </a:srgbClr>
                </a:solidFill>
              </a:rPr>
              <a:pPr/>
              <a:t>‹#›</a:t>
            </a:fld>
            <a:endParaRPr lang="en-US" dirty="0">
              <a:solidFill>
                <a:srgbClr val="4472C4">
                  <a:lumMod val="50000"/>
                </a:srgbClr>
              </a:solidFill>
            </a:endParaRPr>
          </a:p>
        </p:txBody>
      </p:sp>
      <p:sp>
        <p:nvSpPr>
          <p:cNvPr id="5" name="Title 1"/>
          <p:cNvSpPr>
            <a:spLocks noGrp="1"/>
          </p:cNvSpPr>
          <p:nvPr>
            <p:ph type="title" hasCustomPrompt="1"/>
          </p:nvPr>
        </p:nvSpPr>
        <p:spPr>
          <a:xfrm>
            <a:off x="0" y="365127"/>
            <a:ext cx="12192000" cy="1245345"/>
          </a:xfrm>
          <a:prstGeom prst="rect">
            <a:avLst/>
          </a:prstGeom>
        </p:spPr>
        <p:txBody>
          <a:bodyPr>
            <a:normAutofit/>
          </a:bodyPr>
          <a:lstStyle>
            <a:lvl1pPr algn="ctr">
              <a:defRPr sz="3600" b="1">
                <a:solidFill>
                  <a:schemeClr val="accent5">
                    <a:lumMod val="50000"/>
                  </a:schemeClr>
                </a:solidFill>
                <a:latin typeface="Cambria" panose="02040503050406030204" pitchFamily="18" charset="0"/>
              </a:defRPr>
            </a:lvl1pPr>
          </a:lstStyle>
          <a:p>
            <a:r>
              <a:rPr lang="en-US" dirty="0" smtClean="0"/>
              <a:t>Title</a:t>
            </a:r>
            <a:endParaRPr lang="en-US" dirty="0"/>
          </a:p>
        </p:txBody>
      </p:sp>
      <p:sp>
        <p:nvSpPr>
          <p:cNvPr id="6" name="Content Placeholder 2"/>
          <p:cNvSpPr>
            <a:spLocks noGrp="1"/>
          </p:cNvSpPr>
          <p:nvPr>
            <p:ph sz="half" idx="1"/>
          </p:nvPr>
        </p:nvSpPr>
        <p:spPr>
          <a:xfrm>
            <a:off x="663388" y="1610472"/>
            <a:ext cx="5181600" cy="4351338"/>
          </a:xfrm>
          <a:prstGeom prst="rect">
            <a:avLst/>
          </a:prstGeom>
        </p:spPr>
        <p:txBody>
          <a:bodyPr/>
          <a:lstStyle>
            <a:lvl1pPr>
              <a:defRPr>
                <a:solidFill>
                  <a:schemeClr val="accent5">
                    <a:lumMod val="50000"/>
                  </a:schemeClr>
                </a:solidFill>
                <a:latin typeface="Cambria" panose="02040503050406030204" pitchFamily="18" charset="0"/>
              </a:defRPr>
            </a:lvl1pPr>
            <a:lvl2pPr>
              <a:defRPr>
                <a:solidFill>
                  <a:schemeClr val="accent5">
                    <a:lumMod val="50000"/>
                  </a:schemeClr>
                </a:solidFill>
                <a:latin typeface="Cambria" panose="02040503050406030204" pitchFamily="18" charset="0"/>
              </a:defRPr>
            </a:lvl2pPr>
            <a:lvl3pPr>
              <a:defRPr>
                <a:solidFill>
                  <a:schemeClr val="accent5">
                    <a:lumMod val="50000"/>
                  </a:schemeClr>
                </a:solidFill>
                <a:latin typeface="Cambria" panose="02040503050406030204" pitchFamily="18" charset="0"/>
              </a:defRPr>
            </a:lvl3pPr>
            <a:lvl4pPr>
              <a:defRPr>
                <a:solidFill>
                  <a:schemeClr val="accent5">
                    <a:lumMod val="50000"/>
                  </a:schemeClr>
                </a:solidFill>
                <a:latin typeface="Cambria" panose="02040503050406030204" pitchFamily="18" charset="0"/>
              </a:defRPr>
            </a:lvl4pPr>
            <a:lvl5pPr>
              <a:defRPr>
                <a:solidFill>
                  <a:schemeClr val="accent5">
                    <a:lumMod val="50000"/>
                  </a:schemeClr>
                </a:solidFill>
                <a:latin typeface="Cambria" panose="020405030504060302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sz="half" idx="2"/>
          </p:nvPr>
        </p:nvSpPr>
        <p:spPr>
          <a:xfrm>
            <a:off x="6333564" y="1610472"/>
            <a:ext cx="5181600" cy="4351338"/>
          </a:xfrm>
          <a:prstGeom prst="rect">
            <a:avLst/>
          </a:prstGeom>
        </p:spPr>
        <p:txBody>
          <a:bodyPr/>
          <a:lstStyle>
            <a:lvl1pPr>
              <a:defRPr>
                <a:solidFill>
                  <a:schemeClr val="accent5">
                    <a:lumMod val="50000"/>
                  </a:schemeClr>
                </a:solidFill>
                <a:latin typeface="Cambria" panose="02040503050406030204" pitchFamily="18" charset="0"/>
              </a:defRPr>
            </a:lvl1pPr>
            <a:lvl2pPr>
              <a:defRPr>
                <a:solidFill>
                  <a:schemeClr val="accent5">
                    <a:lumMod val="50000"/>
                  </a:schemeClr>
                </a:solidFill>
                <a:latin typeface="Cambria" panose="02040503050406030204" pitchFamily="18" charset="0"/>
              </a:defRPr>
            </a:lvl2pPr>
            <a:lvl3pPr>
              <a:defRPr>
                <a:solidFill>
                  <a:schemeClr val="accent5">
                    <a:lumMod val="50000"/>
                  </a:schemeClr>
                </a:solidFill>
                <a:latin typeface="Cambria" panose="02040503050406030204" pitchFamily="18" charset="0"/>
              </a:defRPr>
            </a:lvl3pPr>
            <a:lvl4pPr>
              <a:defRPr>
                <a:solidFill>
                  <a:schemeClr val="accent5">
                    <a:lumMod val="50000"/>
                  </a:schemeClr>
                </a:solidFill>
                <a:latin typeface="Cambria" panose="02040503050406030204" pitchFamily="18" charset="0"/>
              </a:defRPr>
            </a:lvl4pPr>
            <a:lvl5pPr>
              <a:defRPr>
                <a:solidFill>
                  <a:schemeClr val="accent5">
                    <a:lumMod val="50000"/>
                  </a:schemeClr>
                </a:solidFill>
                <a:latin typeface="Cambria" panose="020405030504060302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10"/>
          <p:cNvSpPr>
            <a:spLocks noGrp="1"/>
          </p:cNvSpPr>
          <p:nvPr>
            <p:ph type="body" sz="quarter" idx="15" hasCustomPrompt="1"/>
          </p:nvPr>
        </p:nvSpPr>
        <p:spPr>
          <a:xfrm>
            <a:off x="993913" y="6185646"/>
            <a:ext cx="9906517" cy="672353"/>
          </a:xfrm>
          <a:prstGeom prst="rect">
            <a:avLst/>
          </a:prstGeom>
        </p:spPr>
        <p:txBody>
          <a:bodyPr/>
          <a:lstStyle>
            <a:lvl1pPr marL="0" indent="0">
              <a:buNone/>
              <a:defRPr sz="1600">
                <a:solidFill>
                  <a:schemeClr val="accent5">
                    <a:lumMod val="50000"/>
                  </a:schemeClr>
                </a:solidFill>
                <a:latin typeface="Cambria" panose="02040503050406030204" pitchFamily="18" charset="0"/>
              </a:defRPr>
            </a:lvl1pPr>
            <a:lvl2pPr>
              <a:defRPr sz="1600">
                <a:solidFill>
                  <a:schemeClr val="accent5">
                    <a:lumMod val="50000"/>
                  </a:schemeClr>
                </a:solidFill>
                <a:latin typeface="Cambria" panose="02040503050406030204" pitchFamily="18" charset="0"/>
              </a:defRPr>
            </a:lvl2pPr>
            <a:lvl3pPr>
              <a:defRPr sz="1600">
                <a:solidFill>
                  <a:schemeClr val="accent5">
                    <a:lumMod val="50000"/>
                  </a:schemeClr>
                </a:solidFill>
                <a:latin typeface="Cambria" panose="02040503050406030204" pitchFamily="18" charset="0"/>
              </a:defRPr>
            </a:lvl3pPr>
            <a:lvl4pPr>
              <a:defRPr sz="1600">
                <a:solidFill>
                  <a:schemeClr val="accent5">
                    <a:lumMod val="50000"/>
                  </a:schemeClr>
                </a:solidFill>
                <a:latin typeface="Cambria" panose="02040503050406030204" pitchFamily="18" charset="0"/>
              </a:defRPr>
            </a:lvl4pPr>
            <a:lvl5pPr>
              <a:defRPr sz="1600">
                <a:solidFill>
                  <a:schemeClr val="accent5">
                    <a:lumMod val="50000"/>
                  </a:schemeClr>
                </a:solidFill>
                <a:latin typeface="Cambria" panose="02040503050406030204" pitchFamily="18" charset="0"/>
              </a:defRPr>
            </a:lvl5pPr>
          </a:lstStyle>
          <a:p>
            <a:pPr lvl="0"/>
            <a:r>
              <a:rPr lang="en-US" dirty="0" smtClean="0"/>
              <a:t>SOURCE:</a:t>
            </a:r>
            <a:endParaRPr lang="en-US" dirty="0"/>
          </a:p>
        </p:txBody>
      </p:sp>
      <p:pic>
        <p:nvPicPr>
          <p:cNvPr id="9" name="Picture 8"/>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816630" y="5688344"/>
            <a:ext cx="1029825" cy="968703"/>
          </a:xfrm>
          <a:prstGeom prst="rect">
            <a:avLst/>
          </a:prstGeom>
        </p:spPr>
      </p:pic>
    </p:spTree>
    <p:extLst>
      <p:ext uri="{BB962C8B-B14F-4D97-AF65-F5344CB8AC3E}">
        <p14:creationId xmlns:p14="http://schemas.microsoft.com/office/powerpoint/2010/main" val="57906422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Custom Layout">
    <p:bg>
      <p:bgPr>
        <a:gradFill flip="none" rotWithShape="1">
          <a:gsLst>
            <a:gs pos="0">
              <a:schemeClr val="bg1">
                <a:lumMod val="75000"/>
              </a:schemeClr>
            </a:gs>
            <a:gs pos="33000">
              <a:schemeClr val="bg1">
                <a:lumMod val="85000"/>
              </a:schemeClr>
            </a:gs>
            <a:gs pos="66000">
              <a:schemeClr val="bg1">
                <a:lumMod val="85000"/>
              </a:schemeClr>
            </a:gs>
            <a:gs pos="97000">
              <a:schemeClr val="bg1">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16"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mtClean="0">
                <a:solidFill>
                  <a:srgbClr val="4472C4">
                    <a:lumMod val="50000"/>
                  </a:srgbClr>
                </a:solidFill>
              </a:rPr>
              <a:pPr/>
              <a:t>‹#›</a:t>
            </a:fld>
            <a:endParaRPr lang="en-US" dirty="0">
              <a:solidFill>
                <a:srgbClr val="4472C4">
                  <a:lumMod val="50000"/>
                </a:srgbClr>
              </a:solidFill>
            </a:endParaRPr>
          </a:p>
        </p:txBody>
      </p:sp>
      <p:sp>
        <p:nvSpPr>
          <p:cNvPr id="5" name="Title 1"/>
          <p:cNvSpPr>
            <a:spLocks noGrp="1"/>
          </p:cNvSpPr>
          <p:nvPr>
            <p:ph type="title" hasCustomPrompt="1"/>
          </p:nvPr>
        </p:nvSpPr>
        <p:spPr>
          <a:xfrm>
            <a:off x="0" y="365128"/>
            <a:ext cx="12192000" cy="616508"/>
          </a:xfrm>
          <a:prstGeom prst="rect">
            <a:avLst/>
          </a:prstGeom>
        </p:spPr>
        <p:txBody>
          <a:bodyPr>
            <a:normAutofit/>
          </a:bodyPr>
          <a:lstStyle>
            <a:lvl1pPr algn="ctr">
              <a:defRPr sz="3600" b="1">
                <a:solidFill>
                  <a:schemeClr val="accent5">
                    <a:lumMod val="50000"/>
                  </a:schemeClr>
                </a:solidFill>
                <a:latin typeface="Cambria" panose="02040503050406030204" pitchFamily="18" charset="0"/>
              </a:defRPr>
            </a:lvl1pPr>
          </a:lstStyle>
          <a:p>
            <a:r>
              <a:rPr lang="en-US" dirty="0" smtClean="0"/>
              <a:t>Title</a:t>
            </a:r>
            <a:endParaRPr lang="en-US" dirty="0"/>
          </a:p>
        </p:txBody>
      </p:sp>
      <p:sp>
        <p:nvSpPr>
          <p:cNvPr id="6" name="Content Placeholder 2"/>
          <p:cNvSpPr>
            <a:spLocks noGrp="1"/>
          </p:cNvSpPr>
          <p:nvPr>
            <p:ph sz="half" idx="1"/>
          </p:nvPr>
        </p:nvSpPr>
        <p:spPr>
          <a:xfrm>
            <a:off x="663388" y="1209165"/>
            <a:ext cx="5181600" cy="4752645"/>
          </a:xfrm>
          <a:prstGeom prst="rect">
            <a:avLst/>
          </a:prstGeom>
        </p:spPr>
        <p:txBody>
          <a:bodyPr/>
          <a:lstStyle>
            <a:lvl1pPr>
              <a:defRPr>
                <a:solidFill>
                  <a:schemeClr val="accent5">
                    <a:lumMod val="50000"/>
                  </a:schemeClr>
                </a:solidFill>
                <a:latin typeface="Cambria" panose="02040503050406030204" pitchFamily="18" charset="0"/>
              </a:defRPr>
            </a:lvl1pPr>
            <a:lvl2pPr>
              <a:defRPr>
                <a:solidFill>
                  <a:schemeClr val="accent5">
                    <a:lumMod val="50000"/>
                  </a:schemeClr>
                </a:solidFill>
                <a:latin typeface="Cambria" panose="02040503050406030204" pitchFamily="18" charset="0"/>
              </a:defRPr>
            </a:lvl2pPr>
            <a:lvl3pPr>
              <a:defRPr>
                <a:solidFill>
                  <a:schemeClr val="accent5">
                    <a:lumMod val="50000"/>
                  </a:schemeClr>
                </a:solidFill>
                <a:latin typeface="Cambria" panose="02040503050406030204" pitchFamily="18" charset="0"/>
              </a:defRPr>
            </a:lvl3pPr>
            <a:lvl4pPr>
              <a:defRPr>
                <a:solidFill>
                  <a:schemeClr val="accent5">
                    <a:lumMod val="50000"/>
                  </a:schemeClr>
                </a:solidFill>
                <a:latin typeface="Cambria" panose="02040503050406030204" pitchFamily="18" charset="0"/>
              </a:defRPr>
            </a:lvl4pPr>
            <a:lvl5pPr>
              <a:defRPr>
                <a:solidFill>
                  <a:schemeClr val="accent5">
                    <a:lumMod val="50000"/>
                  </a:schemeClr>
                </a:solidFill>
                <a:latin typeface="Cambria" panose="020405030504060302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sz="half" idx="2"/>
          </p:nvPr>
        </p:nvSpPr>
        <p:spPr>
          <a:xfrm>
            <a:off x="6333564" y="1209165"/>
            <a:ext cx="5181600" cy="4752645"/>
          </a:xfrm>
          <a:prstGeom prst="rect">
            <a:avLst/>
          </a:prstGeom>
        </p:spPr>
        <p:txBody>
          <a:bodyPr/>
          <a:lstStyle>
            <a:lvl1pPr>
              <a:defRPr>
                <a:solidFill>
                  <a:schemeClr val="accent5">
                    <a:lumMod val="50000"/>
                  </a:schemeClr>
                </a:solidFill>
                <a:latin typeface="Cambria" panose="02040503050406030204" pitchFamily="18" charset="0"/>
              </a:defRPr>
            </a:lvl1pPr>
            <a:lvl2pPr>
              <a:defRPr>
                <a:solidFill>
                  <a:schemeClr val="accent5">
                    <a:lumMod val="50000"/>
                  </a:schemeClr>
                </a:solidFill>
                <a:latin typeface="Cambria" panose="02040503050406030204" pitchFamily="18" charset="0"/>
              </a:defRPr>
            </a:lvl2pPr>
            <a:lvl3pPr>
              <a:defRPr>
                <a:solidFill>
                  <a:schemeClr val="accent5">
                    <a:lumMod val="50000"/>
                  </a:schemeClr>
                </a:solidFill>
                <a:latin typeface="Cambria" panose="02040503050406030204" pitchFamily="18" charset="0"/>
              </a:defRPr>
            </a:lvl3pPr>
            <a:lvl4pPr>
              <a:defRPr>
                <a:solidFill>
                  <a:schemeClr val="accent5">
                    <a:lumMod val="50000"/>
                  </a:schemeClr>
                </a:solidFill>
                <a:latin typeface="Cambria" panose="02040503050406030204" pitchFamily="18" charset="0"/>
              </a:defRPr>
            </a:lvl4pPr>
            <a:lvl5pPr>
              <a:defRPr>
                <a:solidFill>
                  <a:schemeClr val="accent5">
                    <a:lumMod val="50000"/>
                  </a:schemeClr>
                </a:solidFill>
                <a:latin typeface="Cambria" panose="020405030504060302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10"/>
          <p:cNvSpPr>
            <a:spLocks noGrp="1"/>
          </p:cNvSpPr>
          <p:nvPr>
            <p:ph type="body" sz="quarter" idx="15" hasCustomPrompt="1"/>
          </p:nvPr>
        </p:nvSpPr>
        <p:spPr>
          <a:xfrm>
            <a:off x="1033670" y="6189339"/>
            <a:ext cx="10032841" cy="668661"/>
          </a:xfrm>
          <a:prstGeom prst="rect">
            <a:avLst/>
          </a:prstGeom>
        </p:spPr>
        <p:txBody>
          <a:bodyPr/>
          <a:lstStyle>
            <a:lvl1pPr marL="0" indent="0">
              <a:buNone/>
              <a:defRPr sz="1600">
                <a:solidFill>
                  <a:schemeClr val="accent5">
                    <a:lumMod val="50000"/>
                  </a:schemeClr>
                </a:solidFill>
                <a:latin typeface="Cambria" panose="02040503050406030204" pitchFamily="18" charset="0"/>
              </a:defRPr>
            </a:lvl1pPr>
            <a:lvl2pPr>
              <a:defRPr sz="1600">
                <a:solidFill>
                  <a:schemeClr val="accent5">
                    <a:lumMod val="50000"/>
                  </a:schemeClr>
                </a:solidFill>
                <a:latin typeface="Cambria" panose="02040503050406030204" pitchFamily="18" charset="0"/>
              </a:defRPr>
            </a:lvl2pPr>
            <a:lvl3pPr>
              <a:defRPr sz="1600">
                <a:solidFill>
                  <a:schemeClr val="accent5">
                    <a:lumMod val="50000"/>
                  </a:schemeClr>
                </a:solidFill>
                <a:latin typeface="Cambria" panose="02040503050406030204" pitchFamily="18" charset="0"/>
              </a:defRPr>
            </a:lvl3pPr>
            <a:lvl4pPr>
              <a:defRPr sz="1600">
                <a:solidFill>
                  <a:schemeClr val="accent5">
                    <a:lumMod val="50000"/>
                  </a:schemeClr>
                </a:solidFill>
                <a:latin typeface="Cambria" panose="02040503050406030204" pitchFamily="18" charset="0"/>
              </a:defRPr>
            </a:lvl4pPr>
            <a:lvl5pPr>
              <a:defRPr sz="1600">
                <a:solidFill>
                  <a:schemeClr val="accent5">
                    <a:lumMod val="50000"/>
                  </a:schemeClr>
                </a:solidFill>
                <a:latin typeface="Cambria" panose="02040503050406030204" pitchFamily="18" charset="0"/>
              </a:defRPr>
            </a:lvl5pPr>
          </a:lstStyle>
          <a:p>
            <a:pPr lvl="0"/>
            <a:r>
              <a:rPr lang="en-US" dirty="0" smtClean="0"/>
              <a:t>SOURCE:</a:t>
            </a:r>
            <a:endParaRPr lang="en-US" dirty="0"/>
          </a:p>
        </p:txBody>
      </p:sp>
      <p:pic>
        <p:nvPicPr>
          <p:cNvPr id="9" name="Picture 8"/>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816630" y="5688344"/>
            <a:ext cx="1029825" cy="968703"/>
          </a:xfrm>
          <a:prstGeom prst="rect">
            <a:avLst/>
          </a:prstGeom>
        </p:spPr>
      </p:pic>
    </p:spTree>
    <p:extLst>
      <p:ext uri="{BB962C8B-B14F-4D97-AF65-F5344CB8AC3E}">
        <p14:creationId xmlns:p14="http://schemas.microsoft.com/office/powerpoint/2010/main" val="79892842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Custom Layout">
    <p:bg>
      <p:bgPr>
        <a:gradFill flip="none" rotWithShape="1">
          <a:gsLst>
            <a:gs pos="0">
              <a:schemeClr val="bg1">
                <a:lumMod val="75000"/>
              </a:schemeClr>
            </a:gs>
            <a:gs pos="33000">
              <a:schemeClr val="bg1">
                <a:lumMod val="85000"/>
              </a:schemeClr>
            </a:gs>
            <a:gs pos="66000">
              <a:schemeClr val="bg1">
                <a:lumMod val="85000"/>
              </a:schemeClr>
            </a:gs>
            <a:gs pos="97000">
              <a:schemeClr val="bg1">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16"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mtClean="0">
                <a:solidFill>
                  <a:srgbClr val="4472C4">
                    <a:lumMod val="50000"/>
                  </a:srgbClr>
                </a:solidFill>
              </a:rPr>
              <a:pPr/>
              <a:t>‹#›</a:t>
            </a:fld>
            <a:endParaRPr lang="en-US" dirty="0">
              <a:solidFill>
                <a:srgbClr val="4472C4">
                  <a:lumMod val="50000"/>
                </a:srgbClr>
              </a:solidFill>
            </a:endParaRPr>
          </a:p>
        </p:txBody>
      </p:sp>
      <p:sp>
        <p:nvSpPr>
          <p:cNvPr id="10" name="Text Placeholder 9"/>
          <p:cNvSpPr>
            <a:spLocks noGrp="1"/>
          </p:cNvSpPr>
          <p:nvPr>
            <p:ph type="body" sz="quarter" idx="12" hasCustomPrompt="1"/>
          </p:nvPr>
        </p:nvSpPr>
        <p:spPr>
          <a:xfrm>
            <a:off x="0" y="320675"/>
            <a:ext cx="12192000" cy="1110560"/>
          </a:xfrm>
          <a:prstGeom prst="rect">
            <a:avLst/>
          </a:prstGeom>
        </p:spPr>
        <p:txBody>
          <a:bodyPr/>
          <a:lstStyle>
            <a:lvl1pPr marL="0" indent="0" algn="ctr">
              <a:buFontTx/>
              <a:buNone/>
              <a:defRPr sz="3600" b="1">
                <a:solidFill>
                  <a:schemeClr val="accent5">
                    <a:lumMod val="50000"/>
                  </a:schemeClr>
                </a:solidFill>
                <a:latin typeface="Cambria" panose="02040503050406030204" pitchFamily="18" charset="0"/>
              </a:defRPr>
            </a:lvl1pPr>
            <a:lvl2pPr marL="457189" indent="0" algn="ctr">
              <a:buFontTx/>
              <a:buNone/>
              <a:defRPr sz="3600" b="1">
                <a:solidFill>
                  <a:schemeClr val="accent5">
                    <a:lumMod val="50000"/>
                  </a:schemeClr>
                </a:solidFill>
                <a:latin typeface="Cambria" panose="02040503050406030204" pitchFamily="18" charset="0"/>
              </a:defRPr>
            </a:lvl2pPr>
            <a:lvl3pPr marL="914377" indent="0" algn="ctr">
              <a:buFontTx/>
              <a:buNone/>
              <a:defRPr sz="3600" b="1">
                <a:solidFill>
                  <a:schemeClr val="accent5">
                    <a:lumMod val="50000"/>
                  </a:schemeClr>
                </a:solidFill>
                <a:latin typeface="Cambria" panose="02040503050406030204" pitchFamily="18" charset="0"/>
              </a:defRPr>
            </a:lvl3pPr>
            <a:lvl4pPr marL="1371566" indent="0" algn="ctr">
              <a:buFontTx/>
              <a:buNone/>
              <a:defRPr sz="3600" b="1">
                <a:solidFill>
                  <a:schemeClr val="accent5">
                    <a:lumMod val="50000"/>
                  </a:schemeClr>
                </a:solidFill>
                <a:latin typeface="Cambria" panose="02040503050406030204" pitchFamily="18" charset="0"/>
              </a:defRPr>
            </a:lvl4pPr>
            <a:lvl5pPr marL="1828755" indent="0" algn="ctr">
              <a:buFontTx/>
              <a:buNone/>
              <a:defRPr sz="3600" b="1">
                <a:solidFill>
                  <a:schemeClr val="accent5">
                    <a:lumMod val="50000"/>
                  </a:schemeClr>
                </a:solidFill>
                <a:latin typeface="Cambria" panose="02040503050406030204" pitchFamily="18" charset="0"/>
              </a:defRPr>
            </a:lvl5pPr>
          </a:lstStyle>
          <a:p>
            <a:pPr lvl="0"/>
            <a:r>
              <a:rPr lang="en-US" dirty="0" smtClean="0"/>
              <a:t>Chart Title</a:t>
            </a:r>
          </a:p>
        </p:txBody>
      </p:sp>
      <p:sp>
        <p:nvSpPr>
          <p:cNvPr id="3" name="Chart Placeholder 2"/>
          <p:cNvSpPr>
            <a:spLocks noGrp="1"/>
          </p:cNvSpPr>
          <p:nvPr>
            <p:ph type="chart" sz="quarter" idx="13"/>
          </p:nvPr>
        </p:nvSpPr>
        <p:spPr>
          <a:xfrm>
            <a:off x="6105525" y="1829827"/>
            <a:ext cx="5499100" cy="4234797"/>
          </a:xfrm>
          <a:prstGeom prst="rect">
            <a:avLst/>
          </a:prstGeom>
        </p:spPr>
        <p:txBody>
          <a:bodyPr/>
          <a:lstStyle>
            <a:lvl1pPr>
              <a:defRPr>
                <a:solidFill>
                  <a:schemeClr val="accent5">
                    <a:lumMod val="50000"/>
                  </a:schemeClr>
                </a:solidFill>
                <a:latin typeface="Cambria" panose="02040503050406030204" pitchFamily="18" charset="0"/>
              </a:defRPr>
            </a:lvl1pPr>
          </a:lstStyle>
          <a:p>
            <a:r>
              <a:rPr lang="en-US" smtClean="0"/>
              <a:t>Click icon to add chart</a:t>
            </a:r>
            <a:endParaRPr lang="en-US"/>
          </a:p>
        </p:txBody>
      </p:sp>
      <p:sp>
        <p:nvSpPr>
          <p:cNvPr id="5" name="Chart Placeholder 4"/>
          <p:cNvSpPr>
            <a:spLocks noGrp="1"/>
          </p:cNvSpPr>
          <p:nvPr>
            <p:ph type="chart" sz="quarter" idx="14"/>
          </p:nvPr>
        </p:nvSpPr>
        <p:spPr>
          <a:xfrm>
            <a:off x="577850" y="1829752"/>
            <a:ext cx="5527675" cy="4234872"/>
          </a:xfrm>
          <a:prstGeom prst="rect">
            <a:avLst/>
          </a:prstGeom>
        </p:spPr>
        <p:txBody>
          <a:bodyPr/>
          <a:lstStyle>
            <a:lvl1pPr>
              <a:defRPr>
                <a:solidFill>
                  <a:schemeClr val="accent5">
                    <a:lumMod val="50000"/>
                  </a:schemeClr>
                </a:solidFill>
                <a:latin typeface="Cambria" panose="02040503050406030204" pitchFamily="18" charset="0"/>
              </a:defRPr>
            </a:lvl1pPr>
          </a:lstStyle>
          <a:p>
            <a:r>
              <a:rPr lang="en-US" smtClean="0"/>
              <a:t>Click icon to add chart</a:t>
            </a:r>
            <a:endParaRPr lang="en-US"/>
          </a:p>
        </p:txBody>
      </p:sp>
      <p:sp>
        <p:nvSpPr>
          <p:cNvPr id="11" name="Text Placeholder 10"/>
          <p:cNvSpPr>
            <a:spLocks noGrp="1"/>
          </p:cNvSpPr>
          <p:nvPr>
            <p:ph type="body" sz="quarter" idx="15" hasCustomPrompt="1"/>
          </p:nvPr>
        </p:nvSpPr>
        <p:spPr>
          <a:xfrm>
            <a:off x="954157" y="6131860"/>
            <a:ext cx="10112354" cy="726140"/>
          </a:xfrm>
          <a:prstGeom prst="rect">
            <a:avLst/>
          </a:prstGeom>
        </p:spPr>
        <p:txBody>
          <a:bodyPr/>
          <a:lstStyle>
            <a:lvl1pPr marL="0" indent="0">
              <a:buNone/>
              <a:defRPr sz="1600">
                <a:solidFill>
                  <a:schemeClr val="accent5">
                    <a:lumMod val="50000"/>
                  </a:schemeClr>
                </a:solidFill>
                <a:latin typeface="Cambria" panose="02040503050406030204" pitchFamily="18" charset="0"/>
              </a:defRPr>
            </a:lvl1pPr>
            <a:lvl2pPr>
              <a:defRPr sz="1600">
                <a:solidFill>
                  <a:schemeClr val="accent5">
                    <a:lumMod val="50000"/>
                  </a:schemeClr>
                </a:solidFill>
                <a:latin typeface="Cambria" panose="02040503050406030204" pitchFamily="18" charset="0"/>
              </a:defRPr>
            </a:lvl2pPr>
            <a:lvl3pPr>
              <a:defRPr sz="1600">
                <a:solidFill>
                  <a:schemeClr val="accent5">
                    <a:lumMod val="50000"/>
                  </a:schemeClr>
                </a:solidFill>
                <a:latin typeface="Cambria" panose="02040503050406030204" pitchFamily="18" charset="0"/>
              </a:defRPr>
            </a:lvl3pPr>
            <a:lvl4pPr>
              <a:defRPr sz="1600">
                <a:solidFill>
                  <a:schemeClr val="accent5">
                    <a:lumMod val="50000"/>
                  </a:schemeClr>
                </a:solidFill>
                <a:latin typeface="Cambria" panose="02040503050406030204" pitchFamily="18" charset="0"/>
              </a:defRPr>
            </a:lvl4pPr>
            <a:lvl5pPr>
              <a:defRPr sz="1600">
                <a:solidFill>
                  <a:schemeClr val="accent5">
                    <a:lumMod val="50000"/>
                  </a:schemeClr>
                </a:solidFill>
                <a:latin typeface="Cambria" panose="02040503050406030204" pitchFamily="18" charset="0"/>
              </a:defRPr>
            </a:lvl5pPr>
          </a:lstStyle>
          <a:p>
            <a:pPr lvl="0"/>
            <a:r>
              <a:rPr lang="en-US" dirty="0" smtClean="0"/>
              <a:t>SOURCE:</a:t>
            </a:r>
            <a:endParaRPr lang="en-US" dirty="0"/>
          </a:p>
        </p:txBody>
      </p:sp>
      <p:pic>
        <p:nvPicPr>
          <p:cNvPr id="8" name="Picture 7"/>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816630" y="5688344"/>
            <a:ext cx="1029825" cy="968703"/>
          </a:xfrm>
          <a:prstGeom prst="rect">
            <a:avLst/>
          </a:prstGeom>
        </p:spPr>
      </p:pic>
    </p:spTree>
    <p:extLst>
      <p:ext uri="{BB962C8B-B14F-4D97-AF65-F5344CB8AC3E}">
        <p14:creationId xmlns:p14="http://schemas.microsoft.com/office/powerpoint/2010/main" val="245751274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Custom Layout">
    <p:bg>
      <p:bgPr>
        <a:gradFill flip="none" rotWithShape="1">
          <a:gsLst>
            <a:gs pos="0">
              <a:schemeClr val="bg1">
                <a:lumMod val="75000"/>
              </a:schemeClr>
            </a:gs>
            <a:gs pos="33000">
              <a:schemeClr val="bg1">
                <a:lumMod val="85000"/>
              </a:schemeClr>
            </a:gs>
            <a:gs pos="66000">
              <a:schemeClr val="bg1">
                <a:lumMod val="85000"/>
              </a:schemeClr>
            </a:gs>
            <a:gs pos="97000">
              <a:schemeClr val="bg1">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16"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mtClean="0">
                <a:solidFill>
                  <a:srgbClr val="4472C4">
                    <a:lumMod val="50000"/>
                  </a:srgbClr>
                </a:solidFill>
              </a:rPr>
              <a:pPr/>
              <a:t>‹#›</a:t>
            </a:fld>
            <a:endParaRPr lang="en-US" dirty="0">
              <a:solidFill>
                <a:srgbClr val="4472C4">
                  <a:lumMod val="50000"/>
                </a:srgbClr>
              </a:solidFill>
            </a:endParaRPr>
          </a:p>
        </p:txBody>
      </p:sp>
      <p:sp>
        <p:nvSpPr>
          <p:cNvPr id="8" name="Text Placeholder 7"/>
          <p:cNvSpPr>
            <a:spLocks noGrp="1"/>
          </p:cNvSpPr>
          <p:nvPr>
            <p:ph type="body" sz="quarter" idx="11" hasCustomPrompt="1"/>
          </p:nvPr>
        </p:nvSpPr>
        <p:spPr>
          <a:xfrm>
            <a:off x="0" y="1214362"/>
            <a:ext cx="12192000" cy="682625"/>
          </a:xfrm>
          <a:prstGeom prst="rect">
            <a:avLst/>
          </a:prstGeom>
        </p:spPr>
        <p:txBody>
          <a:bodyPr/>
          <a:lstStyle>
            <a:lvl1pPr marL="0" indent="0" algn="ctr">
              <a:buFontTx/>
              <a:buNone/>
              <a:defRPr b="1" i="0">
                <a:solidFill>
                  <a:schemeClr val="accent5">
                    <a:lumMod val="50000"/>
                  </a:schemeClr>
                </a:solidFill>
                <a:latin typeface="Cambria" panose="02040503050406030204" pitchFamily="18" charset="0"/>
              </a:defRPr>
            </a:lvl1pPr>
            <a:lvl2pPr marL="457189" indent="0" algn="ctr">
              <a:buFontTx/>
              <a:buNone/>
              <a:defRPr b="1" i="0">
                <a:solidFill>
                  <a:schemeClr val="accent5">
                    <a:lumMod val="50000"/>
                  </a:schemeClr>
                </a:solidFill>
                <a:latin typeface="Cambria" panose="02040503050406030204" pitchFamily="18" charset="0"/>
              </a:defRPr>
            </a:lvl2pPr>
            <a:lvl3pPr marL="914377" indent="0" algn="ctr">
              <a:buFontTx/>
              <a:buNone/>
              <a:defRPr b="1" i="0">
                <a:solidFill>
                  <a:schemeClr val="accent5">
                    <a:lumMod val="50000"/>
                  </a:schemeClr>
                </a:solidFill>
                <a:latin typeface="Cambria" panose="02040503050406030204" pitchFamily="18" charset="0"/>
              </a:defRPr>
            </a:lvl3pPr>
            <a:lvl4pPr marL="1371566" indent="0" algn="ctr">
              <a:buFontTx/>
              <a:buNone/>
              <a:defRPr b="1" i="0">
                <a:solidFill>
                  <a:schemeClr val="accent5">
                    <a:lumMod val="50000"/>
                  </a:schemeClr>
                </a:solidFill>
                <a:latin typeface="Cambria" panose="02040503050406030204" pitchFamily="18" charset="0"/>
              </a:defRPr>
            </a:lvl4pPr>
            <a:lvl5pPr marL="1828755" indent="0" algn="ctr">
              <a:buFontTx/>
              <a:buNone/>
              <a:defRPr b="1" i="0">
                <a:solidFill>
                  <a:schemeClr val="accent5">
                    <a:lumMod val="50000"/>
                  </a:schemeClr>
                </a:solidFill>
                <a:latin typeface="Cambria" panose="02040503050406030204" pitchFamily="18" charset="0"/>
              </a:defRPr>
            </a:lvl5pPr>
          </a:lstStyle>
          <a:p>
            <a:pPr lvl="0"/>
            <a:r>
              <a:rPr lang="en-US" dirty="0" smtClean="0"/>
              <a:t>Subtitle</a:t>
            </a:r>
            <a:endParaRPr lang="en-US" dirty="0"/>
          </a:p>
        </p:txBody>
      </p:sp>
      <p:sp>
        <p:nvSpPr>
          <p:cNvPr id="10" name="Text Placeholder 9"/>
          <p:cNvSpPr>
            <a:spLocks noGrp="1"/>
          </p:cNvSpPr>
          <p:nvPr>
            <p:ph type="body" sz="quarter" idx="12" hasCustomPrompt="1"/>
          </p:nvPr>
        </p:nvSpPr>
        <p:spPr>
          <a:xfrm>
            <a:off x="0" y="320675"/>
            <a:ext cx="12192000" cy="893763"/>
          </a:xfrm>
          <a:prstGeom prst="rect">
            <a:avLst/>
          </a:prstGeom>
        </p:spPr>
        <p:txBody>
          <a:bodyPr/>
          <a:lstStyle>
            <a:lvl1pPr marL="0" indent="0" algn="ctr">
              <a:buFontTx/>
              <a:buNone/>
              <a:defRPr sz="3600" b="1">
                <a:solidFill>
                  <a:schemeClr val="accent5">
                    <a:lumMod val="50000"/>
                  </a:schemeClr>
                </a:solidFill>
                <a:latin typeface="Cambria" panose="02040503050406030204" pitchFamily="18" charset="0"/>
              </a:defRPr>
            </a:lvl1pPr>
            <a:lvl2pPr marL="457189" indent="0" algn="ctr">
              <a:buFontTx/>
              <a:buNone/>
              <a:defRPr sz="3600" b="1">
                <a:solidFill>
                  <a:schemeClr val="accent5">
                    <a:lumMod val="50000"/>
                  </a:schemeClr>
                </a:solidFill>
                <a:latin typeface="Cambria" panose="02040503050406030204" pitchFamily="18" charset="0"/>
              </a:defRPr>
            </a:lvl2pPr>
            <a:lvl3pPr marL="914377" indent="0" algn="ctr">
              <a:buFontTx/>
              <a:buNone/>
              <a:defRPr sz="3600" b="1">
                <a:solidFill>
                  <a:schemeClr val="accent5">
                    <a:lumMod val="50000"/>
                  </a:schemeClr>
                </a:solidFill>
                <a:latin typeface="Cambria" panose="02040503050406030204" pitchFamily="18" charset="0"/>
              </a:defRPr>
            </a:lvl3pPr>
            <a:lvl4pPr marL="1371566" indent="0" algn="ctr">
              <a:buFontTx/>
              <a:buNone/>
              <a:defRPr sz="3600" b="1">
                <a:solidFill>
                  <a:schemeClr val="accent5">
                    <a:lumMod val="50000"/>
                  </a:schemeClr>
                </a:solidFill>
                <a:latin typeface="Cambria" panose="02040503050406030204" pitchFamily="18" charset="0"/>
              </a:defRPr>
            </a:lvl4pPr>
            <a:lvl5pPr marL="1828755" indent="0" algn="ctr">
              <a:buFontTx/>
              <a:buNone/>
              <a:defRPr sz="3600" b="1">
                <a:solidFill>
                  <a:schemeClr val="accent5">
                    <a:lumMod val="50000"/>
                  </a:schemeClr>
                </a:solidFill>
                <a:latin typeface="Cambria" panose="02040503050406030204" pitchFamily="18" charset="0"/>
              </a:defRPr>
            </a:lvl5pPr>
          </a:lstStyle>
          <a:p>
            <a:pPr lvl="0"/>
            <a:r>
              <a:rPr lang="en-US" dirty="0" smtClean="0"/>
              <a:t>Chart Title</a:t>
            </a:r>
          </a:p>
        </p:txBody>
      </p:sp>
      <p:sp>
        <p:nvSpPr>
          <p:cNvPr id="12" name="Text Placeholder 11"/>
          <p:cNvSpPr>
            <a:spLocks noGrp="1"/>
          </p:cNvSpPr>
          <p:nvPr>
            <p:ph type="body" sz="quarter" idx="13" hasCustomPrompt="1"/>
          </p:nvPr>
        </p:nvSpPr>
        <p:spPr>
          <a:xfrm>
            <a:off x="1033669" y="6176963"/>
            <a:ext cx="9866761" cy="681037"/>
          </a:xfrm>
          <a:prstGeom prst="rect">
            <a:avLst/>
          </a:prstGeom>
        </p:spPr>
        <p:txBody>
          <a:bodyPr/>
          <a:lstStyle>
            <a:lvl1pPr marL="0" indent="0">
              <a:buFontTx/>
              <a:buNone/>
              <a:defRPr sz="1600">
                <a:solidFill>
                  <a:schemeClr val="accent5">
                    <a:lumMod val="50000"/>
                  </a:schemeClr>
                </a:solidFill>
                <a:latin typeface="Cambria" panose="02040503050406030204" pitchFamily="18" charset="0"/>
              </a:defRPr>
            </a:lvl1pPr>
            <a:lvl2pPr marL="457189" indent="0">
              <a:buFontTx/>
              <a:buNone/>
              <a:defRPr sz="1600">
                <a:solidFill>
                  <a:schemeClr val="accent5">
                    <a:lumMod val="50000"/>
                  </a:schemeClr>
                </a:solidFill>
                <a:latin typeface="Cambria" panose="02040503050406030204" pitchFamily="18" charset="0"/>
              </a:defRPr>
            </a:lvl2pPr>
            <a:lvl3pPr marL="914377" indent="0">
              <a:buFontTx/>
              <a:buNone/>
              <a:defRPr sz="1600">
                <a:solidFill>
                  <a:schemeClr val="accent5">
                    <a:lumMod val="50000"/>
                  </a:schemeClr>
                </a:solidFill>
                <a:latin typeface="Cambria" panose="02040503050406030204" pitchFamily="18" charset="0"/>
              </a:defRPr>
            </a:lvl3pPr>
            <a:lvl4pPr marL="1371566" indent="0">
              <a:buFontTx/>
              <a:buNone/>
              <a:defRPr sz="1600">
                <a:solidFill>
                  <a:schemeClr val="accent5">
                    <a:lumMod val="50000"/>
                  </a:schemeClr>
                </a:solidFill>
                <a:latin typeface="Cambria" panose="02040503050406030204" pitchFamily="18" charset="0"/>
              </a:defRPr>
            </a:lvl4pPr>
            <a:lvl5pPr marL="1828755" indent="0">
              <a:buFontTx/>
              <a:buNone/>
              <a:defRPr sz="1600">
                <a:solidFill>
                  <a:schemeClr val="accent5">
                    <a:lumMod val="50000"/>
                  </a:schemeClr>
                </a:solidFill>
                <a:latin typeface="Cambria" panose="02040503050406030204" pitchFamily="18" charset="0"/>
              </a:defRPr>
            </a:lvl5pPr>
          </a:lstStyle>
          <a:p>
            <a:pPr lvl="0"/>
            <a:r>
              <a:rPr lang="en-US" dirty="0" smtClean="0"/>
              <a:t>SOURCE:</a:t>
            </a:r>
            <a:endParaRPr lang="en-US" dirty="0"/>
          </a:p>
        </p:txBody>
      </p:sp>
      <p:sp>
        <p:nvSpPr>
          <p:cNvPr id="18" name="Chart Placeholder 17"/>
          <p:cNvSpPr>
            <a:spLocks noGrp="1"/>
          </p:cNvSpPr>
          <p:nvPr>
            <p:ph type="chart" sz="quarter" idx="14"/>
          </p:nvPr>
        </p:nvSpPr>
        <p:spPr>
          <a:xfrm>
            <a:off x="609600" y="1896987"/>
            <a:ext cx="10972800" cy="4279900"/>
          </a:xfrm>
          <a:prstGeom prst="rect">
            <a:avLst/>
          </a:prstGeom>
        </p:spPr>
        <p:txBody>
          <a:bodyPr/>
          <a:lstStyle>
            <a:lvl1pPr>
              <a:defRPr>
                <a:solidFill>
                  <a:schemeClr val="accent5">
                    <a:lumMod val="50000"/>
                  </a:schemeClr>
                </a:solidFill>
                <a:latin typeface="Cambria" panose="02040503050406030204" pitchFamily="18" charset="0"/>
              </a:defRPr>
            </a:lvl1pPr>
          </a:lstStyle>
          <a:p>
            <a:r>
              <a:rPr lang="en-US" smtClean="0"/>
              <a:t>Click icon to add chart</a:t>
            </a:r>
            <a:endParaRPr lang="en-US"/>
          </a:p>
        </p:txBody>
      </p:sp>
      <p:pic>
        <p:nvPicPr>
          <p:cNvPr id="9" name="Picture 8"/>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816630" y="5688344"/>
            <a:ext cx="1029825" cy="968703"/>
          </a:xfrm>
          <a:prstGeom prst="rect">
            <a:avLst/>
          </a:prstGeom>
        </p:spPr>
      </p:pic>
    </p:spTree>
    <p:extLst>
      <p:ext uri="{BB962C8B-B14F-4D97-AF65-F5344CB8AC3E}">
        <p14:creationId xmlns:p14="http://schemas.microsoft.com/office/powerpoint/2010/main" val="407548643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Custom Layout">
    <p:bg>
      <p:bgPr>
        <a:gradFill flip="none" rotWithShape="1">
          <a:gsLst>
            <a:gs pos="0">
              <a:schemeClr val="bg1">
                <a:lumMod val="75000"/>
              </a:schemeClr>
            </a:gs>
            <a:gs pos="33000">
              <a:schemeClr val="bg1">
                <a:lumMod val="85000"/>
              </a:schemeClr>
            </a:gs>
            <a:gs pos="66000">
              <a:schemeClr val="bg1">
                <a:lumMod val="85000"/>
              </a:schemeClr>
            </a:gs>
            <a:gs pos="97000">
              <a:schemeClr val="bg1">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duotone>
              <a:schemeClr val="accent3">
                <a:shade val="45000"/>
                <a:satMod val="135000"/>
              </a:schemeClr>
              <a:prstClr val="white"/>
            </a:duotone>
            <a:extLst>
              <a:ext uri="{28A0092B-C50C-407E-A947-70E740481C1C}">
                <a14:useLocalDpi xmlns:a14="http://schemas.microsoft.com/office/drawing/2010/main" val="0"/>
              </a:ext>
            </a:extLst>
          </a:blip>
          <a:srcRect l="47" t="53335" r="476" b="25277"/>
          <a:stretch/>
        </p:blipFill>
        <p:spPr>
          <a:xfrm>
            <a:off x="-16934" y="4867835"/>
            <a:ext cx="12208933" cy="1995019"/>
          </a:xfrm>
          <a:prstGeom prst="rect">
            <a:avLst/>
          </a:prstGeom>
        </p:spPr>
      </p:pic>
      <p:sp>
        <p:nvSpPr>
          <p:cNvPr id="12" name="Rectangle 11"/>
          <p:cNvSpPr/>
          <p:nvPr userDrawn="1"/>
        </p:nvSpPr>
        <p:spPr>
          <a:xfrm>
            <a:off x="-25987" y="4867650"/>
            <a:ext cx="12192000" cy="141565"/>
          </a:xfrm>
          <a:prstGeom prst="rect">
            <a:avLst/>
          </a:prstGeom>
          <a:solidFill>
            <a:srgbClr val="960000"/>
          </a:solidFill>
          <a:ln>
            <a:solidFill>
              <a:srgbClr val="96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prstClr val="white"/>
              </a:solidFill>
            </a:endParaRPr>
          </a:p>
        </p:txBody>
      </p:sp>
      <p:sp>
        <p:nvSpPr>
          <p:cNvPr id="22"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mtClean="0">
                <a:solidFill>
                  <a:srgbClr val="4472C4">
                    <a:lumMod val="50000"/>
                  </a:srgbClr>
                </a:solidFill>
              </a:rPr>
              <a:pPr/>
              <a:t>‹#›</a:t>
            </a:fld>
            <a:endParaRPr lang="en-US" dirty="0">
              <a:solidFill>
                <a:srgbClr val="4472C4">
                  <a:lumMod val="50000"/>
                </a:srgbClr>
              </a:solidFill>
            </a:endParaRPr>
          </a:p>
        </p:txBody>
      </p:sp>
      <p:sp>
        <p:nvSpPr>
          <p:cNvPr id="15"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mtClean="0">
                <a:solidFill>
                  <a:srgbClr val="4472C4">
                    <a:lumMod val="50000"/>
                  </a:srgbClr>
                </a:solidFill>
              </a:rPr>
              <a:pPr/>
              <a:t>‹#›</a:t>
            </a:fld>
            <a:endParaRPr lang="en-US" dirty="0">
              <a:solidFill>
                <a:srgbClr val="4472C4">
                  <a:lumMod val="50000"/>
                </a:srgbClr>
              </a:solidFill>
            </a:endParaRPr>
          </a:p>
        </p:txBody>
      </p:sp>
      <p:sp>
        <p:nvSpPr>
          <p:cNvPr id="18" name="Title 1"/>
          <p:cNvSpPr>
            <a:spLocks noGrp="1"/>
          </p:cNvSpPr>
          <p:nvPr>
            <p:ph type="title" hasCustomPrompt="1"/>
          </p:nvPr>
        </p:nvSpPr>
        <p:spPr>
          <a:xfrm>
            <a:off x="838200" y="2602842"/>
            <a:ext cx="10515600" cy="1085895"/>
          </a:xfrm>
          <a:prstGeom prst="rect">
            <a:avLst/>
          </a:prstGeom>
        </p:spPr>
        <p:txBody>
          <a:bodyPr>
            <a:normAutofit/>
          </a:bodyPr>
          <a:lstStyle>
            <a:lvl1pPr algn="ctr">
              <a:defRPr sz="2800" b="1">
                <a:solidFill>
                  <a:schemeClr val="accent5">
                    <a:lumMod val="50000"/>
                  </a:schemeClr>
                </a:solidFill>
                <a:latin typeface="Cambria" panose="02040503050406030204" pitchFamily="18" charset="0"/>
              </a:defRPr>
            </a:lvl1pPr>
          </a:lstStyle>
          <a:p>
            <a:r>
              <a:rPr lang="en-US" dirty="0" smtClean="0"/>
              <a:t>Subtitle</a:t>
            </a:r>
            <a:endParaRPr lang="en-US" dirty="0"/>
          </a:p>
        </p:txBody>
      </p:sp>
      <p:graphicFrame>
        <p:nvGraphicFramePr>
          <p:cNvPr id="19" name="Table 18"/>
          <p:cNvGraphicFramePr>
            <a:graphicFrameLocks noGrp="1"/>
          </p:cNvGraphicFramePr>
          <p:nvPr userDrawn="1">
            <p:extLst/>
          </p:nvPr>
        </p:nvGraphicFramePr>
        <p:xfrm>
          <a:off x="838199" y="5686883"/>
          <a:ext cx="11017883" cy="365760"/>
        </p:xfrm>
        <a:graphic>
          <a:graphicData uri="http://schemas.openxmlformats.org/drawingml/2006/table">
            <a:tbl>
              <a:tblPr firstRow="1" bandRow="1">
                <a:tableStyleId>{5C22544A-7EE6-4342-B048-85BDC9FD1C3A}</a:tableStyleId>
              </a:tblPr>
              <a:tblGrid>
                <a:gridCol w="2898670"/>
                <a:gridCol w="2621162"/>
                <a:gridCol w="2263982"/>
                <a:gridCol w="3234069"/>
              </a:tblGrid>
              <a:tr h="3149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accent5">
                              <a:lumMod val="50000"/>
                            </a:schemeClr>
                          </a:solidFill>
                          <a:effectLst/>
                          <a:latin typeface="Cambria" panose="02040503050406030204" pitchFamily="18" charset="0"/>
                          <a:ea typeface="+mn-ea"/>
                          <a:cs typeface="+mn-cs"/>
                        </a:rPr>
                        <a:t>www.ussc.gov</a:t>
                      </a:r>
                      <a:endParaRPr lang="en-US" sz="1800" b="1" dirty="0" smtClean="0">
                        <a:solidFill>
                          <a:schemeClr val="accent5">
                            <a:lumMod val="50000"/>
                          </a:schemeClr>
                        </a:solidFill>
                        <a:latin typeface="Cambria" panose="02040503050406030204" pitchFamily="18"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accent5">
                              <a:lumMod val="50000"/>
                            </a:schemeClr>
                          </a:solidFill>
                          <a:effectLst/>
                          <a:latin typeface="Cambria" panose="02040503050406030204" pitchFamily="18" charset="0"/>
                          <a:ea typeface="+mn-ea"/>
                          <a:cs typeface="+mn-cs"/>
                        </a:rPr>
                        <a:t>(202) 502-4500</a:t>
                      </a:r>
                      <a:endParaRPr lang="en-US" sz="1800" b="1" dirty="0" smtClean="0">
                        <a:solidFill>
                          <a:schemeClr val="accent5">
                            <a:lumMod val="50000"/>
                          </a:schemeClr>
                        </a:solidFill>
                        <a:latin typeface="Cambria" panose="02040503050406030204" pitchFamily="18"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u="none" kern="1200" baseline="0" dirty="0" smtClean="0">
                          <a:solidFill>
                            <a:schemeClr val="accent5">
                              <a:lumMod val="50000"/>
                            </a:schemeClr>
                          </a:solidFill>
                          <a:effectLst/>
                          <a:latin typeface="Cambria" panose="02040503050406030204" pitchFamily="18" charset="0"/>
                          <a:ea typeface="+mn-ea"/>
                          <a:cs typeface="+mn-cs"/>
                        </a:rPr>
                        <a:t>@</a:t>
                      </a:r>
                      <a:r>
                        <a:rPr lang="en-US" sz="1800" b="1" u="none" kern="1200" baseline="0" dirty="0" err="1" smtClean="0">
                          <a:solidFill>
                            <a:schemeClr val="accent5">
                              <a:lumMod val="50000"/>
                            </a:schemeClr>
                          </a:solidFill>
                          <a:effectLst/>
                          <a:latin typeface="Cambria" panose="02040503050406030204" pitchFamily="18" charset="0"/>
                          <a:ea typeface="+mn-ea"/>
                          <a:cs typeface="+mn-cs"/>
                        </a:rPr>
                        <a:t>theusscgov</a:t>
                      </a:r>
                      <a:endParaRPr lang="en-US" sz="1800" b="1" u="none" kern="1200" baseline="0" dirty="0" smtClean="0">
                        <a:solidFill>
                          <a:schemeClr val="accent5">
                            <a:lumMod val="50000"/>
                          </a:schemeClr>
                        </a:solidFill>
                        <a:effectLst/>
                        <a:latin typeface="Cambria" panose="02040503050406030204" pitchFamily="18" charset="0"/>
                        <a:ea typeface="+mn-ea"/>
                        <a:cs typeface="+mn-cs"/>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u="none" kern="1200" baseline="0" dirty="0" smtClean="0">
                          <a:solidFill>
                            <a:schemeClr val="accent5">
                              <a:lumMod val="50000"/>
                            </a:schemeClr>
                          </a:solidFill>
                          <a:effectLst/>
                          <a:latin typeface="Cambria" panose="02040503050406030204" pitchFamily="18" charset="0"/>
                          <a:ea typeface="+mn-ea"/>
                          <a:cs typeface="+mn-cs"/>
                        </a:rPr>
                        <a:t>pubaffairs@ussc.gov</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13" name="Content Placeholder 12"/>
          <p:cNvSpPr>
            <a:spLocks noGrp="1"/>
          </p:cNvSpPr>
          <p:nvPr>
            <p:ph sz="quarter" idx="13" hasCustomPrompt="1"/>
          </p:nvPr>
        </p:nvSpPr>
        <p:spPr>
          <a:xfrm>
            <a:off x="25400" y="1923771"/>
            <a:ext cx="12166600" cy="2918337"/>
          </a:xfrm>
          <a:prstGeom prst="rect">
            <a:avLst/>
          </a:prstGeom>
        </p:spPr>
        <p:txBody>
          <a:bodyPr/>
          <a:lstStyle>
            <a:lvl1pPr marL="0" indent="0" algn="ctr">
              <a:buFontTx/>
              <a:buNone/>
              <a:defRPr sz="3600" b="1" baseline="0">
                <a:solidFill>
                  <a:schemeClr val="accent5">
                    <a:lumMod val="50000"/>
                  </a:schemeClr>
                </a:solidFill>
                <a:latin typeface="Cambria" panose="02040503050406030204" pitchFamily="18" charset="0"/>
              </a:defRPr>
            </a:lvl1pPr>
            <a:lvl2pPr marL="457189" indent="0" algn="ctr">
              <a:buFontTx/>
              <a:buNone/>
              <a:defRPr sz="4000">
                <a:solidFill>
                  <a:schemeClr val="accent5">
                    <a:lumMod val="50000"/>
                  </a:schemeClr>
                </a:solidFill>
                <a:latin typeface="Cambria" panose="02040503050406030204" pitchFamily="18" charset="0"/>
              </a:defRPr>
            </a:lvl2pPr>
            <a:lvl3pPr marL="914377" indent="0" algn="ctr">
              <a:buFontTx/>
              <a:buNone/>
              <a:defRPr sz="4000">
                <a:solidFill>
                  <a:schemeClr val="accent5">
                    <a:lumMod val="50000"/>
                  </a:schemeClr>
                </a:solidFill>
                <a:latin typeface="Cambria" panose="02040503050406030204" pitchFamily="18" charset="0"/>
              </a:defRPr>
            </a:lvl3pPr>
            <a:lvl4pPr marL="1371566" indent="0" algn="ctr">
              <a:buFontTx/>
              <a:buNone/>
              <a:defRPr sz="4000">
                <a:solidFill>
                  <a:schemeClr val="accent5">
                    <a:lumMod val="50000"/>
                  </a:schemeClr>
                </a:solidFill>
                <a:latin typeface="Cambria" panose="02040503050406030204" pitchFamily="18" charset="0"/>
              </a:defRPr>
            </a:lvl4pPr>
            <a:lvl5pPr marL="1828755" indent="0" algn="ctr">
              <a:buFontTx/>
              <a:buNone/>
              <a:defRPr sz="4000">
                <a:solidFill>
                  <a:schemeClr val="accent5">
                    <a:lumMod val="50000"/>
                  </a:schemeClr>
                </a:solidFill>
                <a:latin typeface="Cambria" panose="02040503050406030204" pitchFamily="18" charset="0"/>
              </a:defRPr>
            </a:lvl5pPr>
          </a:lstStyle>
          <a:p>
            <a:pPr lvl="0"/>
            <a:r>
              <a:rPr lang="en-US" dirty="0" smtClean="0"/>
              <a:t>Transition Slide Title</a:t>
            </a:r>
            <a:endParaRPr lang="en-US" dirty="0"/>
          </a:p>
        </p:txBody>
      </p:sp>
      <p:pic>
        <p:nvPicPr>
          <p:cNvPr id="23" name="Picture 22"/>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6678303" y="5699096"/>
            <a:ext cx="458749" cy="373913"/>
          </a:xfrm>
          <a:prstGeom prst="rect">
            <a:avLst/>
          </a:prstGeom>
        </p:spPr>
      </p:pic>
      <p:pic>
        <p:nvPicPr>
          <p:cNvPr id="24" name="Picture 2" descr="http://www.clker.com/cliparts/y/D/Q/T/v/U/purple-phone-logo1-md.png"/>
          <p:cNvPicPr>
            <a:picLocks noChangeAspect="1" noChangeArrowheads="1"/>
          </p:cNvPicPr>
          <p:nvPr userDrawn="1"/>
        </p:nvPicPr>
        <p:blipFill>
          <a:blip r:embed="rId4" cstate="print">
            <a:grayscl/>
            <a:extLst>
              <a:ext uri="{28A0092B-C50C-407E-A947-70E740481C1C}">
                <a14:useLocalDpi xmlns:a14="http://schemas.microsoft.com/office/drawing/2010/main" val="0"/>
              </a:ext>
            </a:extLst>
          </a:blip>
          <a:srcRect/>
          <a:stretch>
            <a:fillRect/>
          </a:stretch>
        </p:blipFill>
        <p:spPr bwMode="auto">
          <a:xfrm>
            <a:off x="3342968" y="5685649"/>
            <a:ext cx="423076" cy="42307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4"/>
          <p:cNvPicPr>
            <a:picLocks noChangeAspect="1"/>
          </p:cNvPicPr>
          <p:nvPr userDrawn="1"/>
        </p:nvPicPr>
        <p:blipFill>
          <a:blip r:embed="rId5"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flipH="1">
            <a:off x="274843" y="5514621"/>
            <a:ext cx="715967" cy="715967"/>
          </a:xfrm>
          <a:prstGeom prst="roundRect">
            <a:avLst/>
          </a:prstGeom>
        </p:spPr>
      </p:pic>
      <p:pic>
        <p:nvPicPr>
          <p:cNvPr id="26" name="Picture 25"/>
          <p:cNvPicPr>
            <a:picLocks noChangeAspect="1"/>
          </p:cNvPicPr>
          <p:nvPr userDrawn="1"/>
        </p:nvPicPr>
        <p:blipFill>
          <a:blip r:embed="rId6"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8900931" y="5514622"/>
            <a:ext cx="682653" cy="690484"/>
          </a:xfrm>
          <a:prstGeom prst="roundRect">
            <a:avLst/>
          </a:prstGeom>
        </p:spPr>
      </p:pic>
      <p:pic>
        <p:nvPicPr>
          <p:cNvPr id="16" name="Picture 15"/>
          <p:cNvPicPr>
            <a:picLocks noChangeAspect="1"/>
          </p:cNvPicPr>
          <p:nvPr userDrawn="1"/>
        </p:nvPicPr>
        <p:blipFill>
          <a:blip r:embed="rId7"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74843" y="286048"/>
            <a:ext cx="1029825" cy="968703"/>
          </a:xfrm>
          <a:prstGeom prst="rect">
            <a:avLst/>
          </a:prstGeom>
        </p:spPr>
      </p:pic>
    </p:spTree>
    <p:extLst>
      <p:ext uri="{BB962C8B-B14F-4D97-AF65-F5344CB8AC3E}">
        <p14:creationId xmlns:p14="http://schemas.microsoft.com/office/powerpoint/2010/main" val="297995752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914400" y="1981200"/>
            <a:ext cx="103632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914400" y="6248400"/>
            <a:ext cx="2540000" cy="457200"/>
          </a:xfrm>
          <a:prstGeom prst="rect">
            <a:avLst/>
          </a:prstGeom>
          <a:ln/>
        </p:spPr>
        <p:txBody>
          <a:bodyPr/>
          <a:lstStyle>
            <a:lvl1pPr>
              <a:defRPr/>
            </a:lvl1pPr>
          </a:lstStyle>
          <a:p>
            <a:pPr>
              <a:defRPr/>
            </a:pPr>
            <a:fld id="{20679604-EE46-42D3-B75C-5224474A39E6}" type="datetime1">
              <a:rPr lang="en-US">
                <a:solidFill>
                  <a:prstClr val="black"/>
                </a:solidFill>
              </a:rPr>
              <a:pPr>
                <a:defRPr/>
              </a:pPr>
              <a:t>2/25/2016</a:t>
            </a:fld>
            <a:endParaRPr lang="en-US">
              <a:solidFill>
                <a:prstClr val="black"/>
              </a:solidFill>
            </a:endParaRPr>
          </a:p>
        </p:txBody>
      </p:sp>
      <p:sp>
        <p:nvSpPr>
          <p:cNvPr id="5" name="Rectangle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pPr>
              <a:defRPr/>
            </a:pPr>
            <a:endParaRPr lang="en-US">
              <a:solidFill>
                <a:prstClr val="black"/>
              </a:solidFill>
            </a:endParaRPr>
          </a:p>
        </p:txBody>
      </p:sp>
      <p:sp>
        <p:nvSpPr>
          <p:cNvPr id="6" name="Rectangle 6"/>
          <p:cNvSpPr>
            <a:spLocks noGrp="1" noChangeArrowheads="1"/>
          </p:cNvSpPr>
          <p:nvPr>
            <p:ph type="sldNum" sz="quarter" idx="12"/>
          </p:nvPr>
        </p:nvSpPr>
        <p:spPr>
          <a:xfrm>
            <a:off x="8737600" y="6248400"/>
            <a:ext cx="2540000" cy="457200"/>
          </a:xfrm>
          <a:prstGeom prst="rect">
            <a:avLst/>
          </a:prstGeom>
          <a:ln/>
        </p:spPr>
        <p:txBody>
          <a:bodyPr/>
          <a:lstStyle>
            <a:lvl1pPr>
              <a:defRPr/>
            </a:lvl1pPr>
          </a:lstStyle>
          <a:p>
            <a:pPr>
              <a:defRPr/>
            </a:pPr>
            <a:fld id="{1E65154F-D594-4E74-973B-74835BF76F6B}"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127162987"/>
      </p:ext>
    </p:extLst>
  </p:cSld>
  <p:clrMapOvr>
    <a:masterClrMapping/>
  </p:clrMapOvr>
  <p:transition spd="med">
    <p:pull dir="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a:prstGeom prst="rect">
            <a:avLst/>
          </a:prstGeom>
        </p:spPr>
        <p:txBody>
          <a:bodyPr/>
          <a:lstStyle/>
          <a:p>
            <a:pPr lvl="0"/>
            <a:endParaRPr lang="en-US" noProof="0" smtClean="0"/>
          </a:p>
        </p:txBody>
      </p:sp>
      <p:sp>
        <p:nvSpPr>
          <p:cNvPr id="4" name="Rectangle 4"/>
          <p:cNvSpPr>
            <a:spLocks noGrp="1" noChangeArrowheads="1"/>
          </p:cNvSpPr>
          <p:nvPr>
            <p:ph type="dt" sz="half" idx="10"/>
          </p:nvPr>
        </p:nvSpPr>
        <p:spPr>
          <a:xfrm>
            <a:off x="914400" y="6248400"/>
            <a:ext cx="2540000" cy="457200"/>
          </a:xfrm>
          <a:prstGeom prst="rect">
            <a:avLst/>
          </a:prstGeom>
        </p:spPr>
        <p:txBody>
          <a:bodyPr/>
          <a:lstStyle>
            <a:lvl1pPr>
              <a:defRPr/>
            </a:lvl1pPr>
          </a:lstStyle>
          <a:p>
            <a:pPr>
              <a:defRPr/>
            </a:pPr>
            <a:endParaRPr lang="en-US">
              <a:solidFill>
                <a:prstClr val="black"/>
              </a:solidFill>
            </a:endParaRPr>
          </a:p>
        </p:txBody>
      </p:sp>
      <p:sp>
        <p:nvSpPr>
          <p:cNvPr id="5" name="Rectangle 5"/>
          <p:cNvSpPr>
            <a:spLocks noGrp="1" noChangeArrowheads="1"/>
          </p:cNvSpPr>
          <p:nvPr>
            <p:ph type="ftr" sz="quarter" idx="11"/>
          </p:nvPr>
        </p:nvSpPr>
        <p:spPr>
          <a:xfrm>
            <a:off x="4165600" y="6248400"/>
            <a:ext cx="3860800" cy="457200"/>
          </a:xfrm>
          <a:prstGeom prst="rect">
            <a:avLst/>
          </a:prstGeom>
        </p:spPr>
        <p:txBody>
          <a:bodyPr/>
          <a:lstStyle>
            <a:lvl1pPr>
              <a:defRPr/>
            </a:lvl1pPr>
          </a:lstStyle>
          <a:p>
            <a:pPr>
              <a:defRPr/>
            </a:pPr>
            <a:endParaRPr lang="en-US">
              <a:solidFill>
                <a:prstClr val="black"/>
              </a:solidFill>
            </a:endParaRPr>
          </a:p>
        </p:txBody>
      </p:sp>
      <p:sp>
        <p:nvSpPr>
          <p:cNvPr id="6" name="Rectangle 6"/>
          <p:cNvSpPr>
            <a:spLocks noGrp="1" noChangeArrowheads="1"/>
          </p:cNvSpPr>
          <p:nvPr>
            <p:ph type="sldNum" sz="quarter" idx="12"/>
          </p:nvPr>
        </p:nvSpPr>
        <p:spPr>
          <a:xfrm>
            <a:off x="8737600" y="6248400"/>
            <a:ext cx="2540000" cy="457200"/>
          </a:xfrm>
          <a:prstGeom prst="rect">
            <a:avLst/>
          </a:prstGeom>
        </p:spPr>
        <p:txBody>
          <a:bodyPr/>
          <a:lstStyle>
            <a:lvl1pPr>
              <a:defRPr/>
            </a:lvl1pPr>
          </a:lstStyle>
          <a:p>
            <a:pPr>
              <a:defRPr/>
            </a:pPr>
            <a:fld id="{7E6ECD12-6A13-467F-9E35-A4F424CBC178}" type="slidenum">
              <a:rPr lang="en-US" altLang="en-US">
                <a:solidFill>
                  <a:prstClr val="black"/>
                </a:solidFill>
              </a:rPr>
              <a:pPr>
                <a:defRPr/>
              </a:pPr>
              <a:t>‹#›</a:t>
            </a:fld>
            <a:endParaRPr lang="en-US" altLang="en-US">
              <a:solidFill>
                <a:prstClr val="black"/>
              </a:solidFill>
            </a:endParaRPr>
          </a:p>
        </p:txBody>
      </p:sp>
    </p:spTree>
    <p:extLst>
      <p:ext uri="{BB962C8B-B14F-4D97-AF65-F5344CB8AC3E}">
        <p14:creationId xmlns:p14="http://schemas.microsoft.com/office/powerpoint/2010/main" val="1583486487"/>
      </p:ext>
    </p:extLst>
  </p:cSld>
  <p:clrMapOvr>
    <a:masterClrMapping/>
  </p:clrMapOvr>
  <p:transition spd="med">
    <p:pull dir="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10363200" cy="19812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14400" y="4114800"/>
            <a:ext cx="10363200" cy="19812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6248400"/>
            <a:ext cx="2540000" cy="457200"/>
          </a:xfrm>
          <a:prstGeom prst="rect">
            <a:avLst/>
          </a:prstGeom>
        </p:spPr>
        <p:txBody>
          <a:bodyPr/>
          <a:lstStyle>
            <a:lvl1pPr>
              <a:defRPr/>
            </a:lvl1pPr>
          </a:lstStyle>
          <a:p>
            <a:pPr>
              <a:defRPr/>
            </a:pPr>
            <a:endParaRPr lang="en-US" altLang="en-US">
              <a:solidFill>
                <a:prstClr val="black"/>
              </a:solidFill>
            </a:endParaRPr>
          </a:p>
        </p:txBody>
      </p:sp>
      <p:sp>
        <p:nvSpPr>
          <p:cNvPr id="6" name="Footer Placeholder 5"/>
          <p:cNvSpPr>
            <a:spLocks noGrp="1"/>
          </p:cNvSpPr>
          <p:nvPr>
            <p:ph type="ftr" sz="quarter" idx="11"/>
          </p:nvPr>
        </p:nvSpPr>
        <p:spPr>
          <a:xfrm>
            <a:off x="4165600" y="6248400"/>
            <a:ext cx="3860800" cy="457200"/>
          </a:xfrm>
          <a:prstGeom prst="rect">
            <a:avLst/>
          </a:prstGeom>
        </p:spPr>
        <p:txBody>
          <a:bodyPr/>
          <a:lstStyle>
            <a:lvl1pPr>
              <a:defRPr/>
            </a:lvl1pPr>
          </a:lstStyle>
          <a:p>
            <a:pPr>
              <a:defRPr/>
            </a:pPr>
            <a:endParaRPr lang="en-US" altLang="en-US">
              <a:solidFill>
                <a:prstClr val="black"/>
              </a:solidFill>
            </a:endParaRPr>
          </a:p>
        </p:txBody>
      </p:sp>
      <p:sp>
        <p:nvSpPr>
          <p:cNvPr id="7" name="Slide Number Placeholder 6"/>
          <p:cNvSpPr>
            <a:spLocks noGrp="1"/>
          </p:cNvSpPr>
          <p:nvPr>
            <p:ph type="sldNum" sz="quarter" idx="12"/>
          </p:nvPr>
        </p:nvSpPr>
        <p:spPr>
          <a:xfrm>
            <a:off x="8737600" y="6248400"/>
            <a:ext cx="2540000" cy="457200"/>
          </a:xfrm>
          <a:prstGeom prst="rect">
            <a:avLst/>
          </a:prstGeom>
        </p:spPr>
        <p:txBody>
          <a:bodyPr/>
          <a:lstStyle>
            <a:lvl1pPr>
              <a:defRPr/>
            </a:lvl1pPr>
          </a:lstStyle>
          <a:p>
            <a:pPr>
              <a:defRPr/>
            </a:pPr>
            <a:fld id="{CB6F1DDF-5E7D-416E-AAEB-D447B6731F6E}" type="slidenum">
              <a:rPr lang="en-US" altLang="en-US">
                <a:solidFill>
                  <a:prstClr val="black"/>
                </a:solidFill>
              </a:rPr>
              <a:pPr>
                <a:defRPr/>
              </a:pPr>
              <a:t>‹#›</a:t>
            </a:fld>
            <a:endParaRPr lang="en-US" altLang="en-US">
              <a:solidFill>
                <a:prstClr val="black"/>
              </a:solidFill>
            </a:endParaRPr>
          </a:p>
        </p:txBody>
      </p:sp>
    </p:spTree>
    <p:extLst>
      <p:ext uri="{BB962C8B-B14F-4D97-AF65-F5344CB8AC3E}">
        <p14:creationId xmlns:p14="http://schemas.microsoft.com/office/powerpoint/2010/main" val="1616510055"/>
      </p:ext>
    </p:extLst>
  </p:cSld>
  <p:clrMapOvr>
    <a:masterClrMapping/>
  </p:clrMapOvr>
  <p:transition spd="med">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ond 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rotWithShape="1">
          <a:blip r:embed="rId2">
            <a:duotone>
              <a:schemeClr val="accent3">
                <a:shade val="45000"/>
                <a:satMod val="135000"/>
              </a:schemeClr>
              <a:prstClr val="white"/>
            </a:duotone>
            <a:extLst>
              <a:ext uri="{28A0092B-C50C-407E-A947-70E740481C1C}">
                <a14:useLocalDpi xmlns:a14="http://schemas.microsoft.com/office/drawing/2010/main" val="0"/>
              </a:ext>
            </a:extLst>
          </a:blip>
          <a:srcRect l="47" t="53335" r="476" b="25277"/>
          <a:stretch/>
        </p:blipFill>
        <p:spPr>
          <a:xfrm>
            <a:off x="-3487" y="4887940"/>
            <a:ext cx="12195487" cy="1995019"/>
          </a:xfrm>
          <a:prstGeom prst="rect">
            <a:avLst/>
          </a:prstGeom>
        </p:spPr>
      </p:pic>
      <p:pic>
        <p:nvPicPr>
          <p:cNvPr id="20" name="Picture 2" descr="http://www.clker.com/cliparts/y/D/Q/T/v/U/purple-phone-logo1-md.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10282" y="5609553"/>
            <a:ext cx="438430" cy="43843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202048" y="5458348"/>
            <a:ext cx="715967" cy="715967"/>
          </a:xfrm>
          <a:prstGeom prst="roundRect">
            <a:avLst/>
          </a:prstGeom>
        </p:spPr>
      </p:pic>
      <p:pic>
        <p:nvPicPr>
          <p:cNvPr id="22" name="Picture 21"/>
          <p:cNvPicPr>
            <a:picLocks noChangeAspect="1"/>
          </p:cNvPicPr>
          <p:nvPr userDrawn="1"/>
        </p:nvPicPr>
        <p:blipFill>
          <a:blip r:embed="rId5"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8941668" y="5458348"/>
            <a:ext cx="671816" cy="679523"/>
          </a:xfrm>
          <a:prstGeom prst="roundRect">
            <a:avLst/>
          </a:prstGeom>
        </p:spPr>
      </p:pic>
      <p:pic>
        <p:nvPicPr>
          <p:cNvPr id="24" name="Picture 2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327228" y="5643112"/>
            <a:ext cx="455559" cy="371312"/>
          </a:xfrm>
          <a:prstGeom prst="rect">
            <a:avLst/>
          </a:prstGeom>
        </p:spPr>
      </p:pic>
      <p:sp>
        <p:nvSpPr>
          <p:cNvPr id="25"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z="1800" smtClean="0">
                <a:solidFill>
                  <a:prstClr val="white"/>
                </a:solidFill>
              </a:rPr>
              <a:pPr/>
              <a:t>‹#›</a:t>
            </a:fld>
            <a:endParaRPr lang="en-US" sz="1800" dirty="0">
              <a:solidFill>
                <a:prstClr val="white"/>
              </a:solidFill>
            </a:endParaRPr>
          </a:p>
        </p:txBody>
      </p:sp>
      <p:sp>
        <p:nvSpPr>
          <p:cNvPr id="17" name="Rectangle 16"/>
          <p:cNvSpPr/>
          <p:nvPr userDrawn="1"/>
        </p:nvSpPr>
        <p:spPr>
          <a:xfrm>
            <a:off x="907" y="4867650"/>
            <a:ext cx="12192000" cy="141565"/>
          </a:xfrm>
          <a:prstGeom prst="rect">
            <a:avLst/>
          </a:prstGeom>
          <a:solidFill>
            <a:schemeClr val="accent5">
              <a:lumMod val="50000"/>
            </a:schemeClr>
          </a:solidFill>
          <a:ln>
            <a:solidFill>
              <a:schemeClr val="accent5">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prstClr val="white"/>
              </a:solidFill>
            </a:endParaRPr>
          </a:p>
        </p:txBody>
      </p:sp>
      <p:graphicFrame>
        <p:nvGraphicFramePr>
          <p:cNvPr id="27" name="Table 26"/>
          <p:cNvGraphicFramePr>
            <a:graphicFrameLocks noGrp="1"/>
          </p:cNvGraphicFramePr>
          <p:nvPr userDrawn="1">
            <p:extLst/>
          </p:nvPr>
        </p:nvGraphicFramePr>
        <p:xfrm>
          <a:off x="776479" y="5575564"/>
          <a:ext cx="11101497" cy="420856"/>
        </p:xfrm>
        <a:graphic>
          <a:graphicData uri="http://schemas.openxmlformats.org/drawingml/2006/table">
            <a:tbl>
              <a:tblPr firstRow="1" bandRow="1">
                <a:tableStyleId>{5C22544A-7EE6-4342-B048-85BDC9FD1C3A}</a:tableStyleId>
              </a:tblPr>
              <a:tblGrid>
                <a:gridCol w="2920668"/>
                <a:gridCol w="2641054"/>
                <a:gridCol w="2281163"/>
                <a:gridCol w="3258612"/>
              </a:tblGrid>
              <a:tr h="420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accent5">
                              <a:lumMod val="50000"/>
                            </a:schemeClr>
                          </a:solidFill>
                          <a:effectLst/>
                          <a:latin typeface="Cambria" panose="02040503050406030204" pitchFamily="18" charset="0"/>
                          <a:ea typeface="+mn-ea"/>
                          <a:cs typeface="+mn-cs"/>
                        </a:rPr>
                        <a:t>www.ussc.gov</a:t>
                      </a:r>
                      <a:endParaRPr lang="en-US" sz="1800" b="1" dirty="0" smtClean="0">
                        <a:solidFill>
                          <a:schemeClr val="accent5">
                            <a:lumMod val="50000"/>
                          </a:schemeClr>
                        </a:solidFill>
                        <a:latin typeface="Cambria" panose="02040503050406030204" pitchFamily="18"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accent5">
                              <a:lumMod val="50000"/>
                            </a:schemeClr>
                          </a:solidFill>
                          <a:effectLst/>
                          <a:latin typeface="Cambria" panose="02040503050406030204" pitchFamily="18" charset="0"/>
                          <a:ea typeface="+mn-ea"/>
                          <a:cs typeface="+mn-cs"/>
                        </a:rPr>
                        <a:t>(202) 502-4545</a:t>
                      </a:r>
                      <a:endParaRPr lang="en-US" sz="1800" b="1" dirty="0" smtClean="0">
                        <a:solidFill>
                          <a:schemeClr val="accent5">
                            <a:lumMod val="50000"/>
                          </a:schemeClr>
                        </a:solidFill>
                        <a:latin typeface="Cambria" panose="02040503050406030204" pitchFamily="18"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kern="1200" baseline="0" dirty="0" smtClean="0">
                          <a:solidFill>
                            <a:schemeClr val="accent5">
                              <a:lumMod val="50000"/>
                            </a:schemeClr>
                          </a:solidFill>
                          <a:effectLst/>
                          <a:latin typeface="Cambria" panose="02040503050406030204" pitchFamily="18" charset="0"/>
                          <a:ea typeface="+mn-ea"/>
                          <a:cs typeface="+mn-cs"/>
                        </a:rPr>
                        <a:t>@</a:t>
                      </a:r>
                      <a:r>
                        <a:rPr lang="en-US" sz="1800" b="1" u="none" kern="1200" baseline="0" dirty="0" err="1" smtClean="0">
                          <a:solidFill>
                            <a:schemeClr val="accent5">
                              <a:lumMod val="50000"/>
                            </a:schemeClr>
                          </a:solidFill>
                          <a:effectLst/>
                          <a:latin typeface="Cambria" panose="02040503050406030204" pitchFamily="18" charset="0"/>
                          <a:ea typeface="+mn-ea"/>
                          <a:cs typeface="+mn-cs"/>
                        </a:rPr>
                        <a:t>theusscgov</a:t>
                      </a:r>
                      <a:endParaRPr lang="en-US" sz="1800" b="1" u="none" kern="1200" baseline="0" dirty="0" smtClean="0">
                        <a:solidFill>
                          <a:schemeClr val="accent5">
                            <a:lumMod val="50000"/>
                          </a:schemeClr>
                        </a:solidFill>
                        <a:effectLst/>
                        <a:latin typeface="Cambria" panose="02040503050406030204" pitchFamily="18" charset="0"/>
                        <a:ea typeface="+mn-ea"/>
                        <a:cs typeface="+mn-cs"/>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u="none" kern="1200" baseline="0" dirty="0" smtClean="0">
                          <a:solidFill>
                            <a:schemeClr val="accent5">
                              <a:lumMod val="50000"/>
                            </a:schemeClr>
                          </a:solidFill>
                          <a:effectLst/>
                          <a:latin typeface="Cambria" panose="02040503050406030204" pitchFamily="18" charset="0"/>
                          <a:ea typeface="+mn-ea"/>
                          <a:cs typeface="+mn-cs"/>
                        </a:rPr>
                        <a:t>pubaffairs@ussc.gov</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3" name="Text Placeholder 2"/>
          <p:cNvSpPr>
            <a:spLocks noGrp="1"/>
          </p:cNvSpPr>
          <p:nvPr>
            <p:ph type="body" sz="quarter" idx="10" hasCustomPrompt="1"/>
          </p:nvPr>
        </p:nvSpPr>
        <p:spPr>
          <a:xfrm>
            <a:off x="9231" y="703242"/>
            <a:ext cx="12169775" cy="5008563"/>
          </a:xfrm>
          <a:prstGeom prst="rect">
            <a:avLst/>
          </a:prstGeom>
        </p:spPr>
        <p:txBody>
          <a:bodyPr/>
          <a:lstStyle>
            <a:lvl1pPr marL="0" indent="0" algn="ctr">
              <a:buFontTx/>
              <a:buNone/>
              <a:defRPr sz="3600" b="1">
                <a:solidFill>
                  <a:schemeClr val="bg1"/>
                </a:solidFill>
                <a:latin typeface="Cambria" panose="02040503050406030204" pitchFamily="18" charset="0"/>
              </a:defRPr>
            </a:lvl1pPr>
            <a:lvl2pPr marL="457189" indent="0" algn="ctr">
              <a:buFontTx/>
              <a:buNone/>
              <a:defRPr>
                <a:solidFill>
                  <a:schemeClr val="bg1"/>
                </a:solidFill>
                <a:latin typeface="Cambria" panose="02040503050406030204" pitchFamily="18" charset="0"/>
              </a:defRPr>
            </a:lvl2pPr>
            <a:lvl3pPr marL="914377" indent="0" algn="ctr">
              <a:buFontTx/>
              <a:buNone/>
              <a:defRPr>
                <a:solidFill>
                  <a:schemeClr val="bg1"/>
                </a:solidFill>
                <a:latin typeface="Cambria" panose="02040503050406030204" pitchFamily="18" charset="0"/>
              </a:defRPr>
            </a:lvl3pPr>
            <a:lvl4pPr marL="1371566" indent="0" algn="ctr">
              <a:buFontTx/>
              <a:buNone/>
              <a:defRPr>
                <a:solidFill>
                  <a:schemeClr val="bg1"/>
                </a:solidFill>
                <a:latin typeface="Cambria" panose="02040503050406030204" pitchFamily="18" charset="0"/>
              </a:defRPr>
            </a:lvl4pPr>
            <a:lvl5pPr marL="1828755" indent="0" algn="ctr">
              <a:buFontTx/>
              <a:buNone/>
              <a:defRPr>
                <a:solidFill>
                  <a:schemeClr val="bg1"/>
                </a:solidFill>
                <a:latin typeface="Cambria" panose="02040503050406030204" pitchFamily="18" charset="0"/>
              </a:defRPr>
            </a:lvl5pPr>
          </a:lstStyle>
          <a:p>
            <a:pPr lvl="0"/>
            <a:r>
              <a:rPr lang="en-US" dirty="0" smtClean="0"/>
              <a:t>Office of</a:t>
            </a:r>
          </a:p>
          <a:p>
            <a:pPr lvl="0"/>
            <a:r>
              <a:rPr lang="en-US" dirty="0" smtClean="0"/>
              <a:t>?</a:t>
            </a:r>
          </a:p>
        </p:txBody>
      </p:sp>
      <p:sp>
        <p:nvSpPr>
          <p:cNvPr id="4" name="Text Placeholder 3"/>
          <p:cNvSpPr>
            <a:spLocks noGrp="1"/>
          </p:cNvSpPr>
          <p:nvPr>
            <p:ph type="body" sz="quarter" idx="11" hasCustomPrompt="1"/>
          </p:nvPr>
        </p:nvSpPr>
        <p:spPr>
          <a:xfrm>
            <a:off x="9525" y="2219917"/>
            <a:ext cx="12157075" cy="2788645"/>
          </a:xfrm>
          <a:prstGeom prst="rect">
            <a:avLst/>
          </a:prstGeom>
        </p:spPr>
        <p:txBody>
          <a:bodyPr/>
          <a:lstStyle>
            <a:lvl1pPr marL="0" indent="0" algn="ctr">
              <a:buFontTx/>
              <a:buNone/>
              <a:defRPr sz="2800">
                <a:solidFill>
                  <a:schemeClr val="bg1"/>
                </a:solidFill>
                <a:latin typeface="Cambria" panose="02040503050406030204" pitchFamily="18" charset="0"/>
              </a:defRPr>
            </a:lvl1pPr>
            <a:lvl2pPr marL="457189" indent="0" algn="ctr">
              <a:buFontTx/>
              <a:buNone/>
              <a:defRPr sz="2800">
                <a:solidFill>
                  <a:schemeClr val="bg1"/>
                </a:solidFill>
                <a:latin typeface="Cambria" panose="02040503050406030204" pitchFamily="18" charset="0"/>
              </a:defRPr>
            </a:lvl2pPr>
            <a:lvl3pPr marL="914377" indent="0" algn="ctr">
              <a:buFontTx/>
              <a:buNone/>
              <a:defRPr sz="2800">
                <a:solidFill>
                  <a:schemeClr val="bg1"/>
                </a:solidFill>
                <a:latin typeface="Cambria" panose="02040503050406030204" pitchFamily="18" charset="0"/>
              </a:defRPr>
            </a:lvl3pPr>
            <a:lvl4pPr marL="1371566" indent="0" algn="ctr">
              <a:buFontTx/>
              <a:buNone/>
              <a:defRPr sz="2800">
                <a:solidFill>
                  <a:schemeClr val="bg1"/>
                </a:solidFill>
                <a:latin typeface="Cambria" panose="02040503050406030204" pitchFamily="18" charset="0"/>
              </a:defRPr>
            </a:lvl4pPr>
            <a:lvl5pPr marL="1828755" indent="0" algn="ctr">
              <a:buFontTx/>
              <a:buNone/>
              <a:defRPr sz="2800">
                <a:solidFill>
                  <a:schemeClr val="bg1"/>
                </a:solidFill>
                <a:latin typeface="Cambria" panose="02040503050406030204" pitchFamily="18" charset="0"/>
              </a:defRPr>
            </a:lvl5pPr>
          </a:lstStyle>
          <a:p>
            <a:pPr lvl="0"/>
            <a:r>
              <a:rPr lang="en-US" dirty="0" smtClean="0"/>
              <a:t>Presenter’s Name</a:t>
            </a:r>
          </a:p>
          <a:p>
            <a:pPr lvl="0"/>
            <a:r>
              <a:rPr lang="en-US" dirty="0" smtClean="0"/>
              <a:t>Presenter’s Title</a:t>
            </a:r>
          </a:p>
          <a:p>
            <a:pPr lvl="0"/>
            <a:endParaRPr lang="en-US" dirty="0" smtClean="0"/>
          </a:p>
          <a:p>
            <a:pPr lvl="0"/>
            <a:r>
              <a:rPr lang="en-US" dirty="0" smtClean="0"/>
              <a:t>Presenter’s Name</a:t>
            </a:r>
          </a:p>
          <a:p>
            <a:pPr lvl="0"/>
            <a:r>
              <a:rPr lang="en-US" dirty="0" smtClean="0"/>
              <a:t>Presenter’s Title</a:t>
            </a:r>
            <a:endParaRPr lang="en-US" dirty="0"/>
          </a:p>
        </p:txBody>
      </p:sp>
      <p:sp>
        <p:nvSpPr>
          <p:cNvPr id="16" name="Oval 15"/>
          <p:cNvSpPr/>
          <p:nvPr userDrawn="1"/>
        </p:nvSpPr>
        <p:spPr>
          <a:xfrm>
            <a:off x="268308" y="292798"/>
            <a:ext cx="1033272" cy="969264"/>
          </a:xfrm>
          <a:prstGeom prst="ellipse">
            <a:avLst/>
          </a:prstGeom>
          <a:blipFill dpi="0" rotWithShape="1">
            <a:blip r:embed="rId7">
              <a:alphaModFix amt="4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2596805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s">
    <p:spTree>
      <p:nvGrpSpPr>
        <p:cNvPr id="1" name=""/>
        <p:cNvGrpSpPr/>
        <p:nvPr/>
      </p:nvGrpSpPr>
      <p:grpSpPr>
        <a:xfrm>
          <a:off x="0" y="0"/>
          <a:ext cx="0" cy="0"/>
          <a:chOff x="0" y="0"/>
          <a:chExt cx="0" cy="0"/>
        </a:xfrm>
      </p:grpSpPr>
      <p:sp>
        <p:nvSpPr>
          <p:cNvPr id="6" name="Title 1"/>
          <p:cNvSpPr>
            <a:spLocks noGrp="1"/>
          </p:cNvSpPr>
          <p:nvPr>
            <p:ph type="title"/>
          </p:nvPr>
        </p:nvSpPr>
        <p:spPr>
          <a:xfrm>
            <a:off x="1" y="430461"/>
            <a:ext cx="12166012" cy="1325563"/>
          </a:xfrm>
          <a:prstGeom prst="rect">
            <a:avLst/>
          </a:prstGeom>
        </p:spPr>
        <p:txBody>
          <a:bodyPr>
            <a:normAutofit/>
          </a:bodyPr>
          <a:lstStyle>
            <a:lvl1pPr algn="ctr">
              <a:defRPr sz="3600">
                <a:solidFill>
                  <a:schemeClr val="bg1"/>
                </a:solidFill>
                <a:latin typeface="Calisto MT" panose="02040603050505030304" pitchFamily="18" charset="0"/>
              </a:defRPr>
            </a:lvl1pPr>
          </a:lstStyle>
          <a:p>
            <a:r>
              <a:rPr lang="en-US" sz="3600" b="1" smtClean="0">
                <a:solidFill>
                  <a:schemeClr val="bg1"/>
                </a:solidFill>
                <a:latin typeface="Cambria" panose="02040503050406030204" pitchFamily="18" charset="0"/>
              </a:rPr>
              <a:t>Click to edit Master title style</a:t>
            </a:r>
            <a:endParaRPr lang="en-US" sz="3600" b="1" dirty="0">
              <a:solidFill>
                <a:schemeClr val="bg1"/>
              </a:solidFill>
              <a:latin typeface="Cambria" panose="02040503050406030204" pitchFamily="18" charset="0"/>
            </a:endParaRPr>
          </a:p>
        </p:txBody>
      </p:sp>
      <p:sp>
        <p:nvSpPr>
          <p:cNvPr id="11"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z="1800" smtClean="0">
                <a:solidFill>
                  <a:prstClr val="white"/>
                </a:solidFill>
              </a:rPr>
              <a:pPr/>
              <a:t>‹#›</a:t>
            </a:fld>
            <a:endParaRPr lang="en-US" sz="1800" dirty="0">
              <a:solidFill>
                <a:prstClr val="white"/>
              </a:solidFill>
            </a:endParaRPr>
          </a:p>
        </p:txBody>
      </p:sp>
      <p:sp>
        <p:nvSpPr>
          <p:cNvPr id="12" name="Content Placeholder 2"/>
          <p:cNvSpPr>
            <a:spLocks noGrp="1"/>
          </p:cNvSpPr>
          <p:nvPr>
            <p:ph sz="half" idx="1"/>
          </p:nvPr>
        </p:nvSpPr>
        <p:spPr>
          <a:xfrm>
            <a:off x="618566" y="1756024"/>
            <a:ext cx="10972800" cy="4416176"/>
          </a:xfrm>
          <a:prstGeom prst="rect">
            <a:avLst/>
          </a:prstGeom>
        </p:spPr>
        <p:txBody>
          <a:bodyPr/>
          <a:lstStyle>
            <a:lvl1pPr>
              <a:defRPr b="0">
                <a:solidFill>
                  <a:schemeClr val="bg1"/>
                </a:solidFill>
                <a:latin typeface="Cambria" panose="02040503050406030204" pitchFamily="18" charset="0"/>
              </a:defRPr>
            </a:lvl1pPr>
            <a:lvl2pPr>
              <a:defRPr>
                <a:solidFill>
                  <a:schemeClr val="bg1"/>
                </a:solidFill>
                <a:latin typeface="Cambria" panose="02040503050406030204" pitchFamily="18" charset="0"/>
              </a:defRPr>
            </a:lvl2pPr>
            <a:lvl3pPr>
              <a:defRPr>
                <a:solidFill>
                  <a:schemeClr val="bg1"/>
                </a:solidFill>
                <a:latin typeface="Cambria" panose="02040503050406030204" pitchFamily="18" charset="0"/>
              </a:defRPr>
            </a:lvl3pPr>
            <a:lvl4pPr>
              <a:defRPr>
                <a:solidFill>
                  <a:schemeClr val="bg1"/>
                </a:solidFill>
                <a:latin typeface="Cambria" panose="02040503050406030204" pitchFamily="18" charset="0"/>
              </a:defRPr>
            </a:lvl4pPr>
            <a:lvl5pPr>
              <a:defRPr>
                <a:solidFill>
                  <a:schemeClr val="bg1"/>
                </a:solidFill>
                <a:latin typeface="Cambria" panose="020405030504060302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Oval 7"/>
          <p:cNvSpPr/>
          <p:nvPr userDrawn="1"/>
        </p:nvSpPr>
        <p:spPr>
          <a:xfrm>
            <a:off x="10885677" y="5626071"/>
            <a:ext cx="1033272" cy="969264"/>
          </a:xfrm>
          <a:prstGeom prst="ellipse">
            <a:avLst/>
          </a:prstGeom>
          <a:blipFill dpi="0" rotWithShape="1">
            <a:blip r:embed="rId2">
              <a:alphaModFix amt="4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462926257"/>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Side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 y="365127"/>
            <a:ext cx="12166013" cy="1325563"/>
          </a:xfrm>
          <a:prstGeom prst="rect">
            <a:avLst/>
          </a:prstGeom>
        </p:spPr>
        <p:txBody>
          <a:bodyPr>
            <a:normAutofit/>
          </a:bodyPr>
          <a:lstStyle>
            <a:lvl1pPr algn="ctr">
              <a:defRPr sz="3600" b="1">
                <a:solidFill>
                  <a:schemeClr val="bg1"/>
                </a:solidFill>
                <a:latin typeface="Cambria" panose="02040503050406030204" pitchFamily="18" charset="0"/>
              </a:defRPr>
            </a:lvl1pPr>
          </a:lstStyle>
          <a:p>
            <a:r>
              <a:rPr lang="en-US" dirty="0" smtClean="0"/>
              <a:t>Title</a:t>
            </a:r>
            <a:endParaRPr lang="en-US" dirty="0"/>
          </a:p>
        </p:txBody>
      </p:sp>
      <p:sp>
        <p:nvSpPr>
          <p:cNvPr id="3" name="Content Placeholder 2"/>
          <p:cNvSpPr>
            <a:spLocks noGrp="1"/>
          </p:cNvSpPr>
          <p:nvPr>
            <p:ph sz="half" idx="1"/>
          </p:nvPr>
        </p:nvSpPr>
        <p:spPr>
          <a:xfrm>
            <a:off x="672353" y="1825625"/>
            <a:ext cx="5244353" cy="4351338"/>
          </a:xfrm>
          <a:prstGeom prst="rect">
            <a:avLst/>
          </a:prstGeom>
        </p:spPr>
        <p:txBody>
          <a:bodyPr/>
          <a:lstStyle>
            <a:lvl1pPr>
              <a:defRPr>
                <a:solidFill>
                  <a:schemeClr val="bg1"/>
                </a:solidFill>
                <a:latin typeface="Cambria" panose="02040503050406030204" pitchFamily="18" charset="0"/>
              </a:defRPr>
            </a:lvl1pPr>
            <a:lvl2pPr>
              <a:defRPr>
                <a:solidFill>
                  <a:schemeClr val="bg1"/>
                </a:solidFill>
                <a:latin typeface="Cambria" panose="02040503050406030204" pitchFamily="18" charset="0"/>
              </a:defRPr>
            </a:lvl2pPr>
            <a:lvl3pPr>
              <a:defRPr>
                <a:solidFill>
                  <a:schemeClr val="bg1"/>
                </a:solidFill>
                <a:latin typeface="Cambria" panose="02040503050406030204" pitchFamily="18" charset="0"/>
              </a:defRPr>
            </a:lvl3pPr>
            <a:lvl4pPr>
              <a:defRPr>
                <a:solidFill>
                  <a:schemeClr val="bg1"/>
                </a:solidFill>
                <a:latin typeface="Cambria" panose="02040503050406030204" pitchFamily="18" charset="0"/>
              </a:defRPr>
            </a:lvl4pPr>
            <a:lvl5pPr>
              <a:defRPr>
                <a:solidFill>
                  <a:schemeClr val="bg1"/>
                </a:solidFill>
                <a:latin typeface="Cambria" panose="020405030504060302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93224" y="1825625"/>
            <a:ext cx="5271246" cy="4351338"/>
          </a:xfrm>
          <a:prstGeom prst="rect">
            <a:avLst/>
          </a:prstGeom>
        </p:spPr>
        <p:txBody>
          <a:bodyPr/>
          <a:lstStyle>
            <a:lvl1pPr>
              <a:defRPr>
                <a:solidFill>
                  <a:schemeClr val="bg1"/>
                </a:solidFill>
                <a:latin typeface="Cambria" panose="02040503050406030204" pitchFamily="18" charset="0"/>
              </a:defRPr>
            </a:lvl1pPr>
            <a:lvl2pPr>
              <a:defRPr>
                <a:solidFill>
                  <a:schemeClr val="bg1"/>
                </a:solidFill>
                <a:latin typeface="Cambria" panose="02040503050406030204" pitchFamily="18" charset="0"/>
              </a:defRPr>
            </a:lvl2pPr>
            <a:lvl3pPr>
              <a:defRPr>
                <a:solidFill>
                  <a:schemeClr val="bg1"/>
                </a:solidFill>
                <a:latin typeface="Cambria" panose="02040503050406030204" pitchFamily="18" charset="0"/>
              </a:defRPr>
            </a:lvl3pPr>
            <a:lvl4pPr>
              <a:defRPr>
                <a:solidFill>
                  <a:schemeClr val="bg1"/>
                </a:solidFill>
                <a:latin typeface="Cambria" panose="02040503050406030204" pitchFamily="18" charset="0"/>
              </a:defRPr>
            </a:lvl4pPr>
            <a:lvl5pPr>
              <a:defRPr>
                <a:solidFill>
                  <a:schemeClr val="bg1"/>
                </a:solidFill>
                <a:latin typeface="Cambria" panose="020405030504060302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mtClean="0">
                <a:solidFill>
                  <a:prstClr val="white"/>
                </a:solidFill>
              </a:rPr>
              <a:pPr/>
              <a:t>‹#›</a:t>
            </a:fld>
            <a:endParaRPr lang="en-US" dirty="0">
              <a:solidFill>
                <a:prstClr val="white"/>
              </a:solidFill>
            </a:endParaRPr>
          </a:p>
        </p:txBody>
      </p:sp>
      <p:sp>
        <p:nvSpPr>
          <p:cNvPr id="7" name="Oval 6"/>
          <p:cNvSpPr/>
          <p:nvPr userDrawn="1"/>
        </p:nvSpPr>
        <p:spPr>
          <a:xfrm>
            <a:off x="10885677" y="5626071"/>
            <a:ext cx="1033272" cy="969264"/>
          </a:xfrm>
          <a:prstGeom prst="ellipse">
            <a:avLst/>
          </a:prstGeom>
          <a:blipFill dpi="0" rotWithShape="1">
            <a:blip r:embed="rId2">
              <a:alphaModFix amt="4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2824392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7" name="Content Placeholder 13"/>
          <p:cNvSpPr>
            <a:spLocks noGrp="1"/>
          </p:cNvSpPr>
          <p:nvPr>
            <p:ph sz="half" idx="2"/>
          </p:nvPr>
        </p:nvSpPr>
        <p:spPr>
          <a:xfrm>
            <a:off x="632012" y="1825625"/>
            <a:ext cx="11013887" cy="4351338"/>
          </a:xfrm>
          <a:prstGeom prst="rect">
            <a:avLst/>
          </a:prstGeom>
        </p:spPr>
        <p:txBody>
          <a:bodyPr/>
          <a:lstStyle/>
          <a:p>
            <a:pPr lvl="0"/>
            <a:r>
              <a:rPr lang="en-US" i="1" smtClean="0">
                <a:solidFill>
                  <a:schemeClr val="bg1"/>
                </a:solidFill>
              </a:rPr>
              <a:t>Click to edit Master text styles</a:t>
            </a:r>
          </a:p>
        </p:txBody>
      </p:sp>
      <p:sp>
        <p:nvSpPr>
          <p:cNvPr id="10"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mtClean="0">
                <a:solidFill>
                  <a:prstClr val="white"/>
                </a:solidFill>
              </a:rPr>
              <a:pPr/>
              <a:t>‹#›</a:t>
            </a:fld>
            <a:endParaRPr lang="en-US" dirty="0">
              <a:solidFill>
                <a:prstClr val="white"/>
              </a:solidFill>
            </a:endParaRPr>
          </a:p>
        </p:txBody>
      </p:sp>
      <p:sp>
        <p:nvSpPr>
          <p:cNvPr id="12" name="Title 1"/>
          <p:cNvSpPr>
            <a:spLocks noGrp="1"/>
          </p:cNvSpPr>
          <p:nvPr>
            <p:ph type="title" hasCustomPrompt="1"/>
          </p:nvPr>
        </p:nvSpPr>
        <p:spPr>
          <a:xfrm>
            <a:off x="0" y="468602"/>
            <a:ext cx="12166013" cy="1325563"/>
          </a:xfrm>
          <a:prstGeom prst="rect">
            <a:avLst/>
          </a:prstGeom>
        </p:spPr>
        <p:txBody>
          <a:bodyPr>
            <a:normAutofit/>
          </a:bodyPr>
          <a:lstStyle>
            <a:lvl1pPr algn="ctr">
              <a:defRPr sz="3600" b="1">
                <a:solidFill>
                  <a:schemeClr val="bg1"/>
                </a:solidFill>
                <a:latin typeface="Cambria" panose="02040503050406030204" pitchFamily="18" charset="0"/>
              </a:defRPr>
            </a:lvl1pPr>
          </a:lstStyle>
          <a:p>
            <a:r>
              <a:rPr lang="en-US" dirty="0" smtClean="0"/>
              <a:t>Chart Title</a:t>
            </a:r>
            <a:endParaRPr lang="en-US" dirty="0"/>
          </a:p>
        </p:txBody>
      </p:sp>
      <p:sp>
        <p:nvSpPr>
          <p:cNvPr id="13" name="Title 1"/>
          <p:cNvSpPr txBox="1">
            <a:spLocks/>
          </p:cNvSpPr>
          <p:nvPr userDrawn="1"/>
        </p:nvSpPr>
        <p:spPr>
          <a:xfrm>
            <a:off x="0" y="884029"/>
            <a:ext cx="12191999" cy="1325563"/>
          </a:xfrm>
          <a:prstGeom prst="rect">
            <a:avLst/>
          </a:prstGeom>
        </p:spPr>
        <p:txBody>
          <a:bodyPr vert="horz" lIns="91440" tIns="45720" rIns="91440" bIns="45720" rtlCol="0" anchor="ctr">
            <a:normAutofit/>
          </a:bodyPr>
          <a:lstStyle>
            <a:lvl1pPr algn="ctr" defTabSz="914377" rtl="0" eaLnBrk="1" latinLnBrk="0" hangingPunct="1">
              <a:lnSpc>
                <a:spcPct val="90000"/>
              </a:lnSpc>
              <a:spcBef>
                <a:spcPct val="0"/>
              </a:spcBef>
              <a:buNone/>
              <a:defRPr sz="3600" b="1" kern="1200">
                <a:solidFill>
                  <a:schemeClr val="bg1"/>
                </a:solidFill>
                <a:latin typeface="Cambria" panose="02040503050406030204" pitchFamily="18" charset="0"/>
                <a:ea typeface="+mj-ea"/>
                <a:cs typeface="+mj-cs"/>
              </a:defRPr>
            </a:lvl1pPr>
          </a:lstStyle>
          <a:p>
            <a:r>
              <a:rPr lang="en-US" sz="2800" dirty="0" smtClean="0">
                <a:solidFill>
                  <a:prstClr val="white"/>
                </a:solidFill>
              </a:rPr>
              <a:t>Subtitle</a:t>
            </a:r>
            <a:endParaRPr lang="en-US" dirty="0">
              <a:solidFill>
                <a:prstClr val="white"/>
              </a:solidFill>
            </a:endParaRPr>
          </a:p>
        </p:txBody>
      </p:sp>
      <p:sp>
        <p:nvSpPr>
          <p:cNvPr id="3" name="Text Placeholder 2"/>
          <p:cNvSpPr>
            <a:spLocks noGrp="1"/>
          </p:cNvSpPr>
          <p:nvPr>
            <p:ph type="body" sz="quarter" idx="10" hasCustomPrompt="1"/>
          </p:nvPr>
        </p:nvSpPr>
        <p:spPr>
          <a:xfrm>
            <a:off x="1020416" y="6176963"/>
            <a:ext cx="10027809" cy="681037"/>
          </a:xfrm>
          <a:prstGeom prst="rect">
            <a:avLst/>
          </a:prstGeom>
        </p:spPr>
        <p:txBody>
          <a:bodyPr/>
          <a:lstStyle>
            <a:lvl1pPr marL="0" indent="0">
              <a:buNone/>
              <a:defRPr sz="1600" baseline="0">
                <a:solidFill>
                  <a:schemeClr val="bg1"/>
                </a:solidFill>
                <a:latin typeface="Cambria" panose="02040503050406030204" pitchFamily="18" charset="0"/>
              </a:defRPr>
            </a:lvl1pPr>
            <a:lvl2pPr marL="457189" indent="0">
              <a:buNone/>
              <a:defRPr sz="1600">
                <a:solidFill>
                  <a:schemeClr val="bg1"/>
                </a:solidFill>
                <a:latin typeface="Cambria" panose="02040503050406030204" pitchFamily="18" charset="0"/>
              </a:defRPr>
            </a:lvl2pPr>
            <a:lvl3pPr marL="914377" indent="0">
              <a:buNone/>
              <a:defRPr sz="1600">
                <a:solidFill>
                  <a:schemeClr val="bg1"/>
                </a:solidFill>
                <a:latin typeface="Cambria" panose="02040503050406030204" pitchFamily="18" charset="0"/>
              </a:defRPr>
            </a:lvl3pPr>
            <a:lvl4pPr marL="1371566" indent="0">
              <a:buNone/>
              <a:defRPr sz="1600">
                <a:solidFill>
                  <a:schemeClr val="bg1"/>
                </a:solidFill>
                <a:latin typeface="Cambria" panose="02040503050406030204" pitchFamily="18" charset="0"/>
              </a:defRPr>
            </a:lvl4pPr>
            <a:lvl5pPr marL="1828755" indent="0">
              <a:buNone/>
              <a:defRPr sz="1600">
                <a:solidFill>
                  <a:schemeClr val="bg1"/>
                </a:solidFill>
                <a:latin typeface="Cambria" panose="02040503050406030204" pitchFamily="18" charset="0"/>
              </a:defRPr>
            </a:lvl5pPr>
          </a:lstStyle>
          <a:p>
            <a:pPr lvl="0"/>
            <a:r>
              <a:rPr lang="en-US" dirty="0" smtClean="0"/>
              <a:t>SOURCE: </a:t>
            </a:r>
          </a:p>
        </p:txBody>
      </p:sp>
      <p:sp>
        <p:nvSpPr>
          <p:cNvPr id="11" name="Oval 10"/>
          <p:cNvSpPr/>
          <p:nvPr userDrawn="1"/>
        </p:nvSpPr>
        <p:spPr>
          <a:xfrm>
            <a:off x="10885677" y="5626071"/>
            <a:ext cx="1033272" cy="969264"/>
          </a:xfrm>
          <a:prstGeom prst="ellipse">
            <a:avLst/>
          </a:prstGeom>
          <a:blipFill dpi="0" rotWithShape="1">
            <a:blip r:embed="rId2">
              <a:alphaModFix amt="4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05383161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ond 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rotWithShape="1">
          <a:blip r:embed="rId2">
            <a:duotone>
              <a:schemeClr val="accent3">
                <a:shade val="45000"/>
                <a:satMod val="135000"/>
              </a:schemeClr>
              <a:prstClr val="white"/>
            </a:duotone>
            <a:extLst>
              <a:ext uri="{28A0092B-C50C-407E-A947-70E740481C1C}">
                <a14:useLocalDpi xmlns:a14="http://schemas.microsoft.com/office/drawing/2010/main" val="0"/>
              </a:ext>
            </a:extLst>
          </a:blip>
          <a:srcRect l="47" t="53335" r="476" b="25277"/>
          <a:stretch/>
        </p:blipFill>
        <p:spPr>
          <a:xfrm>
            <a:off x="-3487" y="4887940"/>
            <a:ext cx="12195487" cy="1995019"/>
          </a:xfrm>
          <a:prstGeom prst="rect">
            <a:avLst/>
          </a:prstGeom>
        </p:spPr>
      </p:pic>
      <p:pic>
        <p:nvPicPr>
          <p:cNvPr id="20" name="Picture 2" descr="http://www.clker.com/cliparts/y/D/Q/T/v/U/purple-phone-logo1-md.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10282" y="5609553"/>
            <a:ext cx="438430" cy="43843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202048" y="5458348"/>
            <a:ext cx="715967" cy="715967"/>
          </a:xfrm>
          <a:prstGeom prst="roundRect">
            <a:avLst/>
          </a:prstGeom>
        </p:spPr>
      </p:pic>
      <p:pic>
        <p:nvPicPr>
          <p:cNvPr id="22" name="Picture 21"/>
          <p:cNvPicPr>
            <a:picLocks noChangeAspect="1"/>
          </p:cNvPicPr>
          <p:nvPr userDrawn="1"/>
        </p:nvPicPr>
        <p:blipFill>
          <a:blip r:embed="rId5"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8941668" y="5458348"/>
            <a:ext cx="671816" cy="679523"/>
          </a:xfrm>
          <a:prstGeom prst="roundRect">
            <a:avLst/>
          </a:prstGeom>
        </p:spPr>
      </p:pic>
      <p:pic>
        <p:nvPicPr>
          <p:cNvPr id="24" name="Picture 2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327228" y="5643112"/>
            <a:ext cx="455559" cy="371312"/>
          </a:xfrm>
          <a:prstGeom prst="rect">
            <a:avLst/>
          </a:prstGeom>
        </p:spPr>
      </p:pic>
      <p:sp>
        <p:nvSpPr>
          <p:cNvPr id="17" name="Rectangle 16"/>
          <p:cNvSpPr/>
          <p:nvPr userDrawn="1"/>
        </p:nvSpPr>
        <p:spPr>
          <a:xfrm>
            <a:off x="907" y="4867650"/>
            <a:ext cx="12192000" cy="141565"/>
          </a:xfrm>
          <a:prstGeom prst="rect">
            <a:avLst/>
          </a:prstGeom>
          <a:solidFill>
            <a:schemeClr val="accent5">
              <a:lumMod val="50000"/>
            </a:schemeClr>
          </a:solidFill>
          <a:ln>
            <a:solidFill>
              <a:schemeClr val="accent5">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prstClr val="white"/>
              </a:solidFill>
            </a:endParaRPr>
          </a:p>
        </p:txBody>
      </p:sp>
      <p:graphicFrame>
        <p:nvGraphicFramePr>
          <p:cNvPr id="27" name="Table 26"/>
          <p:cNvGraphicFramePr>
            <a:graphicFrameLocks noGrp="1"/>
          </p:cNvGraphicFramePr>
          <p:nvPr userDrawn="1">
            <p:extLst/>
          </p:nvPr>
        </p:nvGraphicFramePr>
        <p:xfrm>
          <a:off x="776479" y="5575564"/>
          <a:ext cx="11101497" cy="420856"/>
        </p:xfrm>
        <a:graphic>
          <a:graphicData uri="http://schemas.openxmlformats.org/drawingml/2006/table">
            <a:tbl>
              <a:tblPr firstRow="1" bandRow="1">
                <a:tableStyleId>{5C22544A-7EE6-4342-B048-85BDC9FD1C3A}</a:tableStyleId>
              </a:tblPr>
              <a:tblGrid>
                <a:gridCol w="2920668"/>
                <a:gridCol w="2641054"/>
                <a:gridCol w="2281163"/>
                <a:gridCol w="3258612"/>
              </a:tblGrid>
              <a:tr h="420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accent5">
                              <a:lumMod val="50000"/>
                            </a:schemeClr>
                          </a:solidFill>
                          <a:effectLst/>
                          <a:latin typeface="Cambria" panose="02040503050406030204" pitchFamily="18" charset="0"/>
                          <a:ea typeface="+mn-ea"/>
                          <a:cs typeface="+mn-cs"/>
                        </a:rPr>
                        <a:t>www.ussc.gov</a:t>
                      </a:r>
                      <a:endParaRPr lang="en-US" sz="1800" b="1" dirty="0" smtClean="0">
                        <a:solidFill>
                          <a:schemeClr val="accent5">
                            <a:lumMod val="50000"/>
                          </a:schemeClr>
                        </a:solidFill>
                        <a:latin typeface="Cambria" panose="02040503050406030204" pitchFamily="18"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accent5">
                              <a:lumMod val="50000"/>
                            </a:schemeClr>
                          </a:solidFill>
                          <a:effectLst/>
                          <a:latin typeface="Cambria" panose="02040503050406030204" pitchFamily="18" charset="0"/>
                          <a:ea typeface="+mn-ea"/>
                          <a:cs typeface="+mn-cs"/>
                        </a:rPr>
                        <a:t>(202) 502-4545</a:t>
                      </a:r>
                      <a:endParaRPr lang="en-US" sz="1800" b="1" dirty="0" smtClean="0">
                        <a:solidFill>
                          <a:schemeClr val="accent5">
                            <a:lumMod val="50000"/>
                          </a:schemeClr>
                        </a:solidFill>
                        <a:latin typeface="Cambria" panose="02040503050406030204" pitchFamily="18"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kern="1200" baseline="0" dirty="0" smtClean="0">
                          <a:solidFill>
                            <a:schemeClr val="accent5">
                              <a:lumMod val="50000"/>
                            </a:schemeClr>
                          </a:solidFill>
                          <a:effectLst/>
                          <a:latin typeface="Cambria" panose="02040503050406030204" pitchFamily="18" charset="0"/>
                          <a:ea typeface="+mn-ea"/>
                          <a:cs typeface="+mn-cs"/>
                        </a:rPr>
                        <a:t>@</a:t>
                      </a:r>
                      <a:r>
                        <a:rPr lang="en-US" sz="1800" b="1" u="none" kern="1200" baseline="0" dirty="0" err="1" smtClean="0">
                          <a:solidFill>
                            <a:schemeClr val="accent5">
                              <a:lumMod val="50000"/>
                            </a:schemeClr>
                          </a:solidFill>
                          <a:effectLst/>
                          <a:latin typeface="Cambria" panose="02040503050406030204" pitchFamily="18" charset="0"/>
                          <a:ea typeface="+mn-ea"/>
                          <a:cs typeface="+mn-cs"/>
                        </a:rPr>
                        <a:t>theusscgov</a:t>
                      </a:r>
                      <a:endParaRPr lang="en-US" sz="1800" b="1" u="none" kern="1200" baseline="0" dirty="0" smtClean="0">
                        <a:solidFill>
                          <a:schemeClr val="accent5">
                            <a:lumMod val="50000"/>
                          </a:schemeClr>
                        </a:solidFill>
                        <a:effectLst/>
                        <a:latin typeface="Cambria" panose="02040503050406030204" pitchFamily="18" charset="0"/>
                        <a:ea typeface="+mn-ea"/>
                        <a:cs typeface="+mn-cs"/>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u="none" kern="1200" baseline="0" dirty="0" smtClean="0">
                          <a:solidFill>
                            <a:schemeClr val="accent5">
                              <a:lumMod val="50000"/>
                            </a:schemeClr>
                          </a:solidFill>
                          <a:effectLst/>
                          <a:latin typeface="Cambria" panose="02040503050406030204" pitchFamily="18" charset="0"/>
                          <a:ea typeface="+mn-ea"/>
                          <a:cs typeface="+mn-cs"/>
                        </a:rPr>
                        <a:t>pubaffairs@ussc.gov</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12"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z="1800" smtClean="0">
                <a:solidFill>
                  <a:prstClr val="white"/>
                </a:solidFill>
              </a:rPr>
              <a:pPr/>
              <a:t>‹#›</a:t>
            </a:fld>
            <a:endParaRPr lang="en-US" sz="1800" dirty="0">
              <a:solidFill>
                <a:prstClr val="white"/>
              </a:solidFill>
            </a:endParaRPr>
          </a:p>
        </p:txBody>
      </p:sp>
      <p:sp>
        <p:nvSpPr>
          <p:cNvPr id="14" name="Title 1"/>
          <p:cNvSpPr>
            <a:spLocks noGrp="1"/>
          </p:cNvSpPr>
          <p:nvPr>
            <p:ph type="title" hasCustomPrompt="1"/>
          </p:nvPr>
        </p:nvSpPr>
        <p:spPr>
          <a:xfrm>
            <a:off x="838200" y="2602842"/>
            <a:ext cx="10515600" cy="1085895"/>
          </a:xfrm>
          <a:prstGeom prst="rect">
            <a:avLst/>
          </a:prstGeom>
        </p:spPr>
        <p:txBody>
          <a:bodyPr>
            <a:normAutofit/>
          </a:bodyPr>
          <a:lstStyle>
            <a:lvl1pPr algn="ctr">
              <a:defRPr sz="2800" b="1">
                <a:solidFill>
                  <a:schemeClr val="bg1"/>
                </a:solidFill>
                <a:latin typeface="Cambria" panose="02040503050406030204" pitchFamily="18" charset="0"/>
              </a:defRPr>
            </a:lvl1pPr>
          </a:lstStyle>
          <a:p>
            <a:r>
              <a:rPr lang="en-US" dirty="0" smtClean="0"/>
              <a:t>Subtitle</a:t>
            </a:r>
            <a:endParaRPr lang="en-US" dirty="0"/>
          </a:p>
        </p:txBody>
      </p:sp>
      <p:sp>
        <p:nvSpPr>
          <p:cNvPr id="18" name="Text Placeholder 2"/>
          <p:cNvSpPr>
            <a:spLocks noGrp="1"/>
          </p:cNvSpPr>
          <p:nvPr>
            <p:ph type="body" sz="quarter" idx="10" hasCustomPrompt="1"/>
          </p:nvPr>
        </p:nvSpPr>
        <p:spPr>
          <a:xfrm>
            <a:off x="9231" y="1600200"/>
            <a:ext cx="12169775" cy="4111605"/>
          </a:xfrm>
          <a:prstGeom prst="rect">
            <a:avLst/>
          </a:prstGeom>
        </p:spPr>
        <p:txBody>
          <a:bodyPr/>
          <a:lstStyle>
            <a:lvl1pPr marL="0" indent="0" algn="ctr">
              <a:buFontTx/>
              <a:buNone/>
              <a:defRPr sz="3600" b="1" baseline="0">
                <a:solidFill>
                  <a:schemeClr val="bg1"/>
                </a:solidFill>
                <a:latin typeface="Cambria" panose="02040503050406030204" pitchFamily="18" charset="0"/>
              </a:defRPr>
            </a:lvl1pPr>
            <a:lvl2pPr marL="457189" indent="0" algn="ctr">
              <a:buFontTx/>
              <a:buNone/>
              <a:defRPr>
                <a:solidFill>
                  <a:schemeClr val="bg1"/>
                </a:solidFill>
                <a:latin typeface="Cambria" panose="02040503050406030204" pitchFamily="18" charset="0"/>
              </a:defRPr>
            </a:lvl2pPr>
            <a:lvl3pPr marL="914377" indent="0" algn="ctr">
              <a:buFontTx/>
              <a:buNone/>
              <a:defRPr>
                <a:solidFill>
                  <a:schemeClr val="bg1"/>
                </a:solidFill>
                <a:latin typeface="Cambria" panose="02040503050406030204" pitchFamily="18" charset="0"/>
              </a:defRPr>
            </a:lvl3pPr>
            <a:lvl4pPr marL="1371566" indent="0" algn="ctr">
              <a:buFontTx/>
              <a:buNone/>
              <a:defRPr>
                <a:solidFill>
                  <a:schemeClr val="bg1"/>
                </a:solidFill>
                <a:latin typeface="Cambria" panose="02040503050406030204" pitchFamily="18" charset="0"/>
              </a:defRPr>
            </a:lvl4pPr>
            <a:lvl5pPr marL="1828755" indent="0" algn="ctr">
              <a:buFontTx/>
              <a:buNone/>
              <a:defRPr>
                <a:solidFill>
                  <a:schemeClr val="bg1"/>
                </a:solidFill>
                <a:latin typeface="Cambria" panose="02040503050406030204" pitchFamily="18" charset="0"/>
              </a:defRPr>
            </a:lvl5pPr>
          </a:lstStyle>
          <a:p>
            <a:pPr lvl="0"/>
            <a:r>
              <a:rPr lang="en-US" dirty="0" smtClean="0"/>
              <a:t>Transition Slide Title</a:t>
            </a:r>
          </a:p>
        </p:txBody>
      </p:sp>
      <p:sp>
        <p:nvSpPr>
          <p:cNvPr id="13" name="Oval 12"/>
          <p:cNvSpPr/>
          <p:nvPr userDrawn="1"/>
        </p:nvSpPr>
        <p:spPr>
          <a:xfrm>
            <a:off x="268308" y="292798"/>
            <a:ext cx="1033272" cy="969264"/>
          </a:xfrm>
          <a:prstGeom prst="ellipse">
            <a:avLst/>
          </a:prstGeom>
          <a:blipFill dpi="0" rotWithShape="1">
            <a:blip r:embed="rId7">
              <a:alphaModFix amt="4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06839495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bg>
      <p:bgPr>
        <a:gradFill flip="none" rotWithShape="1">
          <a:gsLst>
            <a:gs pos="0">
              <a:schemeClr val="bg1">
                <a:lumMod val="75000"/>
              </a:schemeClr>
            </a:gs>
            <a:gs pos="33000">
              <a:schemeClr val="bg1">
                <a:lumMod val="85000"/>
              </a:schemeClr>
            </a:gs>
            <a:gs pos="66000">
              <a:schemeClr val="bg1">
                <a:lumMod val="85000"/>
              </a:schemeClr>
            </a:gs>
            <a:gs pos="97000">
              <a:schemeClr val="bg1">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16"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mtClean="0">
                <a:solidFill>
                  <a:srgbClr val="4472C4">
                    <a:lumMod val="50000"/>
                  </a:srgbClr>
                </a:solidFill>
              </a:rPr>
              <a:pPr/>
              <a:t>‹#›</a:t>
            </a:fld>
            <a:endParaRPr lang="en-US" dirty="0">
              <a:solidFill>
                <a:srgbClr val="4472C4">
                  <a:lumMod val="50000"/>
                </a:srgbClr>
              </a:solidFill>
            </a:endParaRPr>
          </a:p>
        </p:txBody>
      </p:sp>
      <p:pic>
        <p:nvPicPr>
          <p:cNvPr id="5" name="Picture 4"/>
          <p:cNvPicPr>
            <a:picLocks noChangeAspect="1"/>
          </p:cNvPicPr>
          <p:nvPr userDrawn="1"/>
        </p:nvPicPr>
        <p:blipFill rotWithShape="1">
          <a:blip r:embed="rId2">
            <a:duotone>
              <a:schemeClr val="accent3">
                <a:shade val="45000"/>
                <a:satMod val="135000"/>
              </a:schemeClr>
              <a:prstClr val="white"/>
            </a:duotone>
            <a:extLst>
              <a:ext uri="{28A0092B-C50C-407E-A947-70E740481C1C}">
                <a14:useLocalDpi xmlns:a14="http://schemas.microsoft.com/office/drawing/2010/main" val="0"/>
              </a:ext>
            </a:extLst>
          </a:blip>
          <a:srcRect l="104" t="-689" r="418" b="10698"/>
          <a:stretch/>
        </p:blipFill>
        <p:spPr>
          <a:xfrm>
            <a:off x="0" y="-130628"/>
            <a:ext cx="12192000" cy="6994682"/>
          </a:xfrm>
          <a:prstGeom prst="rect">
            <a:avLst/>
          </a:prstGeom>
        </p:spPr>
      </p:pic>
      <p:pic>
        <p:nvPicPr>
          <p:cNvPr id="7" name="Picture 6" descr="icon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678680" y="717253"/>
            <a:ext cx="2834640" cy="2834640"/>
          </a:xfrm>
          <a:prstGeom prst="ellipse">
            <a:avLst/>
          </a:prstGeom>
          <a:noFill/>
        </p:spPr>
      </p:pic>
      <p:sp>
        <p:nvSpPr>
          <p:cNvPr id="11" name="Text Placeholder 2"/>
          <p:cNvSpPr>
            <a:spLocks noGrp="1"/>
          </p:cNvSpPr>
          <p:nvPr>
            <p:ph type="body" sz="quarter" idx="10" hasCustomPrompt="1"/>
          </p:nvPr>
        </p:nvSpPr>
        <p:spPr>
          <a:xfrm>
            <a:off x="0" y="4141693"/>
            <a:ext cx="12192000" cy="2716305"/>
          </a:xfrm>
          <a:prstGeom prst="rect">
            <a:avLst/>
          </a:prstGeom>
        </p:spPr>
        <p:txBody>
          <a:bodyPr/>
          <a:lstStyle>
            <a:lvl1pPr marL="0" indent="0" algn="ctr">
              <a:buNone/>
              <a:defRPr sz="5400">
                <a:solidFill>
                  <a:schemeClr val="accent5">
                    <a:lumMod val="50000"/>
                  </a:schemeClr>
                </a:solidFill>
                <a:latin typeface="Cambria" panose="02040503050406030204" pitchFamily="18" charset="0"/>
              </a:defRPr>
            </a:lvl1pPr>
            <a:lvl2pPr marL="457189" indent="0" algn="ctr">
              <a:buNone/>
              <a:defRPr>
                <a:solidFill>
                  <a:schemeClr val="accent5">
                    <a:lumMod val="50000"/>
                  </a:schemeClr>
                </a:solidFill>
              </a:defRPr>
            </a:lvl2pPr>
            <a:lvl3pPr marL="914377" indent="0" algn="ctr">
              <a:buNone/>
              <a:defRPr>
                <a:solidFill>
                  <a:schemeClr val="accent5">
                    <a:lumMod val="50000"/>
                  </a:schemeClr>
                </a:solidFill>
              </a:defRPr>
            </a:lvl3pPr>
            <a:lvl4pPr marL="1371566" indent="0" algn="ctr">
              <a:buNone/>
              <a:defRPr>
                <a:solidFill>
                  <a:schemeClr val="accent5">
                    <a:lumMod val="50000"/>
                  </a:schemeClr>
                </a:solidFill>
              </a:defRPr>
            </a:lvl4pPr>
            <a:lvl5pPr marL="1828755" indent="0" algn="ctr">
              <a:buNone/>
              <a:defRPr>
                <a:solidFill>
                  <a:schemeClr val="accent5">
                    <a:lumMod val="50000"/>
                  </a:schemeClr>
                </a:solidFill>
              </a:defRPr>
            </a:lvl5pPr>
          </a:lstStyle>
          <a:p>
            <a:pPr lvl="0"/>
            <a:r>
              <a:rPr lang="en-US" dirty="0" smtClean="0"/>
              <a:t>Event Title</a:t>
            </a:r>
          </a:p>
          <a:p>
            <a:pPr lvl="0"/>
            <a:endParaRPr lang="en-US" dirty="0" smtClean="0"/>
          </a:p>
        </p:txBody>
      </p:sp>
      <p:sp>
        <p:nvSpPr>
          <p:cNvPr id="12" name="Text Placeholder 4"/>
          <p:cNvSpPr>
            <a:spLocks noGrp="1"/>
          </p:cNvSpPr>
          <p:nvPr>
            <p:ph type="body" sz="quarter" idx="11" hasCustomPrompt="1"/>
          </p:nvPr>
        </p:nvSpPr>
        <p:spPr>
          <a:xfrm>
            <a:off x="0" y="4894729"/>
            <a:ext cx="12192000" cy="1963270"/>
          </a:xfrm>
          <a:prstGeom prst="rect">
            <a:avLst/>
          </a:prstGeom>
        </p:spPr>
        <p:txBody>
          <a:bodyPr/>
          <a:lstStyle>
            <a:lvl1pPr marL="0" indent="0" algn="ctr">
              <a:buFontTx/>
              <a:buNone/>
              <a:defRPr baseline="0">
                <a:solidFill>
                  <a:schemeClr val="accent5">
                    <a:lumMod val="50000"/>
                  </a:schemeClr>
                </a:solidFill>
                <a:latin typeface="Cambria" panose="02040503050406030204" pitchFamily="18" charset="0"/>
              </a:defRPr>
            </a:lvl1pPr>
            <a:lvl2pPr marL="457189" indent="0" algn="ctr">
              <a:buFontTx/>
              <a:buNone/>
              <a:defRPr>
                <a:solidFill>
                  <a:schemeClr val="accent5">
                    <a:lumMod val="50000"/>
                  </a:schemeClr>
                </a:solidFill>
                <a:latin typeface="Cambria" panose="02040503050406030204" pitchFamily="18" charset="0"/>
              </a:defRPr>
            </a:lvl2pPr>
            <a:lvl3pPr marL="914377" indent="0" algn="ctr">
              <a:buFontTx/>
              <a:buNone/>
              <a:defRPr>
                <a:solidFill>
                  <a:schemeClr val="accent5">
                    <a:lumMod val="50000"/>
                  </a:schemeClr>
                </a:solidFill>
                <a:latin typeface="Cambria" panose="02040503050406030204" pitchFamily="18" charset="0"/>
              </a:defRPr>
            </a:lvl3pPr>
            <a:lvl4pPr marL="1371566" indent="0" algn="ctr">
              <a:buFontTx/>
              <a:buNone/>
              <a:defRPr>
                <a:solidFill>
                  <a:schemeClr val="accent5">
                    <a:lumMod val="50000"/>
                  </a:schemeClr>
                </a:solidFill>
                <a:latin typeface="Cambria" panose="02040503050406030204" pitchFamily="18" charset="0"/>
              </a:defRPr>
            </a:lvl4pPr>
            <a:lvl5pPr marL="1828755" indent="0" algn="ctr">
              <a:buFontTx/>
              <a:buNone/>
              <a:defRPr>
                <a:solidFill>
                  <a:schemeClr val="accent5">
                    <a:lumMod val="50000"/>
                  </a:schemeClr>
                </a:solidFill>
                <a:latin typeface="Cambria" panose="02040503050406030204" pitchFamily="18" charset="0"/>
              </a:defRPr>
            </a:lvl5pPr>
          </a:lstStyle>
          <a:p>
            <a:pPr lvl="0"/>
            <a:r>
              <a:rPr lang="en-US" dirty="0" smtClean="0"/>
              <a:t>Date/Time/Place</a:t>
            </a:r>
          </a:p>
        </p:txBody>
      </p:sp>
    </p:spTree>
    <p:extLst>
      <p:ext uri="{BB962C8B-B14F-4D97-AF65-F5344CB8AC3E}">
        <p14:creationId xmlns:p14="http://schemas.microsoft.com/office/powerpoint/2010/main" val="9132678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bg>
      <p:bgPr>
        <a:gradFill flip="none" rotWithShape="1">
          <a:gsLst>
            <a:gs pos="0">
              <a:schemeClr val="bg1">
                <a:lumMod val="75000"/>
              </a:schemeClr>
            </a:gs>
            <a:gs pos="33000">
              <a:schemeClr val="bg1">
                <a:lumMod val="85000"/>
              </a:schemeClr>
            </a:gs>
            <a:gs pos="66000">
              <a:schemeClr val="bg1">
                <a:lumMod val="85000"/>
              </a:schemeClr>
            </a:gs>
            <a:gs pos="97000">
              <a:schemeClr val="bg1">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pic>
        <p:nvPicPr>
          <p:cNvPr id="30" name="Picture 29"/>
          <p:cNvPicPr>
            <a:picLocks noChangeAspect="1"/>
          </p:cNvPicPr>
          <p:nvPr userDrawn="1"/>
        </p:nvPicPr>
        <p:blipFill rotWithShape="1">
          <a:blip r:embed="rId2">
            <a:duotone>
              <a:schemeClr val="accent3">
                <a:shade val="45000"/>
                <a:satMod val="135000"/>
              </a:schemeClr>
              <a:prstClr val="white"/>
            </a:duotone>
            <a:extLst>
              <a:ext uri="{28A0092B-C50C-407E-A947-70E740481C1C}">
                <a14:useLocalDpi xmlns:a14="http://schemas.microsoft.com/office/drawing/2010/main" val="0"/>
              </a:ext>
            </a:extLst>
          </a:blip>
          <a:srcRect l="47" t="53335" r="476" b="25277"/>
          <a:stretch/>
        </p:blipFill>
        <p:spPr>
          <a:xfrm>
            <a:off x="-16934" y="4867835"/>
            <a:ext cx="12208933" cy="1995019"/>
          </a:xfrm>
          <a:prstGeom prst="rect">
            <a:avLst/>
          </a:prstGeom>
        </p:spPr>
      </p:pic>
      <p:sp>
        <p:nvSpPr>
          <p:cNvPr id="12" name="Rectangle 11"/>
          <p:cNvSpPr/>
          <p:nvPr userDrawn="1"/>
        </p:nvSpPr>
        <p:spPr>
          <a:xfrm>
            <a:off x="907" y="4867650"/>
            <a:ext cx="12192000" cy="141565"/>
          </a:xfrm>
          <a:prstGeom prst="rect">
            <a:avLst/>
          </a:prstGeom>
          <a:solidFill>
            <a:srgbClr val="960000"/>
          </a:solidFill>
          <a:ln>
            <a:solidFill>
              <a:srgbClr val="96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prstClr val="white"/>
              </a:solidFill>
            </a:endParaRPr>
          </a:p>
        </p:txBody>
      </p:sp>
      <p:sp>
        <p:nvSpPr>
          <p:cNvPr id="22"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mtClean="0">
                <a:solidFill>
                  <a:srgbClr val="4472C4">
                    <a:lumMod val="50000"/>
                  </a:srgbClr>
                </a:solidFill>
              </a:rPr>
              <a:pPr/>
              <a:t>‹#›</a:t>
            </a:fld>
            <a:endParaRPr lang="en-US" dirty="0">
              <a:solidFill>
                <a:srgbClr val="4472C4">
                  <a:lumMod val="50000"/>
                </a:srgbClr>
              </a:solidFill>
            </a:endParaRPr>
          </a:p>
        </p:txBody>
      </p:sp>
      <p:graphicFrame>
        <p:nvGraphicFramePr>
          <p:cNvPr id="41" name="Table 40"/>
          <p:cNvGraphicFramePr>
            <a:graphicFrameLocks noGrp="1"/>
          </p:cNvGraphicFramePr>
          <p:nvPr userDrawn="1">
            <p:extLst/>
          </p:nvPr>
        </p:nvGraphicFramePr>
        <p:xfrm>
          <a:off x="838199" y="5686883"/>
          <a:ext cx="11017883" cy="365760"/>
        </p:xfrm>
        <a:graphic>
          <a:graphicData uri="http://schemas.openxmlformats.org/drawingml/2006/table">
            <a:tbl>
              <a:tblPr firstRow="1" bandRow="1">
                <a:tableStyleId>{5C22544A-7EE6-4342-B048-85BDC9FD1C3A}</a:tableStyleId>
              </a:tblPr>
              <a:tblGrid>
                <a:gridCol w="2898670"/>
                <a:gridCol w="2621162"/>
                <a:gridCol w="2263982"/>
                <a:gridCol w="3234069"/>
              </a:tblGrid>
              <a:tr h="3149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accent5">
                              <a:lumMod val="50000"/>
                            </a:schemeClr>
                          </a:solidFill>
                          <a:effectLst/>
                          <a:latin typeface="Cambria" panose="02040503050406030204" pitchFamily="18" charset="0"/>
                          <a:ea typeface="+mn-ea"/>
                          <a:cs typeface="+mn-cs"/>
                        </a:rPr>
                        <a:t>www.ussc.gov</a:t>
                      </a:r>
                      <a:endParaRPr lang="en-US" sz="1800" b="1" dirty="0" smtClean="0">
                        <a:solidFill>
                          <a:schemeClr val="accent5">
                            <a:lumMod val="50000"/>
                          </a:schemeClr>
                        </a:solidFill>
                        <a:latin typeface="Cambria" panose="02040503050406030204" pitchFamily="18"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accent5">
                              <a:lumMod val="50000"/>
                            </a:schemeClr>
                          </a:solidFill>
                          <a:effectLst/>
                          <a:latin typeface="Cambria" panose="02040503050406030204" pitchFamily="18" charset="0"/>
                          <a:ea typeface="+mn-ea"/>
                          <a:cs typeface="+mn-cs"/>
                        </a:rPr>
                        <a:t>(202) 502-4500</a:t>
                      </a:r>
                      <a:endParaRPr lang="en-US" sz="1800" b="1" dirty="0" smtClean="0">
                        <a:solidFill>
                          <a:schemeClr val="accent5">
                            <a:lumMod val="50000"/>
                          </a:schemeClr>
                        </a:solidFill>
                        <a:latin typeface="Cambria" panose="02040503050406030204" pitchFamily="18"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u="none" kern="1200" baseline="0" dirty="0" smtClean="0">
                          <a:solidFill>
                            <a:schemeClr val="accent5">
                              <a:lumMod val="50000"/>
                            </a:schemeClr>
                          </a:solidFill>
                          <a:effectLst/>
                          <a:latin typeface="Cambria" panose="02040503050406030204" pitchFamily="18" charset="0"/>
                          <a:ea typeface="+mn-ea"/>
                          <a:cs typeface="+mn-cs"/>
                        </a:rPr>
                        <a:t>@</a:t>
                      </a:r>
                      <a:r>
                        <a:rPr lang="en-US" sz="1800" b="1" u="none" kern="1200" baseline="0" dirty="0" err="1" smtClean="0">
                          <a:solidFill>
                            <a:schemeClr val="accent5">
                              <a:lumMod val="50000"/>
                            </a:schemeClr>
                          </a:solidFill>
                          <a:effectLst/>
                          <a:latin typeface="Cambria" panose="02040503050406030204" pitchFamily="18" charset="0"/>
                          <a:ea typeface="+mn-ea"/>
                          <a:cs typeface="+mn-cs"/>
                        </a:rPr>
                        <a:t>theusscgov</a:t>
                      </a:r>
                      <a:endParaRPr lang="en-US" sz="1800" b="1" u="none" kern="1200" baseline="0" dirty="0" smtClean="0">
                        <a:solidFill>
                          <a:schemeClr val="accent5">
                            <a:lumMod val="50000"/>
                          </a:schemeClr>
                        </a:solidFill>
                        <a:effectLst/>
                        <a:latin typeface="Cambria" panose="02040503050406030204" pitchFamily="18" charset="0"/>
                        <a:ea typeface="+mn-ea"/>
                        <a:cs typeface="+mn-cs"/>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u="none" kern="1200" baseline="0" dirty="0" smtClean="0">
                          <a:solidFill>
                            <a:schemeClr val="accent5">
                              <a:lumMod val="50000"/>
                            </a:schemeClr>
                          </a:solidFill>
                          <a:effectLst/>
                          <a:latin typeface="Cambria" panose="02040503050406030204" pitchFamily="18" charset="0"/>
                          <a:ea typeface="+mn-ea"/>
                          <a:cs typeface="+mn-cs"/>
                        </a:rPr>
                        <a:t>pubaffairs@ussc.gov</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pic>
        <p:nvPicPr>
          <p:cNvPr id="42" name="Picture 41"/>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6678303" y="5699096"/>
            <a:ext cx="458749" cy="373913"/>
          </a:xfrm>
          <a:prstGeom prst="rect">
            <a:avLst/>
          </a:prstGeom>
        </p:spPr>
      </p:pic>
      <p:pic>
        <p:nvPicPr>
          <p:cNvPr id="43" name="Picture 2" descr="http://www.clker.com/cliparts/y/D/Q/T/v/U/purple-phone-logo1-md.png"/>
          <p:cNvPicPr>
            <a:picLocks noChangeAspect="1" noChangeArrowheads="1"/>
          </p:cNvPicPr>
          <p:nvPr userDrawn="1"/>
        </p:nvPicPr>
        <p:blipFill>
          <a:blip r:embed="rId4" cstate="print">
            <a:grayscl/>
            <a:extLst>
              <a:ext uri="{28A0092B-C50C-407E-A947-70E740481C1C}">
                <a14:useLocalDpi xmlns:a14="http://schemas.microsoft.com/office/drawing/2010/main" val="0"/>
              </a:ext>
            </a:extLst>
          </a:blip>
          <a:srcRect/>
          <a:stretch>
            <a:fillRect/>
          </a:stretch>
        </p:blipFill>
        <p:spPr bwMode="auto">
          <a:xfrm>
            <a:off x="3342968" y="5685649"/>
            <a:ext cx="423076" cy="423076"/>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43"/>
          <p:cNvPicPr>
            <a:picLocks noChangeAspect="1"/>
          </p:cNvPicPr>
          <p:nvPr userDrawn="1"/>
        </p:nvPicPr>
        <p:blipFill>
          <a:blip r:embed="rId5"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flipH="1">
            <a:off x="274843" y="5514621"/>
            <a:ext cx="715967" cy="715967"/>
          </a:xfrm>
          <a:prstGeom prst="roundRect">
            <a:avLst/>
          </a:prstGeom>
        </p:spPr>
      </p:pic>
      <p:pic>
        <p:nvPicPr>
          <p:cNvPr id="45" name="Picture 44"/>
          <p:cNvPicPr>
            <a:picLocks noChangeAspect="1"/>
          </p:cNvPicPr>
          <p:nvPr userDrawn="1"/>
        </p:nvPicPr>
        <p:blipFill>
          <a:blip r:embed="rId6"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8900931" y="5514622"/>
            <a:ext cx="682653" cy="690484"/>
          </a:xfrm>
          <a:prstGeom prst="roundRect">
            <a:avLst/>
          </a:prstGeom>
        </p:spPr>
      </p:pic>
      <p:sp>
        <p:nvSpPr>
          <p:cNvPr id="46" name="Text Placeholder 2"/>
          <p:cNvSpPr>
            <a:spLocks noGrp="1"/>
          </p:cNvSpPr>
          <p:nvPr>
            <p:ph type="body" sz="quarter" idx="10" hasCustomPrompt="1"/>
          </p:nvPr>
        </p:nvSpPr>
        <p:spPr>
          <a:xfrm>
            <a:off x="9231" y="1008130"/>
            <a:ext cx="12169775" cy="4703675"/>
          </a:xfrm>
          <a:prstGeom prst="rect">
            <a:avLst/>
          </a:prstGeom>
        </p:spPr>
        <p:txBody>
          <a:bodyPr/>
          <a:lstStyle>
            <a:lvl1pPr marL="0" indent="0" algn="ctr">
              <a:buFontTx/>
              <a:buNone/>
              <a:defRPr sz="3600" b="1" baseline="0">
                <a:solidFill>
                  <a:schemeClr val="accent5">
                    <a:lumMod val="50000"/>
                  </a:schemeClr>
                </a:solidFill>
                <a:latin typeface="Cambria" panose="02040503050406030204" pitchFamily="18" charset="0"/>
              </a:defRPr>
            </a:lvl1pPr>
            <a:lvl2pPr marL="457189" indent="0" algn="ctr">
              <a:buFontTx/>
              <a:buNone/>
              <a:defRPr>
                <a:solidFill>
                  <a:schemeClr val="bg1"/>
                </a:solidFill>
                <a:latin typeface="Cambria" panose="02040503050406030204" pitchFamily="18" charset="0"/>
              </a:defRPr>
            </a:lvl2pPr>
            <a:lvl3pPr marL="914377" indent="0" algn="ctr">
              <a:buFontTx/>
              <a:buNone/>
              <a:defRPr>
                <a:solidFill>
                  <a:schemeClr val="bg1"/>
                </a:solidFill>
                <a:latin typeface="Cambria" panose="02040503050406030204" pitchFamily="18" charset="0"/>
              </a:defRPr>
            </a:lvl3pPr>
            <a:lvl4pPr marL="1371566" indent="0" algn="ctr">
              <a:buFontTx/>
              <a:buNone/>
              <a:defRPr>
                <a:solidFill>
                  <a:schemeClr val="bg1"/>
                </a:solidFill>
                <a:latin typeface="Cambria" panose="02040503050406030204" pitchFamily="18" charset="0"/>
              </a:defRPr>
            </a:lvl4pPr>
            <a:lvl5pPr marL="1828755" indent="0" algn="ctr">
              <a:buFontTx/>
              <a:buNone/>
              <a:defRPr>
                <a:solidFill>
                  <a:schemeClr val="bg1"/>
                </a:solidFill>
                <a:latin typeface="Cambria" panose="02040503050406030204" pitchFamily="18" charset="0"/>
              </a:defRPr>
            </a:lvl5pPr>
          </a:lstStyle>
          <a:p>
            <a:pPr lvl="0"/>
            <a:r>
              <a:rPr lang="en-US" dirty="0" smtClean="0"/>
              <a:t>Office of Research and Data</a:t>
            </a:r>
          </a:p>
        </p:txBody>
      </p:sp>
      <p:sp>
        <p:nvSpPr>
          <p:cNvPr id="49" name="Text Placeholder 48"/>
          <p:cNvSpPr>
            <a:spLocks noGrp="1"/>
          </p:cNvSpPr>
          <p:nvPr>
            <p:ph type="body" sz="quarter" idx="11" hasCustomPrompt="1"/>
          </p:nvPr>
        </p:nvSpPr>
        <p:spPr>
          <a:xfrm>
            <a:off x="9525" y="2030413"/>
            <a:ext cx="12157075" cy="2836862"/>
          </a:xfrm>
          <a:prstGeom prst="rect">
            <a:avLst/>
          </a:prstGeom>
        </p:spPr>
        <p:txBody>
          <a:bodyPr>
            <a:normAutofit/>
          </a:bodyPr>
          <a:lstStyle>
            <a:lvl1pPr marL="0" indent="0" algn="ctr">
              <a:buFontTx/>
              <a:buNone/>
              <a:defRPr sz="2800">
                <a:solidFill>
                  <a:schemeClr val="accent5">
                    <a:lumMod val="50000"/>
                  </a:schemeClr>
                </a:solidFill>
                <a:latin typeface="Cambria" panose="02040503050406030204" pitchFamily="18" charset="0"/>
              </a:defRPr>
            </a:lvl1pPr>
            <a:lvl2pPr marL="457189" indent="0" algn="ctr">
              <a:buFontTx/>
              <a:buNone/>
              <a:defRPr sz="2800">
                <a:latin typeface="Cambria" panose="02040503050406030204" pitchFamily="18" charset="0"/>
              </a:defRPr>
            </a:lvl2pPr>
            <a:lvl3pPr marL="914377" indent="0" algn="ctr">
              <a:buFontTx/>
              <a:buNone/>
              <a:defRPr sz="2800">
                <a:latin typeface="Cambria" panose="02040503050406030204" pitchFamily="18" charset="0"/>
              </a:defRPr>
            </a:lvl3pPr>
            <a:lvl4pPr marL="1371566" indent="0" algn="ctr">
              <a:buFontTx/>
              <a:buNone/>
              <a:defRPr sz="2800">
                <a:latin typeface="Cambria" panose="02040503050406030204" pitchFamily="18" charset="0"/>
              </a:defRPr>
            </a:lvl4pPr>
            <a:lvl5pPr marL="1828755" indent="0" algn="ctr">
              <a:buFontTx/>
              <a:buNone/>
              <a:defRPr sz="2800">
                <a:latin typeface="Cambria" panose="02040503050406030204" pitchFamily="18" charset="0"/>
              </a:defRPr>
            </a:lvl5pPr>
          </a:lstStyle>
          <a:p>
            <a:pPr lvl="0"/>
            <a:r>
              <a:rPr lang="en-US" dirty="0" smtClean="0"/>
              <a:t>Presenter’s Name</a:t>
            </a:r>
          </a:p>
          <a:p>
            <a:pPr lvl="0"/>
            <a:r>
              <a:rPr lang="en-US" dirty="0" smtClean="0"/>
              <a:t>Presenter’s Title</a:t>
            </a:r>
          </a:p>
          <a:p>
            <a:pPr lvl="0"/>
            <a:endParaRPr lang="en-US" dirty="0" smtClean="0"/>
          </a:p>
          <a:p>
            <a:pPr lvl="0"/>
            <a:r>
              <a:rPr lang="en-US" dirty="0" smtClean="0"/>
              <a:t>Presenter’s Name</a:t>
            </a:r>
          </a:p>
          <a:p>
            <a:pPr lvl="0"/>
            <a:r>
              <a:rPr lang="en-US" dirty="0" smtClean="0"/>
              <a:t>Presenter’s Title</a:t>
            </a:r>
            <a:endParaRPr lang="en-US" dirty="0"/>
          </a:p>
        </p:txBody>
      </p:sp>
      <p:pic>
        <p:nvPicPr>
          <p:cNvPr id="13" name="Picture 12"/>
          <p:cNvPicPr>
            <a:picLocks noChangeAspect="1"/>
          </p:cNvPicPr>
          <p:nvPr userDrawn="1"/>
        </p:nvPicPr>
        <p:blipFill>
          <a:blip r:embed="rId7"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74843" y="286048"/>
            <a:ext cx="1029825" cy="968703"/>
          </a:xfrm>
          <a:prstGeom prst="rect">
            <a:avLst/>
          </a:prstGeom>
        </p:spPr>
      </p:pic>
    </p:spTree>
    <p:extLst>
      <p:ext uri="{BB962C8B-B14F-4D97-AF65-F5344CB8AC3E}">
        <p14:creationId xmlns:p14="http://schemas.microsoft.com/office/powerpoint/2010/main" val="3590714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bg>
      <p:bgPr>
        <a:gradFill flip="none" rotWithShape="1">
          <a:gsLst>
            <a:gs pos="0">
              <a:schemeClr val="bg1">
                <a:lumMod val="75000"/>
              </a:schemeClr>
            </a:gs>
            <a:gs pos="33000">
              <a:schemeClr val="bg1">
                <a:lumMod val="85000"/>
              </a:schemeClr>
            </a:gs>
            <a:gs pos="66000">
              <a:schemeClr val="bg1">
                <a:lumMod val="85000"/>
              </a:schemeClr>
            </a:gs>
            <a:gs pos="97000">
              <a:schemeClr val="bg1">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14" name="Content Placeholder 2"/>
          <p:cNvSpPr>
            <a:spLocks noGrp="1"/>
          </p:cNvSpPr>
          <p:nvPr>
            <p:ph sz="half" idx="1"/>
          </p:nvPr>
        </p:nvSpPr>
        <p:spPr>
          <a:xfrm>
            <a:off x="605119" y="1756024"/>
            <a:ext cx="10986246" cy="4351338"/>
          </a:xfrm>
          <a:prstGeom prst="rect">
            <a:avLst/>
          </a:prstGeom>
        </p:spPr>
        <p:txBody>
          <a:bodyPr/>
          <a:lstStyle>
            <a:lvl1pPr>
              <a:defRPr b="0">
                <a:solidFill>
                  <a:schemeClr val="accent5">
                    <a:lumMod val="50000"/>
                  </a:schemeClr>
                </a:solidFill>
                <a:latin typeface="Cambria" panose="02040503050406030204" pitchFamily="18" charset="0"/>
              </a:defRPr>
            </a:lvl1pPr>
            <a:lvl2pPr>
              <a:defRPr>
                <a:solidFill>
                  <a:schemeClr val="accent5">
                    <a:lumMod val="50000"/>
                  </a:schemeClr>
                </a:solidFill>
                <a:latin typeface="Cambria" panose="02040503050406030204" pitchFamily="18" charset="0"/>
              </a:defRPr>
            </a:lvl2pPr>
            <a:lvl3pPr>
              <a:defRPr>
                <a:solidFill>
                  <a:schemeClr val="accent5">
                    <a:lumMod val="50000"/>
                  </a:schemeClr>
                </a:solidFill>
                <a:latin typeface="Cambria" panose="02040503050406030204" pitchFamily="18" charset="0"/>
              </a:defRPr>
            </a:lvl3pPr>
            <a:lvl4pPr>
              <a:defRPr>
                <a:solidFill>
                  <a:schemeClr val="accent5">
                    <a:lumMod val="50000"/>
                  </a:schemeClr>
                </a:solidFill>
                <a:latin typeface="Cambria" panose="02040503050406030204" pitchFamily="18" charset="0"/>
              </a:defRPr>
            </a:lvl4pPr>
            <a:lvl5pPr>
              <a:defRPr>
                <a:solidFill>
                  <a:schemeClr val="accent5">
                    <a:lumMod val="50000"/>
                  </a:schemeClr>
                </a:solidFill>
                <a:latin typeface="Cambria" panose="020405030504060302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itle 1"/>
          <p:cNvSpPr>
            <a:spLocks noGrp="1"/>
          </p:cNvSpPr>
          <p:nvPr>
            <p:ph type="title" hasCustomPrompt="1"/>
          </p:nvPr>
        </p:nvSpPr>
        <p:spPr>
          <a:xfrm>
            <a:off x="0" y="365127"/>
            <a:ext cx="12192000" cy="1208179"/>
          </a:xfrm>
          <a:prstGeom prst="rect">
            <a:avLst/>
          </a:prstGeom>
        </p:spPr>
        <p:txBody>
          <a:bodyPr>
            <a:normAutofit/>
          </a:bodyPr>
          <a:lstStyle>
            <a:lvl1pPr algn="ctr">
              <a:defRPr sz="3600" b="1">
                <a:solidFill>
                  <a:schemeClr val="accent5">
                    <a:lumMod val="50000"/>
                  </a:schemeClr>
                </a:solidFill>
                <a:latin typeface="Cambria" panose="02040503050406030204" pitchFamily="18" charset="0"/>
              </a:defRPr>
            </a:lvl1pPr>
          </a:lstStyle>
          <a:p>
            <a:r>
              <a:rPr lang="en-US" dirty="0" smtClean="0"/>
              <a:t>Title</a:t>
            </a:r>
            <a:endParaRPr lang="en-US" dirty="0"/>
          </a:p>
        </p:txBody>
      </p:sp>
      <p:sp>
        <p:nvSpPr>
          <p:cNvPr id="16" name="Slide Number Placeholder 5"/>
          <p:cNvSpPr txBox="1">
            <a:spLocks/>
          </p:cNvSpPr>
          <p:nvPr userDrawn="1"/>
        </p:nvSpPr>
        <p:spPr>
          <a:xfrm>
            <a:off x="9422813" y="13759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Lucida Sans Typewriter" panose="020B0509030504030204" pitchFamily="49"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1AC8C4-DF53-41E4-9B63-028525CDAC99}" type="slidenum">
              <a:rPr lang="en-US" smtClean="0">
                <a:solidFill>
                  <a:srgbClr val="4472C4">
                    <a:lumMod val="50000"/>
                  </a:srgbClr>
                </a:solidFill>
              </a:rPr>
              <a:pPr/>
              <a:t>‹#›</a:t>
            </a:fld>
            <a:endParaRPr lang="en-US" dirty="0">
              <a:solidFill>
                <a:srgbClr val="4472C4">
                  <a:lumMod val="50000"/>
                </a:srgbClr>
              </a:solidFill>
            </a:endParaRPr>
          </a:p>
        </p:txBody>
      </p:sp>
      <p:sp>
        <p:nvSpPr>
          <p:cNvPr id="18" name="Text Placeholder 10"/>
          <p:cNvSpPr>
            <a:spLocks noGrp="1"/>
          </p:cNvSpPr>
          <p:nvPr>
            <p:ph type="body" sz="quarter" idx="15" hasCustomPrompt="1"/>
          </p:nvPr>
        </p:nvSpPr>
        <p:spPr>
          <a:xfrm>
            <a:off x="914399" y="6172696"/>
            <a:ext cx="10152111" cy="685304"/>
          </a:xfrm>
          <a:prstGeom prst="rect">
            <a:avLst/>
          </a:prstGeom>
        </p:spPr>
        <p:txBody>
          <a:bodyPr/>
          <a:lstStyle>
            <a:lvl1pPr marL="0" indent="0">
              <a:buNone/>
              <a:defRPr sz="1600">
                <a:solidFill>
                  <a:schemeClr val="accent5">
                    <a:lumMod val="50000"/>
                  </a:schemeClr>
                </a:solidFill>
                <a:latin typeface="Cambria" panose="02040503050406030204" pitchFamily="18" charset="0"/>
              </a:defRPr>
            </a:lvl1pPr>
            <a:lvl2pPr>
              <a:defRPr sz="1600">
                <a:solidFill>
                  <a:schemeClr val="accent5">
                    <a:lumMod val="50000"/>
                  </a:schemeClr>
                </a:solidFill>
                <a:latin typeface="Cambria" panose="02040503050406030204" pitchFamily="18" charset="0"/>
              </a:defRPr>
            </a:lvl2pPr>
            <a:lvl3pPr>
              <a:defRPr sz="1600">
                <a:solidFill>
                  <a:schemeClr val="accent5">
                    <a:lumMod val="50000"/>
                  </a:schemeClr>
                </a:solidFill>
                <a:latin typeface="Cambria" panose="02040503050406030204" pitchFamily="18" charset="0"/>
              </a:defRPr>
            </a:lvl3pPr>
            <a:lvl4pPr>
              <a:defRPr sz="1600">
                <a:solidFill>
                  <a:schemeClr val="accent5">
                    <a:lumMod val="50000"/>
                  </a:schemeClr>
                </a:solidFill>
                <a:latin typeface="Cambria" panose="02040503050406030204" pitchFamily="18" charset="0"/>
              </a:defRPr>
            </a:lvl4pPr>
            <a:lvl5pPr>
              <a:defRPr sz="1600">
                <a:solidFill>
                  <a:schemeClr val="accent5">
                    <a:lumMod val="50000"/>
                  </a:schemeClr>
                </a:solidFill>
                <a:latin typeface="Cambria" panose="02040503050406030204" pitchFamily="18" charset="0"/>
              </a:defRPr>
            </a:lvl5pPr>
          </a:lstStyle>
          <a:p>
            <a:pPr lvl="0"/>
            <a:r>
              <a:rPr lang="en-US" dirty="0" smtClean="0"/>
              <a:t>SOURCE:</a:t>
            </a:r>
            <a:endParaRPr lang="en-US" dirty="0"/>
          </a:p>
        </p:txBody>
      </p:sp>
      <p:pic>
        <p:nvPicPr>
          <p:cNvPr id="7" name="Picture 6"/>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816630" y="5688344"/>
            <a:ext cx="1029825" cy="968703"/>
          </a:xfrm>
          <a:prstGeom prst="rect">
            <a:avLst/>
          </a:prstGeom>
        </p:spPr>
      </p:pic>
    </p:spTree>
    <p:extLst>
      <p:ext uri="{BB962C8B-B14F-4D97-AF65-F5344CB8AC3E}">
        <p14:creationId xmlns:p14="http://schemas.microsoft.com/office/powerpoint/2010/main" val="861515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33000">
              <a:schemeClr val="accent5">
                <a:lumMod val="75000"/>
              </a:schemeClr>
            </a:gs>
            <a:gs pos="66000">
              <a:schemeClr val="accent5">
                <a:lumMod val="75000"/>
              </a:schemeClr>
            </a:gs>
            <a:gs pos="97000">
              <a:schemeClr val="accent5">
                <a:lumMod val="5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97232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iming>
    <p:tnLst>
      <p:par>
        <p:cTn id="1" dur="indefinite" restart="never" nodeType="tmRoot"/>
      </p:par>
    </p:tnLst>
  </p:timing>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Sentencing Strategies for</a:t>
            </a:r>
          </a:p>
          <a:p>
            <a:r>
              <a:rPr lang="en-US" dirty="0" smtClean="0"/>
              <a:t>Child Pornography Cases</a:t>
            </a:r>
            <a:endParaRPr lang="en-US" dirty="0"/>
          </a:p>
        </p:txBody>
      </p:sp>
      <p:sp>
        <p:nvSpPr>
          <p:cNvPr id="3" name="Text Placeholder 2"/>
          <p:cNvSpPr>
            <a:spLocks noGrp="1"/>
          </p:cNvSpPr>
          <p:nvPr>
            <p:ph type="body" sz="quarter" idx="11"/>
          </p:nvPr>
        </p:nvSpPr>
        <p:spPr/>
        <p:txBody>
          <a:bodyPr/>
          <a:lstStyle/>
          <a:p>
            <a:r>
              <a:rPr lang="en-US" sz="4000" dirty="0" smtClean="0"/>
              <a:t> </a:t>
            </a:r>
            <a:endParaRPr lang="en-US" sz="4000" dirty="0"/>
          </a:p>
        </p:txBody>
      </p:sp>
    </p:spTree>
    <p:extLst>
      <p:ext uri="{BB962C8B-B14F-4D97-AF65-F5344CB8AC3E}">
        <p14:creationId xmlns:p14="http://schemas.microsoft.com/office/powerpoint/2010/main" val="3403367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0" y="72653"/>
            <a:ext cx="12166012" cy="1325563"/>
          </a:xfrm>
        </p:spPr>
        <p:txBody>
          <a:bodyPr>
            <a:normAutofit/>
          </a:bodyPr>
          <a:lstStyle/>
          <a:p>
            <a:r>
              <a:rPr lang="en-US" altLang="en-US" sz="4000" b="1" dirty="0">
                <a:cs typeface="Arial" panose="020B0604020202020204" pitchFamily="34" charset="0"/>
              </a:rPr>
              <a:t> Sentences</a:t>
            </a:r>
          </a:p>
        </p:txBody>
      </p:sp>
      <p:sp>
        <p:nvSpPr>
          <p:cNvPr id="71683" name="Content Placeholder 2"/>
          <p:cNvSpPr>
            <a:spLocks noGrp="1"/>
          </p:cNvSpPr>
          <p:nvPr>
            <p:ph sz="half" idx="1"/>
          </p:nvPr>
        </p:nvSpPr>
        <p:spPr>
          <a:xfrm>
            <a:off x="596606" y="1398216"/>
            <a:ext cx="10972800" cy="4416176"/>
          </a:xfrm>
        </p:spPr>
        <p:txBody>
          <a:bodyPr/>
          <a:lstStyle/>
          <a:p>
            <a:r>
              <a:rPr lang="en-US" altLang="en-US" sz="3600" dirty="0" smtClean="0">
                <a:cs typeface="Arial" panose="020B0604020202020204" pitchFamily="34" charset="0"/>
              </a:rPr>
              <a:t>Average sentence lengths increased from 54 months in 2004 to 95 months in 2010</a:t>
            </a:r>
          </a:p>
          <a:p>
            <a:endParaRPr lang="en-US" altLang="en-US" sz="3600" dirty="0" smtClean="0">
              <a:cs typeface="Arial" panose="020B0604020202020204" pitchFamily="34" charset="0"/>
            </a:endParaRPr>
          </a:p>
          <a:p>
            <a:r>
              <a:rPr lang="en-US" altLang="en-US" sz="3600" dirty="0" smtClean="0">
                <a:cs typeface="Arial" panose="020B0604020202020204" pitchFamily="34" charset="0"/>
              </a:rPr>
              <a:t>The rate of sentences within the guideline range decreased:  83.2% in FY04; 40.2% in FY10; and 32.7% in FY11</a:t>
            </a:r>
          </a:p>
          <a:p>
            <a:pPr lvl="1"/>
            <a:endParaRPr lang="en-US" altLang="en-US" sz="3600" dirty="0" smtClean="0">
              <a:cs typeface="Arial" panose="020B0604020202020204" pitchFamily="34" charset="0"/>
            </a:endParaRPr>
          </a:p>
          <a:p>
            <a:r>
              <a:rPr lang="en-US" altLang="en-US" sz="3600" dirty="0" smtClean="0">
                <a:cs typeface="Arial" panose="020B0604020202020204" pitchFamily="34" charset="0"/>
              </a:rPr>
              <a:t>Lowest within-guidelines rate of any major offense type</a:t>
            </a:r>
          </a:p>
        </p:txBody>
      </p:sp>
    </p:spTree>
    <p:custDataLst>
      <p:tags r:id="rId1"/>
    </p:custDataLst>
    <p:extLst>
      <p:ext uri="{BB962C8B-B14F-4D97-AF65-F5344CB8AC3E}">
        <p14:creationId xmlns:p14="http://schemas.microsoft.com/office/powerpoint/2010/main" val="1749250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7" name="Title 4"/>
          <p:cNvSpPr>
            <a:spLocks noGrp="1"/>
          </p:cNvSpPr>
          <p:nvPr>
            <p:ph type="title"/>
          </p:nvPr>
        </p:nvSpPr>
        <p:spPr/>
        <p:txBody>
          <a:bodyPr>
            <a:normAutofit/>
          </a:bodyPr>
          <a:lstStyle/>
          <a:p>
            <a:r>
              <a:rPr lang="en-US" altLang="en-US" sz="4000" b="1" dirty="0"/>
              <a:t>Dangerous Behavior</a:t>
            </a:r>
          </a:p>
        </p:txBody>
      </p:sp>
      <p:sp>
        <p:nvSpPr>
          <p:cNvPr id="69634" name="Content Placeholder 2"/>
          <p:cNvSpPr>
            <a:spLocks noGrp="1"/>
          </p:cNvSpPr>
          <p:nvPr>
            <p:ph sz="half" idx="1"/>
          </p:nvPr>
        </p:nvSpPr>
        <p:spPr/>
        <p:txBody>
          <a:bodyPr/>
          <a:lstStyle/>
          <a:p>
            <a:pPr marL="0" indent="0" algn="ctr">
              <a:buNone/>
            </a:pPr>
            <a:r>
              <a:rPr lang="en-US" altLang="en-US" sz="3600" b="1" dirty="0">
                <a:solidFill>
                  <a:srgbClr val="FFFF00"/>
                </a:solidFill>
                <a:cs typeface="Arial" panose="020B0604020202020204" pitchFamily="34" charset="0"/>
              </a:rPr>
              <a:t>A significant percentage of </a:t>
            </a:r>
            <a:r>
              <a:rPr lang="en-US" altLang="en-US" sz="3600" b="1" dirty="0" smtClean="0">
                <a:solidFill>
                  <a:srgbClr val="FFFF00"/>
                </a:solidFill>
                <a:cs typeface="Arial" panose="020B0604020202020204" pitchFamily="34" charset="0"/>
              </a:rPr>
              <a:t>non-production </a:t>
            </a:r>
            <a:r>
              <a:rPr lang="en-US" altLang="en-US" sz="3600" b="1" dirty="0">
                <a:solidFill>
                  <a:srgbClr val="FFFF00"/>
                </a:solidFill>
                <a:cs typeface="Arial" panose="020B0604020202020204" pitchFamily="34" charset="0"/>
              </a:rPr>
              <a:t>child pornography offenders have known histories of sexually dangerous behavior </a:t>
            </a:r>
          </a:p>
        </p:txBody>
      </p:sp>
    </p:spTree>
    <p:custDataLst>
      <p:tags r:id="rId1"/>
    </p:custDataLst>
    <p:extLst>
      <p:ext uri="{BB962C8B-B14F-4D97-AF65-F5344CB8AC3E}">
        <p14:creationId xmlns:p14="http://schemas.microsoft.com/office/powerpoint/2010/main" val="10532096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sz="3600" b="1" dirty="0">
                <a:latin typeface="+mn-lt"/>
                <a:cs typeface="Arial" panose="020B0604020202020204" pitchFamily="34" charset="0"/>
              </a:rPr>
              <a:t> </a:t>
            </a:r>
            <a:r>
              <a:rPr lang="en-US" altLang="en-US" sz="4000" b="1" dirty="0">
                <a:latin typeface="+mn-lt"/>
                <a:cs typeface="Arial" panose="020B0604020202020204" pitchFamily="34" charset="0"/>
              </a:rPr>
              <a:t>Dangerous Behavior</a:t>
            </a:r>
          </a:p>
        </p:txBody>
      </p:sp>
      <p:sp>
        <p:nvSpPr>
          <p:cNvPr id="3" name="Content Placeholder 2"/>
          <p:cNvSpPr>
            <a:spLocks noGrp="1"/>
          </p:cNvSpPr>
          <p:nvPr>
            <p:ph sz="half" idx="1"/>
          </p:nvPr>
        </p:nvSpPr>
        <p:spPr>
          <a:xfrm>
            <a:off x="618566" y="1411357"/>
            <a:ext cx="10972800" cy="4760843"/>
          </a:xfrm>
        </p:spPr>
        <p:txBody>
          <a:bodyPr>
            <a:noAutofit/>
          </a:bodyPr>
          <a:lstStyle/>
          <a:p>
            <a:pPr>
              <a:defRPr/>
            </a:pPr>
            <a:r>
              <a:rPr lang="en-US" sz="3600" dirty="0">
                <a:solidFill>
                  <a:srgbClr val="FFFFFF"/>
                </a:solidFill>
                <a:latin typeface="+mj-lt"/>
                <a:cs typeface="Arial" pitchFamily="34" charset="0"/>
              </a:rPr>
              <a:t>“Criminal Sexually Dangerous Behavior” </a:t>
            </a:r>
            <a:r>
              <a:rPr lang="en-US" sz="3600" dirty="0" smtClean="0">
                <a:solidFill>
                  <a:srgbClr val="FFFFFF"/>
                </a:solidFill>
                <a:latin typeface="+mj-lt"/>
                <a:cs typeface="Arial" pitchFamily="34" charset="0"/>
              </a:rPr>
              <a:t>(CSDB</a:t>
            </a:r>
            <a:r>
              <a:rPr lang="en-US" sz="3600" dirty="0">
                <a:solidFill>
                  <a:srgbClr val="FFFFFF"/>
                </a:solidFill>
                <a:latin typeface="+mj-lt"/>
                <a:cs typeface="Arial" pitchFamily="34" charset="0"/>
              </a:rPr>
              <a:t>) </a:t>
            </a:r>
          </a:p>
          <a:p>
            <a:pPr lvl="1">
              <a:defRPr/>
            </a:pPr>
            <a:r>
              <a:rPr lang="en-US" sz="3200" dirty="0">
                <a:solidFill>
                  <a:srgbClr val="66FFFF"/>
                </a:solidFill>
                <a:latin typeface="+mj-lt"/>
                <a:cs typeface="Arial" pitchFamily="34" charset="0"/>
              </a:rPr>
              <a:t>“Contact” s</a:t>
            </a:r>
            <a:r>
              <a:rPr lang="en-US" sz="3200" dirty="0" smtClean="0">
                <a:solidFill>
                  <a:srgbClr val="66FFFF"/>
                </a:solidFill>
                <a:latin typeface="+mj-lt"/>
                <a:cs typeface="Arial" pitchFamily="34" charset="0"/>
              </a:rPr>
              <a:t>ex </a:t>
            </a:r>
            <a:r>
              <a:rPr lang="en-US" sz="3200" dirty="0">
                <a:solidFill>
                  <a:srgbClr val="66FFFF"/>
                </a:solidFill>
                <a:latin typeface="+mj-lt"/>
                <a:cs typeface="Arial" pitchFamily="34" charset="0"/>
              </a:rPr>
              <a:t>o</a:t>
            </a:r>
            <a:r>
              <a:rPr lang="en-US" sz="3200" dirty="0" smtClean="0">
                <a:solidFill>
                  <a:srgbClr val="66FFFF"/>
                </a:solidFill>
                <a:latin typeface="+mj-lt"/>
                <a:cs typeface="Arial" pitchFamily="34" charset="0"/>
              </a:rPr>
              <a:t>ffenses</a:t>
            </a:r>
            <a:endParaRPr lang="en-US" sz="3200" dirty="0">
              <a:solidFill>
                <a:srgbClr val="66FFFF"/>
              </a:solidFill>
              <a:latin typeface="+mj-lt"/>
              <a:cs typeface="Arial" pitchFamily="34" charset="0"/>
            </a:endParaRPr>
          </a:p>
          <a:p>
            <a:pPr lvl="1">
              <a:defRPr/>
            </a:pPr>
            <a:r>
              <a:rPr lang="en-US" sz="3200" dirty="0">
                <a:solidFill>
                  <a:srgbClr val="66FFFF"/>
                </a:solidFill>
                <a:latin typeface="+mj-lt"/>
                <a:cs typeface="Arial" pitchFamily="34" charset="0"/>
              </a:rPr>
              <a:t>“</a:t>
            </a:r>
            <a:r>
              <a:rPr lang="en-US" sz="3200" dirty="0" smtClean="0">
                <a:solidFill>
                  <a:srgbClr val="66FFFF"/>
                </a:solidFill>
                <a:latin typeface="+mj-lt"/>
                <a:cs typeface="Arial" pitchFamily="34" charset="0"/>
              </a:rPr>
              <a:t>Non-contact</a:t>
            </a:r>
            <a:r>
              <a:rPr lang="en-US" sz="3200" dirty="0">
                <a:solidFill>
                  <a:srgbClr val="66FFFF"/>
                </a:solidFill>
                <a:latin typeface="+mj-lt"/>
                <a:cs typeface="Arial" pitchFamily="34" charset="0"/>
              </a:rPr>
              <a:t>” </a:t>
            </a:r>
            <a:r>
              <a:rPr lang="en-US" sz="3200" dirty="0" smtClean="0">
                <a:solidFill>
                  <a:srgbClr val="66FFFF"/>
                </a:solidFill>
                <a:latin typeface="+mj-lt"/>
                <a:cs typeface="Arial" pitchFamily="34" charset="0"/>
              </a:rPr>
              <a:t>sex offenses </a:t>
            </a:r>
            <a:endParaRPr lang="en-US" sz="3200" dirty="0">
              <a:solidFill>
                <a:srgbClr val="66FFFF"/>
              </a:solidFill>
              <a:latin typeface="+mj-lt"/>
              <a:cs typeface="Arial" pitchFamily="34" charset="0"/>
            </a:endParaRPr>
          </a:p>
          <a:p>
            <a:pPr lvl="1">
              <a:defRPr/>
            </a:pPr>
            <a:r>
              <a:rPr lang="en-US" sz="3200" dirty="0">
                <a:solidFill>
                  <a:srgbClr val="66FFFF"/>
                </a:solidFill>
                <a:latin typeface="+mj-lt"/>
                <a:cs typeface="Arial" pitchFamily="34" charset="0"/>
              </a:rPr>
              <a:t>Prior </a:t>
            </a:r>
            <a:r>
              <a:rPr lang="en-US" sz="3200" dirty="0" smtClean="0">
                <a:solidFill>
                  <a:srgbClr val="66FFFF"/>
                </a:solidFill>
                <a:latin typeface="+mj-lt"/>
                <a:cs typeface="Arial" pitchFamily="34" charset="0"/>
              </a:rPr>
              <a:t>child pornography </a:t>
            </a:r>
            <a:r>
              <a:rPr lang="en-US" sz="3200" dirty="0">
                <a:solidFill>
                  <a:srgbClr val="66FFFF"/>
                </a:solidFill>
                <a:latin typeface="+mj-lt"/>
                <a:cs typeface="Arial" pitchFamily="34" charset="0"/>
              </a:rPr>
              <a:t>o</a:t>
            </a:r>
            <a:r>
              <a:rPr lang="en-US" sz="3200" dirty="0" smtClean="0">
                <a:solidFill>
                  <a:srgbClr val="66FFFF"/>
                </a:solidFill>
                <a:latin typeface="+mj-lt"/>
                <a:cs typeface="Arial" pitchFamily="34" charset="0"/>
              </a:rPr>
              <a:t>ffenses </a:t>
            </a:r>
            <a:r>
              <a:rPr lang="en-US" sz="3200" dirty="0">
                <a:solidFill>
                  <a:srgbClr val="66FFFF"/>
                </a:solidFill>
                <a:latin typeface="+mj-lt"/>
                <a:cs typeface="Arial" pitchFamily="34" charset="0"/>
              </a:rPr>
              <a:t>(separated by an intervening arrest, conviction, or some other official intervention</a:t>
            </a:r>
            <a:r>
              <a:rPr lang="en-US" sz="3200" dirty="0" smtClean="0">
                <a:solidFill>
                  <a:srgbClr val="66FFFF"/>
                </a:solidFill>
                <a:latin typeface="+mj-lt"/>
                <a:cs typeface="Arial" pitchFamily="34" charset="0"/>
              </a:rPr>
              <a:t>)</a:t>
            </a:r>
            <a:endParaRPr lang="en-US" sz="3200" dirty="0">
              <a:solidFill>
                <a:srgbClr val="FFFFFF"/>
              </a:solidFill>
              <a:latin typeface="+mj-lt"/>
              <a:cs typeface="Arial" pitchFamily="34" charset="0"/>
            </a:endParaRPr>
          </a:p>
          <a:p>
            <a:pPr>
              <a:defRPr/>
            </a:pPr>
            <a:r>
              <a:rPr lang="en-US" sz="3600" dirty="0">
                <a:solidFill>
                  <a:srgbClr val="FFFFFF"/>
                </a:solidFill>
                <a:latin typeface="+mj-lt"/>
                <a:cs typeface="Arial" pitchFamily="34" charset="0"/>
              </a:rPr>
              <a:t>Does not include non-criminal sexually dangerous behavior because it is not recorded consistently in </a:t>
            </a:r>
            <a:r>
              <a:rPr lang="en-US" sz="3600" dirty="0" smtClean="0">
                <a:solidFill>
                  <a:srgbClr val="FFFFFF"/>
                </a:solidFill>
                <a:latin typeface="+mj-lt"/>
                <a:cs typeface="Arial" pitchFamily="34" charset="0"/>
              </a:rPr>
              <a:t>presentence reports (PSR)</a:t>
            </a:r>
            <a:endParaRPr lang="en-US" sz="3600" dirty="0">
              <a:solidFill>
                <a:srgbClr val="FFFFFF"/>
              </a:solidFill>
              <a:latin typeface="+mj-lt"/>
              <a:cs typeface="Arial" pitchFamily="34" charset="0"/>
            </a:endParaRPr>
          </a:p>
        </p:txBody>
      </p:sp>
    </p:spTree>
    <p:custDataLst>
      <p:tags r:id="rId1"/>
    </p:custDataLst>
    <p:extLst>
      <p:ext uri="{BB962C8B-B14F-4D97-AF65-F5344CB8AC3E}">
        <p14:creationId xmlns:p14="http://schemas.microsoft.com/office/powerpoint/2010/main" val="846235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normAutofit/>
          </a:bodyPr>
          <a:lstStyle/>
          <a:p>
            <a:r>
              <a:rPr lang="en-US" altLang="en-US" sz="4000" b="1" dirty="0">
                <a:cs typeface="Arial" panose="020B0604020202020204" pitchFamily="34" charset="0"/>
              </a:rPr>
              <a:t> Dangerous Behavior</a:t>
            </a:r>
          </a:p>
        </p:txBody>
      </p:sp>
      <p:sp>
        <p:nvSpPr>
          <p:cNvPr id="77827" name="Content Placeholder 2"/>
          <p:cNvSpPr>
            <a:spLocks noGrp="1"/>
          </p:cNvSpPr>
          <p:nvPr>
            <p:ph sz="half" idx="1"/>
          </p:nvPr>
        </p:nvSpPr>
        <p:spPr/>
        <p:txBody>
          <a:bodyPr/>
          <a:lstStyle/>
          <a:p>
            <a:r>
              <a:rPr lang="en-US" altLang="en-US" sz="3600" dirty="0" smtClean="0">
                <a:solidFill>
                  <a:srgbClr val="FFFFFF"/>
                </a:solidFill>
                <a:cs typeface="Arial" panose="020B0604020202020204" pitchFamily="34" charset="0"/>
              </a:rPr>
              <a:t>Of the 1,654</a:t>
            </a:r>
            <a:r>
              <a:rPr lang="en-US" sz="3600" dirty="0" smtClean="0">
                <a:cs typeface="Times New Roman" pitchFamily="18" charset="0"/>
              </a:rPr>
              <a:t> §</a:t>
            </a:r>
            <a:r>
              <a:rPr lang="en-US" altLang="en-US" sz="3600" dirty="0" smtClean="0">
                <a:solidFill>
                  <a:srgbClr val="FFFFFF"/>
                </a:solidFill>
                <a:cs typeface="Arial" panose="020B0604020202020204" pitchFamily="34" charset="0"/>
              </a:rPr>
              <a:t>2G2.2 cases, 520 (31.4%) involved either a prior conviction or a finding of CSDB in the PSR </a:t>
            </a:r>
          </a:p>
          <a:p>
            <a:pPr lvl="1"/>
            <a:r>
              <a:rPr lang="en-US" altLang="en-US" sz="3200" dirty="0" smtClean="0">
                <a:solidFill>
                  <a:srgbClr val="66FFFF"/>
                </a:solidFill>
                <a:cs typeface="Arial" panose="020B0604020202020204" pitchFamily="34" charset="0"/>
              </a:rPr>
              <a:t>581 including allegations</a:t>
            </a:r>
          </a:p>
          <a:p>
            <a:pPr lvl="1"/>
            <a:endParaRPr lang="en-US" altLang="en-US" dirty="0" smtClean="0">
              <a:solidFill>
                <a:srgbClr val="FFFFFF"/>
              </a:solidFill>
              <a:cs typeface="Arial" panose="020B0604020202020204" pitchFamily="34" charset="0"/>
            </a:endParaRPr>
          </a:p>
          <a:p>
            <a:r>
              <a:rPr lang="en-US" altLang="en-US" sz="3600" dirty="0" smtClean="0">
                <a:solidFill>
                  <a:srgbClr val="FFFFFF"/>
                </a:solidFill>
                <a:cs typeface="Arial" panose="020B0604020202020204" pitchFamily="34" charset="0"/>
              </a:rPr>
              <a:t>Actual rate of CSDB is higher than known rate because child sex offenses are underreported</a:t>
            </a:r>
          </a:p>
        </p:txBody>
      </p:sp>
    </p:spTree>
    <p:custDataLst>
      <p:tags r:id="rId1"/>
    </p:custDataLst>
    <p:extLst>
      <p:ext uri="{BB962C8B-B14F-4D97-AF65-F5344CB8AC3E}">
        <p14:creationId xmlns:p14="http://schemas.microsoft.com/office/powerpoint/2010/main" val="3720953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7" name="Title 4"/>
          <p:cNvSpPr>
            <a:spLocks noGrp="1"/>
          </p:cNvSpPr>
          <p:nvPr>
            <p:ph type="title"/>
          </p:nvPr>
        </p:nvSpPr>
        <p:spPr/>
        <p:txBody>
          <a:bodyPr>
            <a:normAutofit/>
          </a:bodyPr>
          <a:lstStyle/>
          <a:p>
            <a:r>
              <a:rPr lang="en-US" altLang="en-US" sz="4000" b="1" dirty="0"/>
              <a:t>Known Recidivism</a:t>
            </a:r>
          </a:p>
        </p:txBody>
      </p:sp>
      <p:sp>
        <p:nvSpPr>
          <p:cNvPr id="69634" name="Content Placeholder 2"/>
          <p:cNvSpPr>
            <a:spLocks noGrp="1"/>
          </p:cNvSpPr>
          <p:nvPr>
            <p:ph sz="half" idx="1"/>
          </p:nvPr>
        </p:nvSpPr>
        <p:spPr/>
        <p:txBody>
          <a:bodyPr/>
          <a:lstStyle/>
          <a:p>
            <a:pPr marL="0" indent="0" algn="ctr">
              <a:buNone/>
            </a:pPr>
            <a:r>
              <a:rPr lang="en-US" altLang="en-US" sz="3600" b="1" dirty="0">
                <a:solidFill>
                  <a:srgbClr val="FFFF00"/>
                </a:solidFill>
                <a:cs typeface="Arial" panose="020B0604020202020204" pitchFamily="34" charset="0"/>
              </a:rPr>
              <a:t>General recidivism rate comparable to recidivism rate of all federal offenders</a:t>
            </a:r>
          </a:p>
        </p:txBody>
      </p:sp>
    </p:spTree>
    <p:custDataLst>
      <p:tags r:id="rId1"/>
    </p:custDataLst>
    <p:extLst>
      <p:ext uri="{BB962C8B-B14F-4D97-AF65-F5344CB8AC3E}">
        <p14:creationId xmlns:p14="http://schemas.microsoft.com/office/powerpoint/2010/main" val="14252707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p:txBody>
          <a:bodyPr/>
          <a:lstStyle/>
          <a:p>
            <a:r>
              <a:rPr lang="en-US" altLang="en-US" sz="4000" b="1" dirty="0">
                <a:latin typeface="Arial" panose="020B0604020202020204" pitchFamily="34" charset="0"/>
                <a:cs typeface="Arial" panose="020B0604020202020204" pitchFamily="34" charset="0"/>
              </a:rPr>
              <a:t> </a:t>
            </a:r>
            <a:r>
              <a:rPr lang="en-US" altLang="en-US" sz="4000" b="1" dirty="0">
                <a:cs typeface="Arial" panose="020B0604020202020204" pitchFamily="34" charset="0"/>
              </a:rPr>
              <a:t>Known Recidivism</a:t>
            </a:r>
          </a:p>
        </p:txBody>
      </p:sp>
      <p:sp>
        <p:nvSpPr>
          <p:cNvPr id="81923" name="Content Placeholder 2"/>
          <p:cNvSpPr>
            <a:spLocks noGrp="1"/>
          </p:cNvSpPr>
          <p:nvPr>
            <p:ph sz="half" idx="1"/>
          </p:nvPr>
        </p:nvSpPr>
        <p:spPr>
          <a:xfrm>
            <a:off x="596607" y="1368398"/>
            <a:ext cx="10972800" cy="4942950"/>
          </a:xfrm>
        </p:spPr>
        <p:txBody>
          <a:bodyPr/>
          <a:lstStyle/>
          <a:p>
            <a:r>
              <a:rPr lang="en-US" altLang="en-US" sz="3600" dirty="0" smtClean="0">
                <a:solidFill>
                  <a:srgbClr val="FFFFFF"/>
                </a:solidFill>
                <a:cs typeface="Arial" panose="020B0604020202020204" pitchFamily="34" charset="0"/>
              </a:rPr>
              <a:t>Commission’s study found that 30% of federal non-production child pornography offenders recidivated, although only 7% of  them engaged in sexual recidivism</a:t>
            </a:r>
          </a:p>
          <a:p>
            <a:pPr lvl="1"/>
            <a:endParaRPr lang="en-US" altLang="en-US" sz="3200" dirty="0">
              <a:solidFill>
                <a:srgbClr val="FFFFFF"/>
              </a:solidFill>
              <a:cs typeface="Arial" panose="020B0604020202020204" pitchFamily="34" charset="0"/>
            </a:endParaRPr>
          </a:p>
          <a:p>
            <a:pPr lvl="1"/>
            <a:r>
              <a:rPr lang="en-US" altLang="en-US" sz="3200" dirty="0" smtClean="0">
                <a:solidFill>
                  <a:srgbClr val="66FFFF"/>
                </a:solidFill>
                <a:cs typeface="Arial" panose="020B0604020202020204" pitchFamily="34" charset="0"/>
              </a:rPr>
              <a:t>Study of 660 offenders sentenced in FY99-00 followed for an average of 8½ years</a:t>
            </a:r>
          </a:p>
          <a:p>
            <a:pPr lvl="1"/>
            <a:endParaRPr lang="en-US" altLang="en-US" sz="3200" dirty="0" smtClean="0">
              <a:solidFill>
                <a:srgbClr val="66FFFF"/>
              </a:solidFill>
              <a:cs typeface="Arial" panose="020B0604020202020204" pitchFamily="34" charset="0"/>
            </a:endParaRPr>
          </a:p>
          <a:p>
            <a:pPr lvl="1"/>
            <a:r>
              <a:rPr lang="en-US" altLang="en-US" sz="3200" dirty="0" smtClean="0">
                <a:solidFill>
                  <a:srgbClr val="66FFFF"/>
                </a:solidFill>
                <a:cs typeface="Arial" panose="020B0604020202020204" pitchFamily="34" charset="0"/>
              </a:rPr>
              <a:t>Most offenders who recidivated  did so within the first 36 months</a:t>
            </a:r>
          </a:p>
        </p:txBody>
      </p:sp>
    </p:spTree>
    <p:custDataLst>
      <p:tags r:id="rId1"/>
    </p:custDataLst>
    <p:extLst>
      <p:ext uri="{BB962C8B-B14F-4D97-AF65-F5344CB8AC3E}">
        <p14:creationId xmlns:p14="http://schemas.microsoft.com/office/powerpoint/2010/main" val="4254104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normAutofit/>
          </a:bodyPr>
          <a:lstStyle/>
          <a:p>
            <a:r>
              <a:rPr lang="en-US" altLang="en-US" sz="4000" b="1" dirty="0">
                <a:cs typeface="Arial" panose="020B0604020202020204" pitchFamily="34" charset="0"/>
              </a:rPr>
              <a:t>Child Porn Report Takeaways</a:t>
            </a:r>
          </a:p>
        </p:txBody>
      </p:sp>
      <p:sp>
        <p:nvSpPr>
          <p:cNvPr id="3" name="Content Placeholder 2"/>
          <p:cNvSpPr>
            <a:spLocks noGrp="1"/>
          </p:cNvSpPr>
          <p:nvPr>
            <p:ph sz="half" idx="1"/>
          </p:nvPr>
        </p:nvSpPr>
        <p:spPr>
          <a:xfrm>
            <a:off x="618566" y="1610139"/>
            <a:ext cx="10972800" cy="4562061"/>
          </a:xfrm>
        </p:spPr>
        <p:txBody>
          <a:bodyPr>
            <a:noAutofit/>
          </a:bodyPr>
          <a:lstStyle/>
          <a:p>
            <a:pPr>
              <a:spcAft>
                <a:spcPts val="1200"/>
              </a:spcAft>
              <a:defRPr/>
            </a:pPr>
            <a:r>
              <a:rPr lang="en-US" sz="3600" dirty="0" smtClean="0">
                <a:latin typeface="+mj-lt"/>
                <a:cs typeface="Arial" pitchFamily="34" charset="0"/>
              </a:rPr>
              <a:t>The non-production child </a:t>
            </a:r>
            <a:r>
              <a:rPr lang="en-US" sz="3600" dirty="0">
                <a:latin typeface="+mj-lt"/>
                <a:cs typeface="Arial" pitchFamily="34" charset="0"/>
              </a:rPr>
              <a:t>pornography </a:t>
            </a:r>
            <a:r>
              <a:rPr lang="en-US" sz="3600" dirty="0" smtClean="0">
                <a:latin typeface="+mj-lt"/>
                <a:cs typeface="Arial" pitchFamily="34" charset="0"/>
              </a:rPr>
              <a:t>guideline (</a:t>
            </a:r>
            <a:r>
              <a:rPr lang="en-US" sz="3600" dirty="0">
                <a:latin typeface="+mj-lt"/>
                <a:cs typeface="Times New Roman" pitchFamily="18" charset="0"/>
              </a:rPr>
              <a:t>§</a:t>
            </a:r>
            <a:r>
              <a:rPr lang="en-US" sz="3600" dirty="0" smtClean="0">
                <a:latin typeface="+mj-lt"/>
                <a:cs typeface="Arial" pitchFamily="34" charset="0"/>
              </a:rPr>
              <a:t>2G2.2, the guideline for possession, receipt, and distribution of child porn) is outdated </a:t>
            </a:r>
          </a:p>
          <a:p>
            <a:pPr lvl="1">
              <a:spcAft>
                <a:spcPts val="1200"/>
              </a:spcAft>
              <a:defRPr/>
            </a:pPr>
            <a:r>
              <a:rPr lang="en-US" sz="3200" i="1" dirty="0" smtClean="0">
                <a:solidFill>
                  <a:srgbClr val="66FFFF"/>
                </a:solidFill>
                <a:latin typeface="+mj-lt"/>
                <a:cs typeface="Arial" pitchFamily="34" charset="0"/>
              </a:rPr>
              <a:t>i.e.</a:t>
            </a:r>
            <a:r>
              <a:rPr lang="en-US" sz="3200" dirty="0" smtClean="0">
                <a:solidFill>
                  <a:srgbClr val="66FFFF"/>
                </a:solidFill>
                <a:latin typeface="+mj-lt"/>
                <a:cs typeface="Arial" pitchFamily="34" charset="0"/>
              </a:rPr>
              <a:t>, it does </a:t>
            </a:r>
            <a:r>
              <a:rPr lang="en-US" sz="3200" dirty="0">
                <a:solidFill>
                  <a:srgbClr val="66FFFF"/>
                </a:solidFill>
                <a:latin typeface="+mj-lt"/>
                <a:cs typeface="Arial" pitchFamily="34" charset="0"/>
              </a:rPr>
              <a:t>not account </a:t>
            </a:r>
            <a:r>
              <a:rPr lang="en-US" sz="3200" dirty="0" smtClean="0">
                <a:solidFill>
                  <a:srgbClr val="66FFFF"/>
                </a:solidFill>
                <a:latin typeface="+mj-lt"/>
                <a:cs typeface="Arial" pitchFamily="34" charset="0"/>
              </a:rPr>
              <a:t>for </a:t>
            </a:r>
            <a:r>
              <a:rPr lang="en-US" sz="3200" dirty="0">
                <a:solidFill>
                  <a:srgbClr val="66FFFF"/>
                </a:solidFill>
                <a:latin typeface="+mj-lt"/>
                <a:cs typeface="Arial" pitchFamily="34" charset="0"/>
              </a:rPr>
              <a:t>recent </a:t>
            </a:r>
            <a:r>
              <a:rPr lang="en-US" sz="3200" dirty="0" smtClean="0">
                <a:solidFill>
                  <a:srgbClr val="66FFFF"/>
                </a:solidFill>
                <a:latin typeface="+mj-lt"/>
                <a:cs typeface="Arial" pitchFamily="34" charset="0"/>
              </a:rPr>
              <a:t>technological changes </a:t>
            </a:r>
            <a:r>
              <a:rPr lang="en-US" sz="3200" dirty="0">
                <a:solidFill>
                  <a:srgbClr val="66FFFF"/>
                </a:solidFill>
                <a:latin typeface="+mj-lt"/>
                <a:cs typeface="Arial" pitchFamily="34" charset="0"/>
              </a:rPr>
              <a:t>in offense </a:t>
            </a:r>
            <a:r>
              <a:rPr lang="en-US" sz="3200" dirty="0" smtClean="0">
                <a:solidFill>
                  <a:srgbClr val="66FFFF"/>
                </a:solidFill>
                <a:latin typeface="+mj-lt"/>
                <a:cs typeface="Arial" pitchFamily="34" charset="0"/>
              </a:rPr>
              <a:t>conduct </a:t>
            </a:r>
          </a:p>
          <a:p>
            <a:pPr>
              <a:spcAft>
                <a:spcPts val="1200"/>
              </a:spcAft>
              <a:defRPr/>
            </a:pPr>
            <a:r>
              <a:rPr lang="en-US" sz="3600" dirty="0" smtClean="0">
                <a:latin typeface="+mj-lt"/>
                <a:cs typeface="Arial" pitchFamily="34" charset="0"/>
              </a:rPr>
              <a:t>The guideline does </a:t>
            </a:r>
            <a:r>
              <a:rPr lang="en-US" sz="3600" dirty="0">
                <a:latin typeface="+mj-lt"/>
                <a:cs typeface="Arial" pitchFamily="34" charset="0"/>
              </a:rPr>
              <a:t>not reflect the variations in offenders’ culpability and sexual </a:t>
            </a:r>
            <a:r>
              <a:rPr lang="en-US" sz="3600" dirty="0" smtClean="0">
                <a:latin typeface="+mj-lt"/>
                <a:cs typeface="Arial" pitchFamily="34" charset="0"/>
              </a:rPr>
              <a:t>dangerousness </a:t>
            </a:r>
            <a:endParaRPr lang="en-US" sz="3600" dirty="0">
              <a:latin typeface="+mj-lt"/>
              <a:cs typeface="Arial" pitchFamily="34" charset="0"/>
            </a:endParaRPr>
          </a:p>
        </p:txBody>
      </p:sp>
    </p:spTree>
    <p:extLst>
      <p:ext uri="{BB962C8B-B14F-4D97-AF65-F5344CB8AC3E}">
        <p14:creationId xmlns:p14="http://schemas.microsoft.com/office/powerpoint/2010/main" val="28074001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normAutofit/>
          </a:bodyPr>
          <a:lstStyle/>
          <a:p>
            <a:r>
              <a:rPr lang="en-US" altLang="en-US" sz="4000" b="1" dirty="0">
                <a:cs typeface="Arial" panose="020B0604020202020204" pitchFamily="34" charset="0"/>
              </a:rPr>
              <a:t>Takeaways (cont.)</a:t>
            </a:r>
          </a:p>
        </p:txBody>
      </p:sp>
      <p:sp>
        <p:nvSpPr>
          <p:cNvPr id="3" name="Content Placeholder 2"/>
          <p:cNvSpPr>
            <a:spLocks noGrp="1"/>
          </p:cNvSpPr>
          <p:nvPr>
            <p:ph sz="half" idx="1"/>
          </p:nvPr>
        </p:nvSpPr>
        <p:spPr/>
        <p:txBody>
          <a:bodyPr>
            <a:noAutofit/>
          </a:bodyPr>
          <a:lstStyle/>
          <a:p>
            <a:pPr>
              <a:spcAft>
                <a:spcPts val="1200"/>
              </a:spcAft>
              <a:defRPr/>
            </a:pPr>
            <a:r>
              <a:rPr lang="en-US" sz="3600" dirty="0" smtClean="0">
                <a:latin typeface="+mj-lt"/>
                <a:cs typeface="Arial" pitchFamily="34" charset="0"/>
              </a:rPr>
              <a:t>There is widespread inconsistent application of both </a:t>
            </a:r>
            <a:r>
              <a:rPr lang="en-US" sz="3600" dirty="0" smtClean="0">
                <a:latin typeface="+mj-lt"/>
                <a:cs typeface="Times New Roman" pitchFamily="18" charset="0"/>
              </a:rPr>
              <a:t>§</a:t>
            </a:r>
            <a:r>
              <a:rPr lang="en-US" sz="3600" dirty="0" smtClean="0">
                <a:latin typeface="+mj-lt"/>
                <a:cs typeface="Arial" pitchFamily="34" charset="0"/>
              </a:rPr>
              <a:t>2G2.2 and the penal statutes carrying mandatory minimum penalties</a:t>
            </a:r>
          </a:p>
          <a:p>
            <a:pPr>
              <a:spcAft>
                <a:spcPts val="1200"/>
              </a:spcAft>
              <a:defRPr/>
            </a:pPr>
            <a:endParaRPr lang="en-US" sz="3600" dirty="0" smtClean="0">
              <a:latin typeface="+mj-lt"/>
              <a:cs typeface="Arial" pitchFamily="34" charset="0"/>
            </a:endParaRPr>
          </a:p>
          <a:p>
            <a:pPr>
              <a:spcAft>
                <a:spcPts val="1200"/>
              </a:spcAft>
              <a:defRPr/>
            </a:pPr>
            <a:r>
              <a:rPr lang="en-US" sz="3600" dirty="0" smtClean="0">
                <a:latin typeface="+mj-lt"/>
                <a:cs typeface="Times New Roman" pitchFamily="18" charset="0"/>
              </a:rPr>
              <a:t>§</a:t>
            </a:r>
            <a:r>
              <a:rPr lang="en-US" sz="3600" dirty="0" smtClean="0">
                <a:latin typeface="+mj-lt"/>
                <a:cs typeface="Arial" pitchFamily="34" charset="0"/>
              </a:rPr>
              <a:t>2G2.2 produces </a:t>
            </a:r>
            <a:r>
              <a:rPr lang="en-US" sz="3600" dirty="0">
                <a:latin typeface="+mj-lt"/>
                <a:cs typeface="Arial" pitchFamily="34" charset="0"/>
              </a:rPr>
              <a:t>overly severe sentencing ranges for some offenders and unduly lenient ranges for other </a:t>
            </a:r>
            <a:r>
              <a:rPr lang="en-US" sz="3600" dirty="0" smtClean="0">
                <a:latin typeface="+mj-lt"/>
                <a:cs typeface="Arial" pitchFamily="34" charset="0"/>
              </a:rPr>
              <a:t>offenders</a:t>
            </a:r>
            <a:endParaRPr lang="en-US" sz="3600" b="1" dirty="0">
              <a:latin typeface="+mj-lt"/>
              <a:cs typeface="Arial" pitchFamily="34" charset="0"/>
            </a:endParaRPr>
          </a:p>
        </p:txBody>
      </p:sp>
    </p:spTree>
    <p:extLst>
      <p:ext uri="{BB962C8B-B14F-4D97-AF65-F5344CB8AC3E}">
        <p14:creationId xmlns:p14="http://schemas.microsoft.com/office/powerpoint/2010/main" val="3076139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0" y="331070"/>
            <a:ext cx="12166012" cy="1325563"/>
          </a:xfrm>
        </p:spPr>
        <p:txBody>
          <a:bodyPr>
            <a:normAutofit/>
          </a:bodyPr>
          <a:lstStyle/>
          <a:p>
            <a:r>
              <a:rPr lang="en-US" altLang="en-US" sz="4000" b="1" dirty="0">
                <a:cs typeface="Arial" panose="020B0604020202020204" pitchFamily="34" charset="0"/>
              </a:rPr>
              <a:t>Takeaways (cont.)</a:t>
            </a:r>
          </a:p>
        </p:txBody>
      </p:sp>
      <p:sp>
        <p:nvSpPr>
          <p:cNvPr id="3" name="Content Placeholder 2"/>
          <p:cNvSpPr>
            <a:spLocks noGrp="1"/>
          </p:cNvSpPr>
          <p:nvPr>
            <p:ph sz="half" idx="1"/>
          </p:nvPr>
        </p:nvSpPr>
        <p:spPr>
          <a:xfrm>
            <a:off x="618566" y="1222513"/>
            <a:ext cx="10972800" cy="4949687"/>
          </a:xfrm>
        </p:spPr>
        <p:txBody>
          <a:bodyPr>
            <a:noAutofit/>
          </a:bodyPr>
          <a:lstStyle/>
          <a:p>
            <a:pPr>
              <a:spcAft>
                <a:spcPts val="1200"/>
              </a:spcAft>
              <a:defRPr/>
            </a:pPr>
            <a:r>
              <a:rPr lang="en-US" sz="3200" dirty="0" smtClean="0">
                <a:latin typeface="+mj-lt"/>
                <a:cs typeface="Arial" pitchFamily="34" charset="0"/>
              </a:rPr>
              <a:t>Three primary sentencing </a:t>
            </a:r>
            <a:r>
              <a:rPr lang="en-US" sz="3200" dirty="0">
                <a:latin typeface="+mj-lt"/>
                <a:cs typeface="Arial" pitchFamily="34" charset="0"/>
              </a:rPr>
              <a:t>factors best account </a:t>
            </a:r>
            <a:r>
              <a:rPr lang="en-US" sz="3200" dirty="0" smtClean="0">
                <a:latin typeface="+mj-lt"/>
                <a:cs typeface="Arial" pitchFamily="34" charset="0"/>
              </a:rPr>
              <a:t>for non-production offenders’ </a:t>
            </a:r>
            <a:r>
              <a:rPr lang="en-US" sz="3200" dirty="0">
                <a:latin typeface="+mj-lt"/>
                <a:cs typeface="Arial" pitchFamily="34" charset="0"/>
              </a:rPr>
              <a:t>culpability and </a:t>
            </a:r>
            <a:r>
              <a:rPr lang="en-US" sz="3200" dirty="0" smtClean="0">
                <a:latin typeface="+mj-lt"/>
                <a:cs typeface="Arial" pitchFamily="34" charset="0"/>
              </a:rPr>
              <a:t>dangerousness:</a:t>
            </a:r>
            <a:endParaRPr lang="en-US" dirty="0" smtClean="0">
              <a:solidFill>
                <a:srgbClr val="66FFFF"/>
              </a:solidFill>
              <a:latin typeface="+mj-lt"/>
              <a:cs typeface="Arial" pitchFamily="34" charset="0"/>
            </a:endParaRPr>
          </a:p>
          <a:p>
            <a:pPr lvl="1">
              <a:defRPr/>
            </a:pPr>
            <a:r>
              <a:rPr lang="en-US" sz="3000" dirty="0" smtClean="0">
                <a:latin typeface="+mj-lt"/>
                <a:cs typeface="Arial" pitchFamily="34" charset="0"/>
              </a:rPr>
              <a:t>Content </a:t>
            </a:r>
            <a:r>
              <a:rPr lang="en-US" sz="3000" dirty="0">
                <a:latin typeface="+mj-lt"/>
                <a:cs typeface="Arial" pitchFamily="34" charset="0"/>
              </a:rPr>
              <a:t>of offender’s child pornography collection and the nature of an offender’s collecting </a:t>
            </a:r>
            <a:r>
              <a:rPr lang="en-US" sz="3000" dirty="0" smtClean="0">
                <a:latin typeface="+mj-lt"/>
                <a:cs typeface="Arial" pitchFamily="34" charset="0"/>
              </a:rPr>
              <a:t>behavior</a:t>
            </a:r>
          </a:p>
          <a:p>
            <a:pPr lvl="1">
              <a:defRPr/>
            </a:pPr>
            <a:endParaRPr lang="en-US" sz="3000" dirty="0" smtClean="0">
              <a:latin typeface="+mj-lt"/>
              <a:cs typeface="Arial" pitchFamily="34" charset="0"/>
            </a:endParaRPr>
          </a:p>
          <a:p>
            <a:pPr lvl="1">
              <a:defRPr/>
            </a:pPr>
            <a:r>
              <a:rPr lang="en-US" sz="3000" dirty="0" smtClean="0">
                <a:latin typeface="+mj-lt"/>
                <a:cs typeface="Arial" pitchFamily="34" charset="0"/>
              </a:rPr>
              <a:t>Degree </a:t>
            </a:r>
            <a:r>
              <a:rPr lang="en-US" sz="3000" dirty="0">
                <a:latin typeface="+mj-lt"/>
                <a:cs typeface="Arial" pitchFamily="34" charset="0"/>
              </a:rPr>
              <a:t>of an offender’s involvement with other offenders – in particular, in an Internet child pornography “community” </a:t>
            </a:r>
          </a:p>
          <a:p>
            <a:pPr lvl="1">
              <a:defRPr/>
            </a:pPr>
            <a:endParaRPr lang="en-US" sz="3000" dirty="0" smtClean="0">
              <a:latin typeface="+mj-lt"/>
              <a:cs typeface="Arial" pitchFamily="34" charset="0"/>
            </a:endParaRPr>
          </a:p>
          <a:p>
            <a:pPr lvl="1">
              <a:defRPr/>
            </a:pPr>
            <a:r>
              <a:rPr lang="en-US" sz="3000" dirty="0" smtClean="0">
                <a:latin typeface="+mj-lt"/>
                <a:cs typeface="Arial" pitchFamily="34" charset="0"/>
              </a:rPr>
              <a:t>Offender’s </a:t>
            </a:r>
            <a:r>
              <a:rPr lang="en-US" sz="3000" dirty="0">
                <a:latin typeface="+mj-lt"/>
                <a:cs typeface="Arial" pitchFamily="34" charset="0"/>
              </a:rPr>
              <a:t>history of engaging in sexually abusive, exploitative, or predatory conduct in addition to his child pornography offense</a:t>
            </a:r>
          </a:p>
          <a:p>
            <a:pPr lvl="1">
              <a:defRPr/>
            </a:pPr>
            <a:endParaRPr lang="en-US" sz="3200" dirty="0">
              <a:solidFill>
                <a:srgbClr val="66FFFF"/>
              </a:solidFill>
              <a:latin typeface="+mj-lt"/>
              <a:cs typeface="Arial" pitchFamily="34" charset="0"/>
            </a:endParaRPr>
          </a:p>
        </p:txBody>
      </p:sp>
    </p:spTree>
    <p:extLst>
      <p:ext uri="{BB962C8B-B14F-4D97-AF65-F5344CB8AC3E}">
        <p14:creationId xmlns:p14="http://schemas.microsoft.com/office/powerpoint/2010/main" val="3900804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a:xfrm>
            <a:off x="0" y="200149"/>
            <a:ext cx="12166012" cy="1325563"/>
          </a:xfrm>
        </p:spPr>
        <p:txBody>
          <a:bodyPr>
            <a:normAutofit/>
          </a:bodyPr>
          <a:lstStyle/>
          <a:p>
            <a:r>
              <a:rPr lang="en-US" altLang="en-US" sz="4000" b="1" dirty="0">
                <a:cs typeface="Arial" panose="020B0604020202020204" pitchFamily="34" charset="0"/>
              </a:rPr>
              <a:t>Takeaways (cont.)</a:t>
            </a:r>
          </a:p>
        </p:txBody>
      </p:sp>
      <p:sp>
        <p:nvSpPr>
          <p:cNvPr id="3" name="Content Placeholder 2"/>
          <p:cNvSpPr>
            <a:spLocks noGrp="1"/>
          </p:cNvSpPr>
          <p:nvPr>
            <p:ph sz="half" idx="1"/>
          </p:nvPr>
        </p:nvSpPr>
        <p:spPr>
          <a:xfrm>
            <a:off x="618566" y="1411357"/>
            <a:ext cx="10972800" cy="4760843"/>
          </a:xfrm>
        </p:spPr>
        <p:txBody>
          <a:bodyPr>
            <a:noAutofit/>
          </a:bodyPr>
          <a:lstStyle/>
          <a:p>
            <a:pPr>
              <a:spcAft>
                <a:spcPts val="1200"/>
              </a:spcAft>
              <a:defRPr/>
            </a:pPr>
            <a:r>
              <a:rPr lang="en-US" sz="3200" dirty="0">
                <a:latin typeface="+mj-lt"/>
                <a:cs typeface="Arial" pitchFamily="34" charset="0"/>
              </a:rPr>
              <a:t>Three broad factors (content of collection, involvement in offender communities, and other sex offending) should be the primary considerations in determining the punishments imposed on child pornography offenders</a:t>
            </a:r>
          </a:p>
          <a:p>
            <a:pPr>
              <a:spcAft>
                <a:spcPts val="1200"/>
              </a:spcAft>
              <a:defRPr/>
            </a:pPr>
            <a:r>
              <a:rPr lang="en-US" sz="3200" dirty="0" smtClean="0">
                <a:latin typeface="+mj-lt"/>
                <a:cs typeface="Arial" pitchFamily="34" charset="0"/>
              </a:rPr>
              <a:t>The </a:t>
            </a:r>
            <a:r>
              <a:rPr lang="en-US" sz="3200" dirty="0">
                <a:latin typeface="+mj-lt"/>
                <a:cs typeface="Arial" pitchFamily="34" charset="0"/>
              </a:rPr>
              <a:t>guidelines should be amended to address these factors, and Congress should authorize the Commission to amend guideline provisions that were promulgated pursuant to specific congressional directives or legislation </a:t>
            </a:r>
          </a:p>
        </p:txBody>
      </p:sp>
    </p:spTree>
    <p:extLst>
      <p:ext uri="{BB962C8B-B14F-4D97-AF65-F5344CB8AC3E}">
        <p14:creationId xmlns:p14="http://schemas.microsoft.com/office/powerpoint/2010/main" val="4074889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algn="ctr" eaLnBrk="1" hangingPunct="1"/>
            <a:r>
              <a:rPr lang="en-US" altLang="en-US" sz="4000" b="1" dirty="0">
                <a:solidFill>
                  <a:schemeClr val="bg1"/>
                </a:solidFill>
              </a:rPr>
              <a:t>Outline</a:t>
            </a:r>
          </a:p>
        </p:txBody>
      </p:sp>
      <p:sp>
        <p:nvSpPr>
          <p:cNvPr id="2" name="Content Placeholder 1"/>
          <p:cNvSpPr>
            <a:spLocks noGrp="1"/>
          </p:cNvSpPr>
          <p:nvPr>
            <p:ph sz="half" idx="1"/>
          </p:nvPr>
        </p:nvSpPr>
        <p:spPr>
          <a:xfrm>
            <a:off x="596607" y="1391478"/>
            <a:ext cx="10972800" cy="5098774"/>
          </a:xfrm>
        </p:spPr>
        <p:txBody>
          <a:bodyPr/>
          <a:lstStyle/>
          <a:p>
            <a:r>
              <a:rPr lang="en-US" sz="3200" dirty="0"/>
              <a:t>Resources</a:t>
            </a:r>
          </a:p>
          <a:p>
            <a:r>
              <a:rPr lang="en-US" sz="3200" dirty="0"/>
              <a:t>Commission’s </a:t>
            </a:r>
            <a:r>
              <a:rPr lang="en-US" sz="3200" dirty="0" smtClean="0"/>
              <a:t>2012 </a:t>
            </a:r>
            <a:r>
              <a:rPr lang="en-US" sz="3200" dirty="0"/>
              <a:t>Report to the Congress: Federal Child Pornography Offenses</a:t>
            </a:r>
          </a:p>
          <a:p>
            <a:r>
              <a:rPr lang="en-US" sz="3200" dirty="0" smtClean="0"/>
              <a:t>Departures/variances </a:t>
            </a:r>
            <a:r>
              <a:rPr lang="en-US" sz="3200" dirty="0"/>
              <a:t>in child sex offenses</a:t>
            </a:r>
          </a:p>
          <a:p>
            <a:r>
              <a:rPr lang="en-US" sz="3200" dirty="0"/>
              <a:t>Restitution in child pornography cases</a:t>
            </a:r>
          </a:p>
          <a:p>
            <a:r>
              <a:rPr lang="en-US" sz="3200" dirty="0" smtClean="0"/>
              <a:t>Conditions </a:t>
            </a:r>
            <a:r>
              <a:rPr lang="en-US" sz="3200" dirty="0"/>
              <a:t>of supervised release</a:t>
            </a:r>
          </a:p>
          <a:p>
            <a:pPr marL="0" indent="0">
              <a:buNone/>
            </a:pPr>
            <a:endParaRPr lang="en-US" dirty="0"/>
          </a:p>
        </p:txBody>
      </p:sp>
    </p:spTree>
    <p:extLst>
      <p:ext uri="{BB962C8B-B14F-4D97-AF65-F5344CB8AC3E}">
        <p14:creationId xmlns:p14="http://schemas.microsoft.com/office/powerpoint/2010/main" val="2469007843"/>
      </p:ext>
    </p:extLst>
  </p:cSld>
  <p:clrMapOvr>
    <a:masterClrMapping/>
  </p:clrMapOvr>
  <p:transition spd="med">
    <p:cover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1026"/>
          <p:cNvSpPr>
            <a:spLocks noGrp="1" noChangeArrowheads="1"/>
          </p:cNvSpPr>
          <p:nvPr>
            <p:ph type="title"/>
          </p:nvPr>
        </p:nvSpPr>
        <p:spPr/>
        <p:txBody>
          <a:bodyPr/>
          <a:lstStyle/>
          <a:p>
            <a:pPr eaLnBrk="1" hangingPunct="1"/>
            <a:r>
              <a:rPr lang="en-US" altLang="en-US" sz="3600" b="1" dirty="0"/>
              <a:t> </a:t>
            </a:r>
            <a:r>
              <a:rPr lang="en-US" altLang="en-US" sz="4000" b="1" dirty="0">
                <a:cs typeface="Arial" panose="020B0604020202020204" pitchFamily="34" charset="0"/>
              </a:rPr>
              <a:t>Takeaways (cont.)</a:t>
            </a:r>
            <a:endParaRPr lang="en-US" altLang="en-US" sz="4000" dirty="0"/>
          </a:p>
        </p:txBody>
      </p:sp>
      <p:sp>
        <p:nvSpPr>
          <p:cNvPr id="94211" name="Rectangle 1027"/>
          <p:cNvSpPr>
            <a:spLocks noGrp="1" noChangeArrowheads="1"/>
          </p:cNvSpPr>
          <p:nvPr>
            <p:ph sz="half" idx="1"/>
          </p:nvPr>
        </p:nvSpPr>
        <p:spPr/>
        <p:txBody>
          <a:bodyPr/>
          <a:lstStyle/>
          <a:p>
            <a:pPr lvl="1" eaLnBrk="1" hangingPunct="1"/>
            <a:r>
              <a:rPr lang="en-US" altLang="en-US" sz="3200" dirty="0" smtClean="0"/>
              <a:t>Some recent studies indicate that psycho-sexual treatment may be effective in reducing recidivism for many sex offenders.  </a:t>
            </a:r>
          </a:p>
          <a:p>
            <a:pPr lvl="1" eaLnBrk="1" hangingPunct="1"/>
            <a:r>
              <a:rPr lang="en-US" altLang="en-US" sz="3200" dirty="0" smtClean="0"/>
              <a:t>Emerging research on the effectiveness of psycho-sexual treatment administered as part of the “containment model” is especially promising and warrants further study.</a:t>
            </a:r>
          </a:p>
        </p:txBody>
      </p:sp>
    </p:spTree>
    <p:extLst>
      <p:ext uri="{BB962C8B-B14F-4D97-AF65-F5344CB8AC3E}">
        <p14:creationId xmlns:p14="http://schemas.microsoft.com/office/powerpoint/2010/main" val="434803179"/>
      </p:ext>
    </p:extLst>
  </p:cSld>
  <p:clrMapOvr>
    <a:masterClrMapping/>
  </p:clrMapOvr>
  <p:transition spd="med">
    <p:pull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9231" y="1889760"/>
            <a:ext cx="12169775" cy="3822046"/>
          </a:xfrm>
        </p:spPr>
        <p:txBody>
          <a:bodyPr/>
          <a:lstStyle/>
          <a:p>
            <a:r>
              <a:rPr lang="en-US" sz="4800" dirty="0"/>
              <a:t>Departures and Variances</a:t>
            </a:r>
            <a:endParaRPr lang="en-US" dirty="0"/>
          </a:p>
        </p:txBody>
      </p:sp>
    </p:spTree>
    <p:extLst>
      <p:ext uri="{BB962C8B-B14F-4D97-AF65-F5344CB8AC3E}">
        <p14:creationId xmlns:p14="http://schemas.microsoft.com/office/powerpoint/2010/main" val="42413698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normAutofit/>
          </a:bodyPr>
          <a:lstStyle/>
          <a:p>
            <a:pPr eaLnBrk="1" hangingPunct="1"/>
            <a:r>
              <a:rPr lang="en-US" sz="4000" b="1" dirty="0"/>
              <a:t>Factors Argued for Departures/Variances</a:t>
            </a:r>
            <a:endParaRPr lang="en-US" sz="4000" b="1" i="1" dirty="0"/>
          </a:p>
        </p:txBody>
      </p:sp>
      <p:sp>
        <p:nvSpPr>
          <p:cNvPr id="34820" name="Rectangle 3"/>
          <p:cNvSpPr>
            <a:spLocks noGrp="1" noChangeArrowheads="1"/>
          </p:cNvSpPr>
          <p:nvPr>
            <p:ph sz="half" idx="1"/>
          </p:nvPr>
        </p:nvSpPr>
        <p:spPr>
          <a:xfrm>
            <a:off x="618566" y="1463040"/>
            <a:ext cx="10972800" cy="5108448"/>
          </a:xfrm>
        </p:spPr>
        <p:txBody>
          <a:bodyPr/>
          <a:lstStyle/>
          <a:p>
            <a:pPr eaLnBrk="1" hangingPunct="1"/>
            <a:r>
              <a:rPr lang="en-US" sz="3200" dirty="0" smtClean="0"/>
              <a:t>Psychosexual evaluations</a:t>
            </a:r>
          </a:p>
          <a:p>
            <a:pPr eaLnBrk="1" hangingPunct="1"/>
            <a:endParaRPr lang="en-US" sz="3200" dirty="0" smtClean="0"/>
          </a:p>
          <a:p>
            <a:pPr eaLnBrk="1" hangingPunct="1"/>
            <a:r>
              <a:rPr lang="en-US" sz="3200" dirty="0" smtClean="0"/>
              <a:t>Risk of touching</a:t>
            </a:r>
          </a:p>
          <a:p>
            <a:pPr eaLnBrk="1" hangingPunct="1"/>
            <a:endParaRPr lang="en-US" sz="3200" dirty="0" smtClean="0"/>
          </a:p>
          <a:p>
            <a:pPr eaLnBrk="1" hangingPunct="1"/>
            <a:r>
              <a:rPr lang="en-US" sz="3200" dirty="0" smtClean="0"/>
              <a:t>Length of time looking at child pornography</a:t>
            </a:r>
          </a:p>
          <a:p>
            <a:pPr eaLnBrk="1" hangingPunct="1"/>
            <a:endParaRPr lang="en-US" sz="3200" dirty="0" smtClean="0"/>
          </a:p>
          <a:p>
            <a:pPr eaLnBrk="1" hangingPunct="1"/>
            <a:r>
              <a:rPr lang="en-US" sz="3200" dirty="0" smtClean="0"/>
              <a:t>Nature of images (</a:t>
            </a:r>
            <a:r>
              <a:rPr lang="en-US" sz="3200" i="1" dirty="0" smtClean="0"/>
              <a:t>e.g.</a:t>
            </a:r>
            <a:r>
              <a:rPr lang="en-US" sz="3200" dirty="0" smtClean="0"/>
              <a:t>, very young children)</a:t>
            </a:r>
          </a:p>
          <a:p>
            <a:pPr eaLnBrk="1" hangingPunct="1"/>
            <a:endParaRPr lang="en-US" sz="3200" dirty="0" smtClean="0"/>
          </a:p>
          <a:p>
            <a:pPr eaLnBrk="1" hangingPunct="1"/>
            <a:r>
              <a:rPr lang="en-US" sz="3200" dirty="0" smtClean="0"/>
              <a:t>Age of victims and the age of the defendant</a:t>
            </a:r>
          </a:p>
        </p:txBody>
      </p:sp>
    </p:spTree>
    <p:extLst>
      <p:ext uri="{BB962C8B-B14F-4D97-AF65-F5344CB8AC3E}">
        <p14:creationId xmlns:p14="http://schemas.microsoft.com/office/powerpoint/2010/main" val="3875798829"/>
      </p:ext>
    </p:extLst>
  </p:cSld>
  <p:clrMapOvr>
    <a:masterClrMapping/>
  </p:clrMapOvr>
  <p:transition spd="med">
    <p:pull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normAutofit/>
          </a:bodyPr>
          <a:lstStyle/>
          <a:p>
            <a:pPr eaLnBrk="1" hangingPunct="1"/>
            <a:r>
              <a:rPr lang="en-US" sz="4000" b="1" dirty="0"/>
              <a:t>Factors Argued for Departures/Variances</a:t>
            </a:r>
            <a:endParaRPr lang="en-US" sz="4000" b="1" i="1" dirty="0"/>
          </a:p>
        </p:txBody>
      </p:sp>
      <p:sp>
        <p:nvSpPr>
          <p:cNvPr id="34820" name="Rectangle 3"/>
          <p:cNvSpPr>
            <a:spLocks noGrp="1" noChangeArrowheads="1"/>
          </p:cNvSpPr>
          <p:nvPr>
            <p:ph sz="half" idx="1"/>
          </p:nvPr>
        </p:nvSpPr>
        <p:spPr>
          <a:xfrm>
            <a:off x="618566" y="1463040"/>
            <a:ext cx="10972800" cy="5023104"/>
          </a:xfrm>
        </p:spPr>
        <p:txBody>
          <a:bodyPr/>
          <a:lstStyle/>
          <a:p>
            <a:pPr eaLnBrk="1" hangingPunct="1"/>
            <a:r>
              <a:rPr lang="en-US" sz="3200" dirty="0" smtClean="0"/>
              <a:t>Military Service</a:t>
            </a:r>
          </a:p>
          <a:p>
            <a:pPr eaLnBrk="1" hangingPunct="1"/>
            <a:endParaRPr lang="en-US" sz="3200" dirty="0" smtClean="0"/>
          </a:p>
          <a:p>
            <a:pPr eaLnBrk="1" hangingPunct="1"/>
            <a:r>
              <a:rPr lang="en-US" sz="3200" dirty="0" smtClean="0"/>
              <a:t>Computer sophistication</a:t>
            </a:r>
          </a:p>
          <a:p>
            <a:pPr eaLnBrk="1" hangingPunct="1"/>
            <a:endParaRPr lang="en-US" sz="3200" dirty="0" smtClean="0"/>
          </a:p>
          <a:p>
            <a:pPr eaLnBrk="1" hangingPunct="1"/>
            <a:r>
              <a:rPr lang="en-US" sz="3200" dirty="0" smtClean="0"/>
              <a:t>Experts</a:t>
            </a:r>
          </a:p>
          <a:p>
            <a:pPr eaLnBrk="1" hangingPunct="1"/>
            <a:endParaRPr lang="en-US" sz="3200" dirty="0" smtClean="0"/>
          </a:p>
          <a:p>
            <a:pPr eaLnBrk="1" hangingPunct="1"/>
            <a:r>
              <a:rPr lang="en-US" sz="3200" dirty="0" smtClean="0"/>
              <a:t>Rehabilitation</a:t>
            </a:r>
          </a:p>
          <a:p>
            <a:pPr eaLnBrk="1" hangingPunct="1"/>
            <a:endParaRPr lang="en-US" sz="3200" dirty="0" smtClean="0"/>
          </a:p>
          <a:p>
            <a:pPr eaLnBrk="1" hangingPunct="1"/>
            <a:r>
              <a:rPr lang="en-US" sz="3200" dirty="0" smtClean="0"/>
              <a:t>Physical condition of defendant</a:t>
            </a:r>
          </a:p>
        </p:txBody>
      </p:sp>
    </p:spTree>
    <p:extLst>
      <p:ext uri="{BB962C8B-B14F-4D97-AF65-F5344CB8AC3E}">
        <p14:creationId xmlns:p14="http://schemas.microsoft.com/office/powerpoint/2010/main" val="1466548762"/>
      </p:ext>
    </p:extLst>
  </p:cSld>
  <p:clrMapOvr>
    <a:masterClrMapping/>
  </p:clrMapOvr>
  <p:transition spd="med">
    <p:pull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cs typeface="Arial" pitchFamily="34" charset="0"/>
              </a:rPr>
              <a:t> </a:t>
            </a:r>
            <a:r>
              <a:rPr lang="en-US" sz="4000" b="1" dirty="0"/>
              <a:t>“Policy Disagreement” or </a:t>
            </a:r>
            <a:r>
              <a:rPr lang="en-US" sz="4000" b="1" dirty="0" smtClean="0"/>
              <a:t>“</a:t>
            </a:r>
            <a:r>
              <a:rPr lang="en-US" sz="4000" b="1" dirty="0"/>
              <a:t>Lack of Empirical Evidence” </a:t>
            </a:r>
            <a:r>
              <a:rPr lang="en-US" sz="4000" b="1" dirty="0" smtClean="0"/>
              <a:t>Argument </a:t>
            </a:r>
            <a:r>
              <a:rPr lang="en-US" sz="4000" b="1" dirty="0"/>
              <a:t>in Child Porn Cases</a:t>
            </a:r>
            <a:endParaRPr lang="en-US" sz="4000" b="1" dirty="0">
              <a:cs typeface="Arial" pitchFamily="34" charset="0"/>
            </a:endParaRPr>
          </a:p>
        </p:txBody>
      </p:sp>
      <p:sp>
        <p:nvSpPr>
          <p:cNvPr id="3" name="Content Placeholder 2"/>
          <p:cNvSpPr>
            <a:spLocks noGrp="1"/>
          </p:cNvSpPr>
          <p:nvPr>
            <p:ph sz="half" idx="1"/>
          </p:nvPr>
        </p:nvSpPr>
        <p:spPr>
          <a:xfrm>
            <a:off x="351866" y="1514724"/>
            <a:ext cx="10972800" cy="4771776"/>
          </a:xfrm>
        </p:spPr>
        <p:txBody>
          <a:bodyPr>
            <a:noAutofit/>
          </a:bodyPr>
          <a:lstStyle/>
          <a:p>
            <a:pPr lvl="0"/>
            <a:r>
              <a:rPr lang="en-US" sz="3600" dirty="0" smtClean="0">
                <a:solidFill>
                  <a:srgbClr val="FFFFFF"/>
                </a:solidFill>
                <a:cs typeface="Arial" pitchFamily="34" charset="0"/>
              </a:rPr>
              <a:t>Compare </a:t>
            </a:r>
          </a:p>
          <a:p>
            <a:pPr lvl="1"/>
            <a:r>
              <a:rPr lang="en-US" sz="2800" i="1" dirty="0" smtClean="0">
                <a:solidFill>
                  <a:srgbClr val="66FFFF"/>
                </a:solidFill>
              </a:rPr>
              <a:t>U.S. v </a:t>
            </a:r>
            <a:r>
              <a:rPr lang="en-US" sz="2800" i="1" dirty="0" err="1" smtClean="0">
                <a:solidFill>
                  <a:srgbClr val="66FFFF"/>
                </a:solidFill>
              </a:rPr>
              <a:t>Dorvee</a:t>
            </a:r>
            <a:r>
              <a:rPr lang="en-US" sz="2800" dirty="0" smtClean="0">
                <a:solidFill>
                  <a:srgbClr val="66FFFF"/>
                </a:solidFill>
              </a:rPr>
              <a:t>, 616 F.3d 174 (2d Cir. 2010) </a:t>
            </a:r>
          </a:p>
          <a:p>
            <a:pPr lvl="1" eaLnBrk="1" hangingPunct="1"/>
            <a:r>
              <a:rPr lang="en-US" sz="2800" i="1" dirty="0" smtClean="0">
                <a:solidFill>
                  <a:srgbClr val="66FFFF"/>
                </a:solidFill>
              </a:rPr>
              <a:t>U.S. v. </a:t>
            </a:r>
            <a:r>
              <a:rPr lang="en-US" sz="2800" i="1" dirty="0" err="1" smtClean="0">
                <a:solidFill>
                  <a:srgbClr val="66FFFF"/>
                </a:solidFill>
              </a:rPr>
              <a:t>Grober</a:t>
            </a:r>
            <a:r>
              <a:rPr lang="en-US" sz="2800" dirty="0" smtClean="0">
                <a:solidFill>
                  <a:srgbClr val="66FFFF"/>
                </a:solidFill>
              </a:rPr>
              <a:t>, 624 F.3d 592 (3d Cir. 2010)</a:t>
            </a:r>
          </a:p>
          <a:p>
            <a:pPr lvl="1" eaLnBrk="1" hangingPunct="1"/>
            <a:r>
              <a:rPr lang="en-US" sz="2800" i="1" dirty="0" smtClean="0">
                <a:solidFill>
                  <a:srgbClr val="66FFFF"/>
                </a:solidFill>
              </a:rPr>
              <a:t>U.S. v. Henderson</a:t>
            </a:r>
            <a:r>
              <a:rPr lang="en-US" sz="2800" dirty="0" smtClean="0">
                <a:solidFill>
                  <a:srgbClr val="66FFFF"/>
                </a:solidFill>
              </a:rPr>
              <a:t>, 649 F.3d 955 (9</a:t>
            </a:r>
            <a:r>
              <a:rPr lang="en-US" sz="2800" baseline="30000" dirty="0" smtClean="0">
                <a:solidFill>
                  <a:srgbClr val="66FFFF"/>
                </a:solidFill>
              </a:rPr>
              <a:t>th</a:t>
            </a:r>
            <a:r>
              <a:rPr lang="en-US" sz="2800" dirty="0" smtClean="0">
                <a:solidFill>
                  <a:srgbClr val="66FFFF"/>
                </a:solidFill>
              </a:rPr>
              <a:t> Cir. 2011)</a:t>
            </a:r>
            <a:endParaRPr lang="en-US" sz="3600" dirty="0" smtClean="0">
              <a:solidFill>
                <a:srgbClr val="66FFFF"/>
              </a:solidFill>
              <a:cs typeface="Arial" pitchFamily="34" charset="0"/>
            </a:endParaRPr>
          </a:p>
          <a:p>
            <a:r>
              <a:rPr lang="en-US" sz="3200" dirty="0" smtClean="0">
                <a:solidFill>
                  <a:srgbClr val="FFFFFF"/>
                </a:solidFill>
                <a:cs typeface="Arial" pitchFamily="34" charset="0"/>
              </a:rPr>
              <a:t>With </a:t>
            </a:r>
          </a:p>
          <a:p>
            <a:pPr lvl="1" eaLnBrk="1" hangingPunct="1"/>
            <a:r>
              <a:rPr lang="en-US" sz="2800" i="1" dirty="0" smtClean="0">
                <a:solidFill>
                  <a:srgbClr val="66FFFF"/>
                </a:solidFill>
              </a:rPr>
              <a:t>U.S. v. Miller</a:t>
            </a:r>
            <a:r>
              <a:rPr lang="en-US" sz="2800" dirty="0" smtClean="0">
                <a:solidFill>
                  <a:srgbClr val="66FFFF"/>
                </a:solidFill>
              </a:rPr>
              <a:t>, 665 F.3d 114 (5</a:t>
            </a:r>
            <a:r>
              <a:rPr lang="en-US" sz="2800" baseline="30000" dirty="0" smtClean="0">
                <a:solidFill>
                  <a:srgbClr val="66FFFF"/>
                </a:solidFill>
              </a:rPr>
              <a:t>th</a:t>
            </a:r>
            <a:r>
              <a:rPr lang="en-US" sz="2800" dirty="0" smtClean="0">
                <a:solidFill>
                  <a:srgbClr val="66FFFF"/>
                </a:solidFill>
              </a:rPr>
              <a:t> Cir. 2011)</a:t>
            </a:r>
            <a:endParaRPr lang="en-US" sz="2800" i="1" dirty="0" smtClean="0">
              <a:solidFill>
                <a:srgbClr val="66FFFF"/>
              </a:solidFill>
            </a:endParaRPr>
          </a:p>
          <a:p>
            <a:pPr lvl="1" eaLnBrk="1" hangingPunct="1"/>
            <a:r>
              <a:rPr lang="en-US" sz="2800" i="1" dirty="0" smtClean="0">
                <a:solidFill>
                  <a:srgbClr val="66FFFF"/>
                </a:solidFill>
              </a:rPr>
              <a:t>U.S. v </a:t>
            </a:r>
            <a:r>
              <a:rPr lang="en-US" sz="2800" i="1" dirty="0" err="1" smtClean="0">
                <a:solidFill>
                  <a:srgbClr val="66FFFF"/>
                </a:solidFill>
              </a:rPr>
              <a:t>Bistline</a:t>
            </a:r>
            <a:r>
              <a:rPr lang="en-US" sz="2800" i="1" dirty="0" smtClean="0">
                <a:solidFill>
                  <a:srgbClr val="66FFFF"/>
                </a:solidFill>
              </a:rPr>
              <a:t> I</a:t>
            </a:r>
            <a:r>
              <a:rPr lang="en-US" sz="2800" dirty="0" smtClean="0">
                <a:solidFill>
                  <a:srgbClr val="66FFFF"/>
                </a:solidFill>
              </a:rPr>
              <a:t>, 665 F.3d 758 (6</a:t>
            </a:r>
            <a:r>
              <a:rPr lang="en-US" sz="2800" baseline="30000" dirty="0" smtClean="0">
                <a:solidFill>
                  <a:srgbClr val="66FFFF"/>
                </a:solidFill>
              </a:rPr>
              <a:t>th</a:t>
            </a:r>
            <a:r>
              <a:rPr lang="en-US" sz="2800" dirty="0" smtClean="0">
                <a:solidFill>
                  <a:srgbClr val="66FFFF"/>
                </a:solidFill>
              </a:rPr>
              <a:t> Cir. 2012)</a:t>
            </a:r>
          </a:p>
          <a:p>
            <a:pPr lvl="1"/>
            <a:r>
              <a:rPr lang="en-US" sz="2800" i="1" dirty="0" smtClean="0">
                <a:solidFill>
                  <a:srgbClr val="66FFFF"/>
                </a:solidFill>
              </a:rPr>
              <a:t>U.S. v. </a:t>
            </a:r>
            <a:r>
              <a:rPr lang="en-US" sz="2800" i="1" dirty="0" err="1" smtClean="0">
                <a:solidFill>
                  <a:srgbClr val="66FFFF"/>
                </a:solidFill>
              </a:rPr>
              <a:t>Muhlenbruch</a:t>
            </a:r>
            <a:r>
              <a:rPr lang="en-US" sz="2800" dirty="0" smtClean="0">
                <a:solidFill>
                  <a:srgbClr val="66FFFF"/>
                </a:solidFill>
              </a:rPr>
              <a:t>, 682 F.3d 1096, 1102 (8th Cir. 2012)</a:t>
            </a:r>
          </a:p>
          <a:p>
            <a:pPr lvl="1"/>
            <a:r>
              <a:rPr lang="en-US" sz="2800" i="1" dirty="0">
                <a:solidFill>
                  <a:srgbClr val="66FFFF"/>
                </a:solidFill>
              </a:rPr>
              <a:t>U.S. v. Regan</a:t>
            </a:r>
            <a:r>
              <a:rPr lang="en-US" sz="2800" dirty="0">
                <a:solidFill>
                  <a:srgbClr val="66FFFF"/>
                </a:solidFill>
              </a:rPr>
              <a:t>, 627 F.3d 1348, 1355 (10th Cir. 2010)</a:t>
            </a:r>
          </a:p>
          <a:p>
            <a:pPr lvl="1" eaLnBrk="1" hangingPunct="1"/>
            <a:r>
              <a:rPr lang="en-US" sz="2800" i="1" dirty="0" smtClean="0">
                <a:solidFill>
                  <a:srgbClr val="66FFFF"/>
                </a:solidFill>
              </a:rPr>
              <a:t>U.S. v. Pugh</a:t>
            </a:r>
            <a:r>
              <a:rPr lang="en-US" sz="2800" dirty="0" smtClean="0">
                <a:solidFill>
                  <a:srgbClr val="66FFFF"/>
                </a:solidFill>
              </a:rPr>
              <a:t>, 515 F.3d 1179 (11</a:t>
            </a:r>
            <a:r>
              <a:rPr lang="en-US" sz="2800" baseline="30000" dirty="0" smtClean="0">
                <a:solidFill>
                  <a:srgbClr val="66FFFF"/>
                </a:solidFill>
              </a:rPr>
              <a:t>th</a:t>
            </a:r>
            <a:r>
              <a:rPr lang="en-US" sz="2800" dirty="0" smtClean="0">
                <a:solidFill>
                  <a:srgbClr val="66FFFF"/>
                </a:solidFill>
              </a:rPr>
              <a:t> Cir. 2008)</a:t>
            </a:r>
            <a:endParaRPr lang="en-US" sz="2800" dirty="0">
              <a:solidFill>
                <a:srgbClr val="66FFFF"/>
              </a:solidFill>
            </a:endParaRPr>
          </a:p>
        </p:txBody>
      </p:sp>
    </p:spTree>
    <p:extLst>
      <p:ext uri="{BB962C8B-B14F-4D97-AF65-F5344CB8AC3E}">
        <p14:creationId xmlns:p14="http://schemas.microsoft.com/office/powerpoint/2010/main" val="33500479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9231" y="1341784"/>
            <a:ext cx="12169775" cy="4370022"/>
          </a:xfrm>
        </p:spPr>
        <p:txBody>
          <a:bodyPr/>
          <a:lstStyle/>
          <a:p>
            <a:r>
              <a:rPr lang="en-US" sz="4800" dirty="0"/>
              <a:t>Restitution</a:t>
            </a:r>
            <a:br>
              <a:rPr lang="en-US" sz="4800" dirty="0"/>
            </a:br>
            <a:r>
              <a:rPr lang="en-US" sz="4800" dirty="0"/>
              <a:t>18 U.S.C. § 2259</a:t>
            </a:r>
            <a:endParaRPr lang="en-US" dirty="0"/>
          </a:p>
        </p:txBody>
      </p:sp>
    </p:spTree>
    <p:extLst>
      <p:ext uri="{BB962C8B-B14F-4D97-AF65-F5344CB8AC3E}">
        <p14:creationId xmlns:p14="http://schemas.microsoft.com/office/powerpoint/2010/main" val="33382740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Grp="1" noChangeArrowheads="1"/>
          </p:cNvSpPr>
          <p:nvPr>
            <p:ph type="title"/>
          </p:nvPr>
        </p:nvSpPr>
        <p:spPr/>
        <p:txBody>
          <a:bodyPr>
            <a:normAutofit/>
          </a:bodyPr>
          <a:lstStyle/>
          <a:p>
            <a:pPr eaLnBrk="1" hangingPunct="1"/>
            <a:r>
              <a:rPr lang="en-US" altLang="en-US" sz="4000" b="1" dirty="0"/>
              <a:t>Restitution in Child Porn Offenses</a:t>
            </a:r>
          </a:p>
        </p:txBody>
      </p:sp>
      <p:sp>
        <p:nvSpPr>
          <p:cNvPr id="57348" name="Rectangle 3"/>
          <p:cNvSpPr>
            <a:spLocks noGrp="1" noChangeArrowheads="1"/>
          </p:cNvSpPr>
          <p:nvPr>
            <p:ph sz="half" idx="1"/>
          </p:nvPr>
        </p:nvSpPr>
        <p:spPr>
          <a:xfrm>
            <a:off x="596607" y="2288132"/>
            <a:ext cx="10972800" cy="4416176"/>
          </a:xfrm>
        </p:spPr>
        <p:txBody>
          <a:bodyPr/>
          <a:lstStyle/>
          <a:p>
            <a:pPr marL="0" indent="0" algn="ctr">
              <a:buNone/>
            </a:pPr>
            <a:r>
              <a:rPr lang="en-US" altLang="en-US" sz="3600" dirty="0"/>
              <a:t>“Restitution is proper under § 2259 only to the extent the defendant’s offense proximately caused a victim’s losses.  Applying the statute’s causation requirements in this case, victims should be compensated and defendants should be held to account for the their conduct on those victims, but defendants should only be made liable for the consequences and gravity of their own conduct, not the conduct of others.”</a:t>
            </a:r>
          </a:p>
        </p:txBody>
      </p:sp>
      <p:sp>
        <p:nvSpPr>
          <p:cNvPr id="57349" name="Rectangle 5"/>
          <p:cNvSpPr>
            <a:spLocks noChangeArrowheads="1"/>
          </p:cNvSpPr>
          <p:nvPr/>
        </p:nvSpPr>
        <p:spPr bwMode="auto">
          <a:xfrm>
            <a:off x="2082507" y="1205255"/>
            <a:ext cx="8001000"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90000"/>
              </a:lnSpc>
              <a:spcBef>
                <a:spcPct val="0"/>
              </a:spcBef>
              <a:buFontTx/>
              <a:buNone/>
            </a:pPr>
            <a:r>
              <a:rPr lang="en-US" altLang="en-US" sz="3600" i="1" dirty="0" err="1">
                <a:solidFill>
                  <a:srgbClr val="66FFFF"/>
                </a:solidFill>
                <a:latin typeface="Cambria"/>
              </a:rPr>
              <a:t>Paroline</a:t>
            </a:r>
            <a:r>
              <a:rPr lang="en-US" altLang="en-US" sz="3600" i="1" dirty="0">
                <a:solidFill>
                  <a:srgbClr val="66FFFF"/>
                </a:solidFill>
                <a:latin typeface="Cambria"/>
              </a:rPr>
              <a:t> v. U.S., </a:t>
            </a:r>
            <a:r>
              <a:rPr lang="en-US" altLang="en-US" sz="3600" dirty="0">
                <a:solidFill>
                  <a:srgbClr val="66FFFF"/>
                </a:solidFill>
                <a:latin typeface="Cambria"/>
              </a:rPr>
              <a:t>134 S Ct. 1710 (2014)</a:t>
            </a:r>
          </a:p>
        </p:txBody>
      </p:sp>
    </p:spTree>
    <p:extLst>
      <p:ext uri="{BB962C8B-B14F-4D97-AF65-F5344CB8AC3E}">
        <p14:creationId xmlns:p14="http://schemas.microsoft.com/office/powerpoint/2010/main" val="2728488408"/>
      </p:ext>
    </p:extLst>
  </p:cSld>
  <p:clrMapOvr>
    <a:masterClrMapping/>
  </p:clrMapOvr>
  <p:transition spd="slow">
    <p:pull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type="title"/>
          </p:nvPr>
        </p:nvSpPr>
        <p:spPr/>
        <p:txBody>
          <a:bodyPr>
            <a:normAutofit/>
          </a:bodyPr>
          <a:lstStyle/>
          <a:p>
            <a:pPr eaLnBrk="1" hangingPunct="1"/>
            <a:r>
              <a:rPr lang="en-US" altLang="en-US" b="1" dirty="0"/>
              <a:t>Restitution in Child Porn Offenses (cont.)</a:t>
            </a:r>
          </a:p>
        </p:txBody>
      </p:sp>
      <p:sp>
        <p:nvSpPr>
          <p:cNvPr id="59396" name="Rectangle 3"/>
          <p:cNvSpPr>
            <a:spLocks noGrp="1" noChangeArrowheads="1"/>
          </p:cNvSpPr>
          <p:nvPr>
            <p:ph sz="half" idx="1"/>
          </p:nvPr>
        </p:nvSpPr>
        <p:spPr>
          <a:xfrm>
            <a:off x="484454" y="2023872"/>
            <a:ext cx="10972800" cy="4099560"/>
          </a:xfrm>
        </p:spPr>
        <p:txBody>
          <a:bodyPr/>
          <a:lstStyle/>
          <a:p>
            <a:pPr marL="0" indent="0" algn="ctr">
              <a:buNone/>
            </a:pPr>
            <a:r>
              <a:rPr lang="en-US" altLang="en-US" sz="3600" dirty="0"/>
              <a:t>“There are a variety of factors, district courts might consider in determining a proper amount of restitution, and it is neither necessary nor appropriate to prescribe a precise algorithm for determining restitution.  </a:t>
            </a:r>
            <a:r>
              <a:rPr lang="en-US" altLang="en-US" sz="3600" dirty="0">
                <a:solidFill>
                  <a:srgbClr val="FFFF00"/>
                </a:solidFill>
              </a:rPr>
              <a:t>But district courts might, as a starting point, determine the amount of the victim’s images, then set an award of restitution in consideration of factors that bear on the relative causal significance of the defendant conduct in producing those losses.”</a:t>
            </a:r>
          </a:p>
        </p:txBody>
      </p:sp>
      <p:sp>
        <p:nvSpPr>
          <p:cNvPr id="59397" name="Rectangle 5"/>
          <p:cNvSpPr>
            <a:spLocks noChangeArrowheads="1"/>
          </p:cNvSpPr>
          <p:nvPr/>
        </p:nvSpPr>
        <p:spPr bwMode="auto">
          <a:xfrm>
            <a:off x="2082507" y="1093242"/>
            <a:ext cx="8001000"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90000"/>
              </a:lnSpc>
              <a:spcBef>
                <a:spcPct val="0"/>
              </a:spcBef>
              <a:buFontTx/>
              <a:buNone/>
            </a:pPr>
            <a:r>
              <a:rPr lang="en-US" altLang="en-US" i="1" dirty="0" err="1">
                <a:solidFill>
                  <a:srgbClr val="66FFFF"/>
                </a:solidFill>
                <a:latin typeface="Cambria"/>
              </a:rPr>
              <a:t>Paroline</a:t>
            </a:r>
            <a:r>
              <a:rPr lang="en-US" altLang="en-US" i="1" dirty="0">
                <a:solidFill>
                  <a:srgbClr val="66FFFF"/>
                </a:solidFill>
                <a:latin typeface="Cambria"/>
              </a:rPr>
              <a:t> v. U.S., </a:t>
            </a:r>
            <a:r>
              <a:rPr lang="en-US" altLang="en-US" dirty="0">
                <a:solidFill>
                  <a:srgbClr val="66FFFF"/>
                </a:solidFill>
                <a:latin typeface="Cambria"/>
              </a:rPr>
              <a:t>134 S Ct. 1710 (2014)</a:t>
            </a:r>
          </a:p>
        </p:txBody>
      </p:sp>
    </p:spTree>
    <p:extLst>
      <p:ext uri="{BB962C8B-B14F-4D97-AF65-F5344CB8AC3E}">
        <p14:creationId xmlns:p14="http://schemas.microsoft.com/office/powerpoint/2010/main" val="4108822398"/>
      </p:ext>
    </p:extLst>
  </p:cSld>
  <p:clrMapOvr>
    <a:masterClrMapping/>
  </p:clrMapOvr>
  <p:transition spd="slow">
    <p:pull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223197"/>
            <a:ext cx="12166012" cy="1325563"/>
          </a:xfrm>
        </p:spPr>
        <p:txBody>
          <a:bodyPr>
            <a:normAutofit/>
          </a:bodyPr>
          <a:lstStyle/>
          <a:p>
            <a:pPr eaLnBrk="1" hangingPunct="1"/>
            <a:r>
              <a:rPr lang="en-US" altLang="en-US" b="1" dirty="0"/>
              <a:t>Restitution in Child Porn Offenses (cont.)</a:t>
            </a:r>
          </a:p>
        </p:txBody>
      </p:sp>
      <p:sp>
        <p:nvSpPr>
          <p:cNvPr id="130052" name="Rectangle 3"/>
          <p:cNvSpPr>
            <a:spLocks noGrp="1" noChangeArrowheads="1"/>
          </p:cNvSpPr>
          <p:nvPr>
            <p:ph sz="half" idx="1"/>
          </p:nvPr>
        </p:nvSpPr>
        <p:spPr/>
        <p:txBody>
          <a:bodyPr/>
          <a:lstStyle/>
          <a:p>
            <a:pPr marL="514350" indent="-514350">
              <a:buFont typeface="+mj-lt"/>
              <a:buAutoNum type="arabicPeriod"/>
            </a:pPr>
            <a:r>
              <a:rPr lang="en-US" altLang="en-US" sz="3200" dirty="0"/>
              <a:t>The number of past criminal defendants found to have contributed to the victim’s general losses; </a:t>
            </a:r>
          </a:p>
          <a:p>
            <a:pPr marL="514350" indent="-514350">
              <a:buFont typeface="+mj-lt"/>
              <a:buAutoNum type="arabicPeriod"/>
            </a:pPr>
            <a:endParaRPr lang="en-US" altLang="en-US" sz="3200" dirty="0"/>
          </a:p>
          <a:p>
            <a:pPr marL="514350" indent="-514350">
              <a:buFont typeface="+mj-lt"/>
              <a:buAutoNum type="arabicPeriod"/>
            </a:pPr>
            <a:r>
              <a:rPr lang="en-US" altLang="en-US" sz="3200" dirty="0"/>
              <a:t>Reasonable predictions of the number of future offenders likely to be caught and convicted for crimes contributing to the victim’s general losses; </a:t>
            </a:r>
          </a:p>
          <a:p>
            <a:pPr marL="514350" indent="-514350">
              <a:buFont typeface="+mj-lt"/>
              <a:buAutoNum type="arabicPeriod"/>
            </a:pPr>
            <a:endParaRPr lang="en-US" altLang="en-US" sz="3200" dirty="0"/>
          </a:p>
          <a:p>
            <a:pPr marL="514350" indent="-514350">
              <a:buFont typeface="+mj-lt"/>
              <a:buAutoNum type="arabicPeriod"/>
            </a:pPr>
            <a:r>
              <a:rPr lang="en-US" altLang="en-US" sz="3200" dirty="0"/>
              <a:t>Any available and reasonably reliable estimate of the broader number of offenders involved; </a:t>
            </a:r>
          </a:p>
        </p:txBody>
      </p:sp>
      <p:sp>
        <p:nvSpPr>
          <p:cNvPr id="130053" name="Rectangle 5"/>
          <p:cNvSpPr>
            <a:spLocks noChangeArrowheads="1"/>
          </p:cNvSpPr>
          <p:nvPr/>
        </p:nvSpPr>
        <p:spPr bwMode="auto">
          <a:xfrm>
            <a:off x="2104466" y="885978"/>
            <a:ext cx="8001000"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90000"/>
              </a:lnSpc>
              <a:spcBef>
                <a:spcPct val="0"/>
              </a:spcBef>
              <a:buFontTx/>
              <a:buNone/>
            </a:pPr>
            <a:r>
              <a:rPr lang="en-US" altLang="en-US" i="1" dirty="0" err="1">
                <a:solidFill>
                  <a:srgbClr val="66FFFF"/>
                </a:solidFill>
                <a:latin typeface="Cambria"/>
              </a:rPr>
              <a:t>Paroline</a:t>
            </a:r>
            <a:r>
              <a:rPr lang="en-US" altLang="en-US" i="1" dirty="0">
                <a:solidFill>
                  <a:srgbClr val="66FFFF"/>
                </a:solidFill>
                <a:latin typeface="Cambria"/>
              </a:rPr>
              <a:t> v. U.S., </a:t>
            </a:r>
            <a:r>
              <a:rPr lang="en-US" altLang="en-US" dirty="0">
                <a:solidFill>
                  <a:srgbClr val="66FFFF"/>
                </a:solidFill>
                <a:latin typeface="Cambria"/>
              </a:rPr>
              <a:t>134 S Ct. 1710 (2014)</a:t>
            </a:r>
          </a:p>
        </p:txBody>
      </p:sp>
    </p:spTree>
    <p:extLst>
      <p:ext uri="{BB962C8B-B14F-4D97-AF65-F5344CB8AC3E}">
        <p14:creationId xmlns:p14="http://schemas.microsoft.com/office/powerpoint/2010/main" val="2040200814"/>
      </p:ext>
    </p:extLst>
  </p:cSld>
  <p:clrMapOvr>
    <a:masterClrMapping/>
  </p:clrMapOvr>
  <p:transition spd="slow">
    <p:pull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195390"/>
            <a:ext cx="12166012" cy="1325563"/>
          </a:xfrm>
        </p:spPr>
        <p:txBody>
          <a:bodyPr>
            <a:normAutofit/>
          </a:bodyPr>
          <a:lstStyle/>
          <a:p>
            <a:pPr eaLnBrk="1" hangingPunct="1"/>
            <a:r>
              <a:rPr lang="en-US" altLang="en-US" b="1" dirty="0"/>
              <a:t>Restitution in Child Porn Offenses (cont.)</a:t>
            </a:r>
          </a:p>
        </p:txBody>
      </p:sp>
      <p:sp>
        <p:nvSpPr>
          <p:cNvPr id="132100" name="Rectangle 3"/>
          <p:cNvSpPr>
            <a:spLocks noGrp="1" noChangeArrowheads="1"/>
          </p:cNvSpPr>
          <p:nvPr>
            <p:ph sz="half" idx="1"/>
          </p:nvPr>
        </p:nvSpPr>
        <p:spPr/>
        <p:txBody>
          <a:bodyPr/>
          <a:lstStyle/>
          <a:p>
            <a:pPr marL="514350" indent="-514350">
              <a:buFont typeface="+mj-lt"/>
              <a:buAutoNum type="arabicPeriod" startAt="4"/>
            </a:pPr>
            <a:r>
              <a:rPr lang="en-US" altLang="en-US" sz="3200" dirty="0"/>
              <a:t>Whether the defendant reproduced or distributed images of the victim;</a:t>
            </a:r>
          </a:p>
          <a:p>
            <a:pPr marL="514350" indent="-514350">
              <a:buFont typeface="+mj-lt"/>
              <a:buAutoNum type="arabicPeriod" startAt="4"/>
            </a:pPr>
            <a:endParaRPr lang="en-US" altLang="en-US" sz="3200" dirty="0"/>
          </a:p>
          <a:p>
            <a:pPr marL="514350" indent="-514350">
              <a:buFont typeface="+mj-lt"/>
              <a:buAutoNum type="arabicPeriod" startAt="4"/>
            </a:pPr>
            <a:r>
              <a:rPr lang="en-US" altLang="en-US" sz="3200" dirty="0"/>
              <a:t>Whether the defendant had any connection to the initial production of the images; </a:t>
            </a:r>
          </a:p>
          <a:p>
            <a:pPr marL="514350" indent="-514350">
              <a:buFont typeface="+mj-lt"/>
              <a:buAutoNum type="arabicPeriod" startAt="4"/>
            </a:pPr>
            <a:endParaRPr lang="en-US" altLang="en-US" sz="3200" dirty="0"/>
          </a:p>
          <a:p>
            <a:pPr marL="514350" indent="-514350">
              <a:buFont typeface="+mj-lt"/>
              <a:buAutoNum type="arabicPeriod" startAt="4"/>
            </a:pPr>
            <a:r>
              <a:rPr lang="en-US" altLang="en-US" sz="3200" dirty="0"/>
              <a:t>How many images of the victim the defendant possessed and other facts relevant to the defendant’s relative causal role</a:t>
            </a:r>
            <a:r>
              <a:rPr lang="en-US" altLang="en-US" sz="3200" dirty="0" smtClean="0"/>
              <a:t>.”</a:t>
            </a:r>
            <a:endParaRPr lang="en-US" altLang="en-US" sz="3200" dirty="0"/>
          </a:p>
        </p:txBody>
      </p:sp>
      <p:sp>
        <p:nvSpPr>
          <p:cNvPr id="132101" name="Rectangle 5"/>
          <p:cNvSpPr>
            <a:spLocks noChangeArrowheads="1"/>
          </p:cNvSpPr>
          <p:nvPr/>
        </p:nvSpPr>
        <p:spPr bwMode="auto">
          <a:xfrm>
            <a:off x="2104466" y="985422"/>
            <a:ext cx="8001000"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90000"/>
              </a:lnSpc>
              <a:spcBef>
                <a:spcPct val="0"/>
              </a:spcBef>
              <a:buFontTx/>
              <a:buNone/>
            </a:pPr>
            <a:r>
              <a:rPr lang="en-US" altLang="en-US" i="1" dirty="0" err="1">
                <a:solidFill>
                  <a:srgbClr val="66FFFF"/>
                </a:solidFill>
                <a:latin typeface="Cambria"/>
              </a:rPr>
              <a:t>Paroline</a:t>
            </a:r>
            <a:r>
              <a:rPr lang="en-US" altLang="en-US" i="1" dirty="0">
                <a:solidFill>
                  <a:srgbClr val="66FFFF"/>
                </a:solidFill>
                <a:latin typeface="Cambria"/>
              </a:rPr>
              <a:t> v. U.S., </a:t>
            </a:r>
            <a:r>
              <a:rPr lang="en-US" altLang="en-US" dirty="0">
                <a:solidFill>
                  <a:srgbClr val="66FFFF"/>
                </a:solidFill>
                <a:latin typeface="Cambria"/>
              </a:rPr>
              <a:t>134 S Ct. 1710 (2014)</a:t>
            </a:r>
          </a:p>
        </p:txBody>
      </p:sp>
    </p:spTree>
    <p:extLst>
      <p:ext uri="{BB962C8B-B14F-4D97-AF65-F5344CB8AC3E}">
        <p14:creationId xmlns:p14="http://schemas.microsoft.com/office/powerpoint/2010/main" val="2416902785"/>
      </p:ext>
    </p:extLst>
  </p:cSld>
  <p:clrMapOvr>
    <a:masterClrMapping/>
  </p:clrMapOvr>
  <p:transition spd="slow">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9231" y="1938130"/>
            <a:ext cx="12169775" cy="3773675"/>
          </a:xfrm>
        </p:spPr>
        <p:txBody>
          <a:bodyPr/>
          <a:lstStyle/>
          <a:p>
            <a:r>
              <a:rPr lang="en-US" sz="4800" dirty="0" smtClean="0"/>
              <a:t>Resources</a:t>
            </a:r>
            <a:endParaRPr lang="en-US" sz="4800" dirty="0"/>
          </a:p>
          <a:p>
            <a:endParaRPr lang="en-US" dirty="0"/>
          </a:p>
        </p:txBody>
      </p:sp>
    </p:spTree>
    <p:extLst>
      <p:ext uri="{BB962C8B-B14F-4D97-AF65-F5344CB8AC3E}">
        <p14:creationId xmlns:p14="http://schemas.microsoft.com/office/powerpoint/2010/main" val="27704041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9231" y="1641333"/>
            <a:ext cx="12169775" cy="1921678"/>
          </a:xfrm>
        </p:spPr>
        <p:txBody>
          <a:bodyPr/>
          <a:lstStyle/>
          <a:p>
            <a:r>
              <a:rPr lang="en-US" sz="4800" dirty="0"/>
              <a:t> Child Sex Crimes </a:t>
            </a:r>
            <a:r>
              <a:rPr lang="en-US" sz="4800" dirty="0" smtClean="0"/>
              <a:t>and </a:t>
            </a:r>
          </a:p>
          <a:p>
            <a:r>
              <a:rPr lang="en-US" sz="4800" dirty="0" smtClean="0"/>
              <a:t>Supervised </a:t>
            </a:r>
            <a:r>
              <a:rPr lang="en-US" sz="4800" dirty="0"/>
              <a:t>Release</a:t>
            </a:r>
          </a:p>
        </p:txBody>
      </p:sp>
    </p:spTree>
    <p:extLst>
      <p:ext uri="{BB962C8B-B14F-4D97-AF65-F5344CB8AC3E}">
        <p14:creationId xmlns:p14="http://schemas.microsoft.com/office/powerpoint/2010/main" val="1080552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a:xfrm>
            <a:off x="1" y="556589"/>
            <a:ext cx="12166012" cy="751953"/>
          </a:xfrm>
        </p:spPr>
        <p:txBody>
          <a:bodyPr>
            <a:normAutofit/>
          </a:bodyPr>
          <a:lstStyle/>
          <a:p>
            <a:pPr eaLnBrk="1" hangingPunct="1"/>
            <a:r>
              <a:rPr lang="en-US" sz="4000" b="1" dirty="0"/>
              <a:t>18 U.S.C. § 3583(d) </a:t>
            </a:r>
          </a:p>
        </p:txBody>
      </p:sp>
      <p:sp>
        <p:nvSpPr>
          <p:cNvPr id="54276" name="Rectangle 3"/>
          <p:cNvSpPr>
            <a:spLocks noGrp="1" noChangeArrowheads="1"/>
          </p:cNvSpPr>
          <p:nvPr>
            <p:ph sz="half" idx="1"/>
          </p:nvPr>
        </p:nvSpPr>
        <p:spPr>
          <a:xfrm>
            <a:off x="618566" y="2318584"/>
            <a:ext cx="10972800" cy="3530423"/>
          </a:xfrm>
        </p:spPr>
        <p:txBody>
          <a:bodyPr/>
          <a:lstStyle/>
          <a:p>
            <a:pPr eaLnBrk="1" hangingPunct="1">
              <a:lnSpc>
                <a:spcPct val="90000"/>
              </a:lnSpc>
            </a:pPr>
            <a:r>
              <a:rPr lang="en-US" sz="3600" dirty="0" smtClean="0"/>
              <a:t>Must be reasonably related to 18 U.S.C. § 3553(a)(1), (a)(2)(B), (a)(2)(C), and (a)(2)(D)</a:t>
            </a:r>
          </a:p>
          <a:p>
            <a:pPr eaLnBrk="1" hangingPunct="1">
              <a:lnSpc>
                <a:spcPct val="90000"/>
              </a:lnSpc>
              <a:buFontTx/>
              <a:buNone/>
            </a:pPr>
            <a:endParaRPr lang="en-US" sz="3600" dirty="0" smtClean="0"/>
          </a:p>
          <a:p>
            <a:pPr eaLnBrk="1" hangingPunct="1">
              <a:lnSpc>
                <a:spcPct val="90000"/>
              </a:lnSpc>
            </a:pPr>
            <a:r>
              <a:rPr lang="en-US" sz="3600" dirty="0" smtClean="0"/>
              <a:t>Cannot involve greater deprivation of liberty than is reasonably necessary to achieve the goals of (a)(2)(B), (a)(2)(C), and (a)(2)(D)</a:t>
            </a:r>
          </a:p>
        </p:txBody>
      </p:sp>
      <p:sp>
        <p:nvSpPr>
          <p:cNvPr id="54277" name="Text Box 4"/>
          <p:cNvSpPr txBox="1">
            <a:spLocks noChangeArrowheads="1"/>
          </p:cNvSpPr>
          <p:nvPr/>
        </p:nvSpPr>
        <p:spPr bwMode="auto">
          <a:xfrm>
            <a:off x="1" y="1295400"/>
            <a:ext cx="12166012" cy="646331"/>
          </a:xfrm>
          <a:prstGeom prst="rect">
            <a:avLst/>
          </a:prstGeom>
          <a:noFill/>
          <a:ln w="9525">
            <a:noFill/>
            <a:miter lim="800000"/>
            <a:headEnd/>
            <a:tailEnd/>
          </a:ln>
        </p:spPr>
        <p:txBody>
          <a:bodyPr wrap="square">
            <a:spAutoFit/>
          </a:bodyPr>
          <a:lstStyle/>
          <a:p>
            <a:pPr algn="ctr">
              <a:spcBef>
                <a:spcPct val="50000"/>
              </a:spcBef>
            </a:pPr>
            <a:r>
              <a:rPr lang="en-US" sz="3600" dirty="0">
                <a:solidFill>
                  <a:srgbClr val="66FFFF"/>
                </a:solidFill>
              </a:rPr>
              <a:t>Conditions of Supervised Release</a:t>
            </a:r>
          </a:p>
        </p:txBody>
      </p:sp>
    </p:spTree>
    <p:extLst>
      <p:ext uri="{BB962C8B-B14F-4D97-AF65-F5344CB8AC3E}">
        <p14:creationId xmlns:p14="http://schemas.microsoft.com/office/powerpoint/2010/main" val="2227263715"/>
      </p:ext>
    </p:extLst>
  </p:cSld>
  <p:clrMapOvr>
    <a:masterClrMapping/>
  </p:clrMapOvr>
  <p:transition spd="med">
    <p:pull dir="l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a:xfrm>
            <a:off x="1" y="698484"/>
            <a:ext cx="12166012" cy="720422"/>
          </a:xfrm>
        </p:spPr>
        <p:txBody>
          <a:bodyPr>
            <a:normAutofit/>
          </a:bodyPr>
          <a:lstStyle/>
          <a:p>
            <a:pPr eaLnBrk="1" hangingPunct="1"/>
            <a:r>
              <a:rPr lang="en-US" sz="3200" b="1" dirty="0"/>
              <a:t>18 U.S.C. § 3583(d) (cont.) </a:t>
            </a:r>
          </a:p>
        </p:txBody>
      </p:sp>
      <p:sp>
        <p:nvSpPr>
          <p:cNvPr id="55300" name="Rectangle 3"/>
          <p:cNvSpPr>
            <a:spLocks noGrp="1" noChangeArrowheads="1"/>
          </p:cNvSpPr>
          <p:nvPr>
            <p:ph sz="half" idx="1"/>
          </p:nvPr>
        </p:nvSpPr>
        <p:spPr>
          <a:xfrm>
            <a:off x="728294" y="2760230"/>
            <a:ext cx="10972800" cy="1827539"/>
          </a:xfrm>
        </p:spPr>
        <p:txBody>
          <a:bodyPr/>
          <a:lstStyle/>
          <a:p>
            <a:pPr eaLnBrk="1" hangingPunct="1">
              <a:lnSpc>
                <a:spcPct val="90000"/>
              </a:lnSpc>
            </a:pPr>
            <a:r>
              <a:rPr lang="en-US" sz="3600" dirty="0" smtClean="0"/>
              <a:t>Specifically states that if an offender is required to register under SORNA, the court shall order compliance with SORNA requirements</a:t>
            </a:r>
          </a:p>
        </p:txBody>
      </p:sp>
      <p:sp>
        <p:nvSpPr>
          <p:cNvPr id="55301" name="Text Box 4"/>
          <p:cNvSpPr txBox="1">
            <a:spLocks noChangeArrowheads="1"/>
          </p:cNvSpPr>
          <p:nvPr/>
        </p:nvSpPr>
        <p:spPr bwMode="auto">
          <a:xfrm>
            <a:off x="0" y="1437294"/>
            <a:ext cx="12192000" cy="646331"/>
          </a:xfrm>
          <a:prstGeom prst="rect">
            <a:avLst/>
          </a:prstGeom>
          <a:noFill/>
          <a:ln w="9525">
            <a:noFill/>
            <a:miter lim="800000"/>
            <a:headEnd/>
            <a:tailEnd/>
          </a:ln>
        </p:spPr>
        <p:txBody>
          <a:bodyPr wrap="square">
            <a:spAutoFit/>
          </a:bodyPr>
          <a:lstStyle/>
          <a:p>
            <a:pPr algn="ctr">
              <a:spcBef>
                <a:spcPct val="50000"/>
              </a:spcBef>
            </a:pPr>
            <a:r>
              <a:rPr lang="en-US" sz="3600" dirty="0">
                <a:solidFill>
                  <a:srgbClr val="66FFFF"/>
                </a:solidFill>
              </a:rPr>
              <a:t>Conditions of Supervised Release</a:t>
            </a:r>
          </a:p>
        </p:txBody>
      </p:sp>
    </p:spTree>
    <p:extLst>
      <p:ext uri="{BB962C8B-B14F-4D97-AF65-F5344CB8AC3E}">
        <p14:creationId xmlns:p14="http://schemas.microsoft.com/office/powerpoint/2010/main" val="3204299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title"/>
          </p:nvPr>
        </p:nvSpPr>
        <p:spPr>
          <a:xfrm>
            <a:off x="1" y="430459"/>
            <a:ext cx="12166012" cy="846545"/>
          </a:xfrm>
        </p:spPr>
        <p:txBody>
          <a:bodyPr>
            <a:normAutofit/>
          </a:bodyPr>
          <a:lstStyle/>
          <a:p>
            <a:pPr eaLnBrk="1" hangingPunct="1"/>
            <a:r>
              <a:rPr lang="en-US" sz="4000" b="1" dirty="0"/>
              <a:t>Notice Requirement</a:t>
            </a:r>
          </a:p>
        </p:txBody>
      </p:sp>
      <p:sp>
        <p:nvSpPr>
          <p:cNvPr id="56324" name="Rectangle 3"/>
          <p:cNvSpPr>
            <a:spLocks noGrp="1" noChangeArrowheads="1"/>
          </p:cNvSpPr>
          <p:nvPr>
            <p:ph sz="half" idx="1"/>
          </p:nvPr>
        </p:nvSpPr>
        <p:spPr>
          <a:xfrm>
            <a:off x="618566" y="1141160"/>
            <a:ext cx="10972800" cy="5464591"/>
          </a:xfrm>
        </p:spPr>
        <p:txBody>
          <a:bodyPr/>
          <a:lstStyle/>
          <a:p>
            <a:pPr eaLnBrk="1" hangingPunct="1">
              <a:lnSpc>
                <a:spcPct val="90000"/>
              </a:lnSpc>
            </a:pPr>
            <a:r>
              <a:rPr lang="en-US" sz="3200" i="1" dirty="0"/>
              <a:t>U.S. v. Rivera-Maldonado, </a:t>
            </a:r>
            <a:r>
              <a:rPr lang="en-US" sz="3200" dirty="0"/>
              <a:t>560 F.3d 16 (1</a:t>
            </a:r>
            <a:r>
              <a:rPr lang="en-US" sz="3200" baseline="30000" dirty="0"/>
              <a:t>st</a:t>
            </a:r>
            <a:r>
              <a:rPr lang="en-US" sz="3200" dirty="0"/>
              <a:t> Cir. 2009) (failure to inform the defendant that he faced a possible life term of supervised release was plain error)</a:t>
            </a:r>
            <a:endParaRPr lang="en-US" sz="3200" i="1" dirty="0"/>
          </a:p>
          <a:p>
            <a:pPr lvl="1"/>
            <a:endParaRPr lang="en-US" sz="3200" i="1" dirty="0"/>
          </a:p>
          <a:p>
            <a:pPr eaLnBrk="1" hangingPunct="1">
              <a:lnSpc>
                <a:spcPct val="90000"/>
              </a:lnSpc>
            </a:pPr>
            <a:r>
              <a:rPr lang="en-US" sz="3200" i="1" dirty="0"/>
              <a:t>U.S. v. Cope</a:t>
            </a:r>
            <a:r>
              <a:rPr lang="en-US" sz="3200" dirty="0"/>
              <a:t>, 527 F.3d 944 (9</a:t>
            </a:r>
            <a:r>
              <a:rPr lang="en-US" sz="3200" baseline="30000" dirty="0"/>
              <a:t>th</a:t>
            </a:r>
            <a:r>
              <a:rPr lang="en-US" sz="3200" dirty="0"/>
              <a:t> Cir. 2008) (court has discretion as to form or timing of notice, but court cannot announce the sentence and conditions and only afterward provide defendant an opportunity to object - here, remand was necessary because court failed to provide notice)</a:t>
            </a:r>
          </a:p>
          <a:p>
            <a:pPr eaLnBrk="1" hangingPunct="1">
              <a:lnSpc>
                <a:spcPct val="90000"/>
              </a:lnSpc>
            </a:pPr>
            <a:endParaRPr lang="en-US" sz="3600" i="1" dirty="0"/>
          </a:p>
        </p:txBody>
      </p:sp>
    </p:spTree>
    <p:extLst>
      <p:ext uri="{BB962C8B-B14F-4D97-AF65-F5344CB8AC3E}">
        <p14:creationId xmlns:p14="http://schemas.microsoft.com/office/powerpoint/2010/main" val="185591578"/>
      </p:ext>
    </p:extLst>
  </p:cSld>
  <p:clrMapOvr>
    <a:masterClrMapping/>
  </p:clrMapOvr>
  <p:transition spd="med">
    <p:pull dir="l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Grp="1" noChangeArrowheads="1"/>
          </p:cNvSpPr>
          <p:nvPr>
            <p:ph type="title"/>
          </p:nvPr>
        </p:nvSpPr>
        <p:spPr>
          <a:xfrm>
            <a:off x="0" y="658960"/>
            <a:ext cx="12166012" cy="665348"/>
          </a:xfrm>
        </p:spPr>
        <p:txBody>
          <a:bodyPr>
            <a:normAutofit/>
          </a:bodyPr>
          <a:lstStyle/>
          <a:p>
            <a:pPr eaLnBrk="1" hangingPunct="1"/>
            <a:r>
              <a:rPr lang="en-US" b="1" dirty="0"/>
              <a:t>Notice Requirement (cont.)</a:t>
            </a:r>
          </a:p>
        </p:txBody>
      </p:sp>
      <p:sp>
        <p:nvSpPr>
          <p:cNvPr id="57348" name="Rectangle 3"/>
          <p:cNvSpPr>
            <a:spLocks noGrp="1" noChangeArrowheads="1"/>
          </p:cNvSpPr>
          <p:nvPr>
            <p:ph sz="half" idx="1"/>
          </p:nvPr>
        </p:nvSpPr>
        <p:spPr>
          <a:xfrm>
            <a:off x="618566" y="1573401"/>
            <a:ext cx="10972800" cy="4709160"/>
          </a:xfrm>
        </p:spPr>
        <p:txBody>
          <a:bodyPr/>
          <a:lstStyle/>
          <a:p>
            <a:pPr eaLnBrk="1" hangingPunct="1">
              <a:lnSpc>
                <a:spcPct val="90000"/>
              </a:lnSpc>
            </a:pPr>
            <a:r>
              <a:rPr lang="en-US" sz="3600" i="1" dirty="0"/>
              <a:t>U.S. v. Wise</a:t>
            </a:r>
            <a:r>
              <a:rPr lang="en-US" sz="3600" dirty="0"/>
              <a:t>, 391 F.3d 1027 (9</a:t>
            </a:r>
            <a:r>
              <a:rPr lang="en-US" sz="3600" baseline="30000" dirty="0"/>
              <a:t>th</a:t>
            </a:r>
            <a:r>
              <a:rPr lang="en-US" sz="3600" dirty="0"/>
              <a:t> Cir. 2004) (where a condition of supervised release is not on the list of mandatory or discretionary conditions in guidelines, notice is required before it is imposed)</a:t>
            </a:r>
          </a:p>
          <a:p>
            <a:pPr eaLnBrk="1" hangingPunct="1">
              <a:lnSpc>
                <a:spcPct val="90000"/>
              </a:lnSpc>
            </a:pPr>
            <a:endParaRPr lang="en-US" sz="3600" i="1" dirty="0"/>
          </a:p>
          <a:p>
            <a:pPr eaLnBrk="1" hangingPunct="1">
              <a:lnSpc>
                <a:spcPct val="90000"/>
              </a:lnSpc>
            </a:pPr>
            <a:r>
              <a:rPr lang="en-US" sz="3600" i="1" dirty="0"/>
              <a:t>U.S. v. Moran, </a:t>
            </a:r>
            <a:r>
              <a:rPr lang="en-US" sz="3600" dirty="0"/>
              <a:t>573 F.3d 1132 (11</a:t>
            </a:r>
            <a:r>
              <a:rPr lang="en-US" sz="3600" baseline="30000" dirty="0"/>
              <a:t>th</a:t>
            </a:r>
            <a:r>
              <a:rPr lang="en-US" sz="3600" dirty="0"/>
              <a:t>  Cir. 2009) (district court was not required to notify defendant before it imposed special conditions to address his proclivity for sexual misconduct)</a:t>
            </a:r>
            <a:endParaRPr lang="en-US" sz="3600" i="1" dirty="0"/>
          </a:p>
        </p:txBody>
      </p:sp>
    </p:spTree>
    <p:extLst>
      <p:ext uri="{BB962C8B-B14F-4D97-AF65-F5344CB8AC3E}">
        <p14:creationId xmlns:p14="http://schemas.microsoft.com/office/powerpoint/2010/main" val="1478054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9231" y="1798988"/>
            <a:ext cx="12169775" cy="1480244"/>
          </a:xfrm>
        </p:spPr>
        <p:txBody>
          <a:bodyPr/>
          <a:lstStyle/>
          <a:p>
            <a:r>
              <a:rPr lang="en-US" sz="4800" dirty="0"/>
              <a:t> Specific Conditions of Supervised Release             for Sex Offenders</a:t>
            </a:r>
          </a:p>
        </p:txBody>
      </p:sp>
    </p:spTree>
    <p:extLst>
      <p:ext uri="{BB962C8B-B14F-4D97-AF65-F5344CB8AC3E}">
        <p14:creationId xmlns:p14="http://schemas.microsoft.com/office/powerpoint/2010/main" val="3020609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ChangeArrowheads="1"/>
          </p:cNvSpPr>
          <p:nvPr>
            <p:ph type="title"/>
          </p:nvPr>
        </p:nvSpPr>
        <p:spPr>
          <a:xfrm>
            <a:off x="1" y="840373"/>
            <a:ext cx="12166012" cy="662781"/>
          </a:xfrm>
        </p:spPr>
        <p:txBody>
          <a:bodyPr>
            <a:normAutofit/>
          </a:bodyPr>
          <a:lstStyle/>
          <a:p>
            <a:r>
              <a:rPr lang="en-US" sz="4000" dirty="0"/>
              <a:t>Specific Conditions of Supervised </a:t>
            </a:r>
            <a:r>
              <a:rPr lang="en-US" sz="4000" dirty="0" smtClean="0"/>
              <a:t>Release</a:t>
            </a:r>
            <a:endParaRPr lang="en-US" sz="4000" b="1" dirty="0"/>
          </a:p>
        </p:txBody>
      </p:sp>
      <p:sp>
        <p:nvSpPr>
          <p:cNvPr id="60420" name="Rectangle 3"/>
          <p:cNvSpPr>
            <a:spLocks noGrp="1" noChangeArrowheads="1"/>
          </p:cNvSpPr>
          <p:nvPr>
            <p:ph sz="half" idx="1"/>
          </p:nvPr>
        </p:nvSpPr>
        <p:spPr>
          <a:xfrm>
            <a:off x="596607" y="1780747"/>
            <a:ext cx="10972800" cy="2027072"/>
          </a:xfrm>
        </p:spPr>
        <p:txBody>
          <a:bodyPr/>
          <a:lstStyle/>
          <a:p>
            <a:r>
              <a:rPr lang="en-US" sz="3600" dirty="0" smtClean="0"/>
              <a:t>Total Ban on Internet Use</a:t>
            </a:r>
          </a:p>
          <a:p>
            <a:pPr lvl="1"/>
            <a:r>
              <a:rPr lang="en-US" sz="2800" i="1" dirty="0" smtClean="0"/>
              <a:t>U.S</a:t>
            </a:r>
            <a:r>
              <a:rPr lang="en-US" sz="2800" i="1" dirty="0"/>
              <a:t>. v. Mark</a:t>
            </a:r>
            <a:r>
              <a:rPr lang="en-US" sz="2800" dirty="0"/>
              <a:t>, 425 F.3d 505 (8</a:t>
            </a:r>
            <a:r>
              <a:rPr lang="en-US" sz="2800" baseline="30000" dirty="0"/>
              <a:t>th</a:t>
            </a:r>
            <a:r>
              <a:rPr lang="en-US" sz="2800" dirty="0"/>
              <a:t> Cir. 2005)</a:t>
            </a:r>
            <a:endParaRPr lang="en-US" sz="2800" dirty="0" smtClean="0"/>
          </a:p>
          <a:p>
            <a:pPr eaLnBrk="1" hangingPunct="1">
              <a:lnSpc>
                <a:spcPct val="90000"/>
              </a:lnSpc>
            </a:pPr>
            <a:r>
              <a:rPr lang="en-US" sz="3600" dirty="0" smtClean="0"/>
              <a:t>Internet use with USPO Approval</a:t>
            </a:r>
          </a:p>
          <a:p>
            <a:r>
              <a:rPr lang="en-US" i="1" dirty="0"/>
              <a:t>U.S. v. </a:t>
            </a:r>
            <a:r>
              <a:rPr lang="en-US" i="1" dirty="0" err="1"/>
              <a:t>Morais</a:t>
            </a:r>
            <a:r>
              <a:rPr lang="en-US" i="1" dirty="0"/>
              <a:t>, </a:t>
            </a:r>
            <a:r>
              <a:rPr lang="en-US" dirty="0"/>
              <a:t>670 F.3d 889 (8</a:t>
            </a:r>
            <a:r>
              <a:rPr lang="en-US" baseline="30000" dirty="0"/>
              <a:t>th</a:t>
            </a:r>
            <a:r>
              <a:rPr lang="en-US" dirty="0"/>
              <a:t> Cir. 2012) </a:t>
            </a:r>
          </a:p>
          <a:p>
            <a:r>
              <a:rPr lang="en-US" i="1" dirty="0"/>
              <a:t>U.S. v. Demers</a:t>
            </a:r>
            <a:r>
              <a:rPr lang="en-US" dirty="0"/>
              <a:t>, 634 F.3d 982 (8</a:t>
            </a:r>
            <a:r>
              <a:rPr lang="en-US" baseline="30000" dirty="0"/>
              <a:t>th</a:t>
            </a:r>
            <a:r>
              <a:rPr lang="en-US" dirty="0"/>
              <a:t> Cir. 2011) </a:t>
            </a:r>
            <a:endParaRPr lang="en-US" i="1" dirty="0"/>
          </a:p>
          <a:p>
            <a:r>
              <a:rPr lang="en-US" i="1" dirty="0"/>
              <a:t>U.S. v. </a:t>
            </a:r>
            <a:r>
              <a:rPr lang="en-US" i="1" dirty="0" err="1"/>
              <a:t>Wiedower</a:t>
            </a:r>
            <a:r>
              <a:rPr lang="en-US" dirty="0"/>
              <a:t>, 634 F.3d 490 (8</a:t>
            </a:r>
            <a:r>
              <a:rPr lang="en-US" baseline="30000" dirty="0"/>
              <a:t>th</a:t>
            </a:r>
            <a:r>
              <a:rPr lang="en-US" dirty="0"/>
              <a:t> Cir. 2011) (vacating condition)</a:t>
            </a:r>
          </a:p>
          <a:p>
            <a:r>
              <a:rPr lang="en-US" i="1" dirty="0"/>
              <a:t>U.S. v. </a:t>
            </a:r>
            <a:r>
              <a:rPr lang="en-US" i="1" dirty="0" err="1"/>
              <a:t>Crume</a:t>
            </a:r>
            <a:r>
              <a:rPr lang="en-US" dirty="0"/>
              <a:t>, 422 F.3d 728 (8</a:t>
            </a:r>
            <a:r>
              <a:rPr lang="en-US" baseline="30000" dirty="0"/>
              <a:t>th</a:t>
            </a:r>
            <a:r>
              <a:rPr lang="en-US" dirty="0"/>
              <a:t> Cir. 2005) (vacating condition only possession and receipt)</a:t>
            </a:r>
          </a:p>
          <a:p>
            <a:pPr eaLnBrk="1" hangingPunct="1">
              <a:lnSpc>
                <a:spcPct val="90000"/>
              </a:lnSpc>
            </a:pPr>
            <a:endParaRPr lang="en-US" dirty="0" smtClean="0"/>
          </a:p>
          <a:p>
            <a:pPr lvl="1"/>
            <a:endParaRPr lang="en-US" i="1" dirty="0" smtClean="0"/>
          </a:p>
          <a:p>
            <a:pPr eaLnBrk="1" hangingPunct="1">
              <a:lnSpc>
                <a:spcPct val="90000"/>
              </a:lnSpc>
            </a:pPr>
            <a:endParaRPr lang="en-US" dirty="0" smtClean="0"/>
          </a:p>
        </p:txBody>
      </p:sp>
    </p:spTree>
    <p:extLst>
      <p:ext uri="{BB962C8B-B14F-4D97-AF65-F5344CB8AC3E}">
        <p14:creationId xmlns:p14="http://schemas.microsoft.com/office/powerpoint/2010/main" val="1938615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0" y="442452"/>
            <a:ext cx="12166012" cy="708440"/>
          </a:xfrm>
        </p:spPr>
        <p:txBody>
          <a:bodyPr>
            <a:normAutofit/>
          </a:bodyPr>
          <a:lstStyle/>
          <a:p>
            <a:r>
              <a:rPr lang="en-US" sz="4000" dirty="0"/>
              <a:t>Specific Conditions of Supervised Release</a:t>
            </a:r>
            <a:endParaRPr lang="en-US" sz="4000" b="1" dirty="0"/>
          </a:p>
        </p:txBody>
      </p:sp>
      <p:sp>
        <p:nvSpPr>
          <p:cNvPr id="63492" name="Rectangle 3"/>
          <p:cNvSpPr>
            <a:spLocks noGrp="1" noChangeArrowheads="1"/>
          </p:cNvSpPr>
          <p:nvPr>
            <p:ph sz="half" idx="1"/>
          </p:nvPr>
        </p:nvSpPr>
        <p:spPr>
          <a:xfrm>
            <a:off x="596606" y="1394270"/>
            <a:ext cx="10972800" cy="5116895"/>
          </a:xfrm>
        </p:spPr>
        <p:txBody>
          <a:bodyPr/>
          <a:lstStyle/>
          <a:p>
            <a:pPr marL="0" indent="0">
              <a:lnSpc>
                <a:spcPct val="80000"/>
              </a:lnSpc>
              <a:buNone/>
            </a:pPr>
            <a:r>
              <a:rPr lang="en-US" sz="3600" dirty="0" smtClean="0"/>
              <a:t>No Contact with Minors</a:t>
            </a:r>
          </a:p>
          <a:p>
            <a:pPr>
              <a:lnSpc>
                <a:spcPct val="80000"/>
              </a:lnSpc>
            </a:pPr>
            <a:r>
              <a:rPr lang="en-US" i="1" dirty="0" smtClean="0"/>
              <a:t>U.S</a:t>
            </a:r>
            <a:r>
              <a:rPr lang="en-US" i="1" dirty="0"/>
              <a:t>. v. Davis, </a:t>
            </a:r>
            <a:r>
              <a:rPr lang="en-US" dirty="0"/>
              <a:t>452 F.3d 991 (8</a:t>
            </a:r>
            <a:r>
              <a:rPr lang="en-US" baseline="30000" dirty="0"/>
              <a:t>th</a:t>
            </a:r>
            <a:r>
              <a:rPr lang="en-US" dirty="0"/>
              <a:t> Cir. 2006) (no evidence that defendant had sexually abused a child so condition restricting access to daughter not reasonably related) </a:t>
            </a:r>
            <a:endParaRPr lang="en-US" dirty="0" smtClean="0"/>
          </a:p>
          <a:p>
            <a:pPr>
              <a:lnSpc>
                <a:spcPct val="80000"/>
              </a:lnSpc>
            </a:pPr>
            <a:endParaRPr lang="en-US" dirty="0" smtClean="0"/>
          </a:p>
          <a:p>
            <a:pPr marL="0" indent="0">
              <a:lnSpc>
                <a:spcPct val="80000"/>
              </a:lnSpc>
              <a:buNone/>
            </a:pPr>
            <a:r>
              <a:rPr lang="en-US" sz="3600" dirty="0" smtClean="0"/>
              <a:t>Avoiding Locations with Minors</a:t>
            </a:r>
          </a:p>
          <a:p>
            <a:pPr marL="228594" lvl="1">
              <a:lnSpc>
                <a:spcPct val="80000"/>
              </a:lnSpc>
              <a:spcBef>
                <a:spcPts val="1000"/>
              </a:spcBef>
            </a:pPr>
            <a:r>
              <a:rPr lang="en-US" sz="2800" i="1" dirty="0"/>
              <a:t>U.S. v. Schaefer, 675 F.3d 1122 (8th Cir. 2012) (clear indication of intend to rebuild an inventory or child pornography)</a:t>
            </a:r>
          </a:p>
          <a:p>
            <a:pPr marL="228594" lvl="1">
              <a:lnSpc>
                <a:spcPct val="80000"/>
              </a:lnSpc>
              <a:spcBef>
                <a:spcPts val="1000"/>
              </a:spcBef>
            </a:pPr>
            <a:r>
              <a:rPr lang="en-US" sz="2800" i="1" dirty="0"/>
              <a:t>U.S. v. </a:t>
            </a:r>
            <a:r>
              <a:rPr lang="en-US" sz="2800" i="1" dirty="0" err="1"/>
              <a:t>Ristine</a:t>
            </a:r>
            <a:r>
              <a:rPr lang="en-US" sz="2800" i="1" dirty="0"/>
              <a:t>, 335 F.3d 692 (8th Cir. 2003) (condition not vague or overbroad)</a:t>
            </a:r>
          </a:p>
          <a:p>
            <a:pPr lvl="1">
              <a:lnSpc>
                <a:spcPct val="80000"/>
              </a:lnSpc>
            </a:pPr>
            <a:endParaRPr lang="en-US" sz="3200" dirty="0"/>
          </a:p>
          <a:p>
            <a:pPr>
              <a:lnSpc>
                <a:spcPct val="80000"/>
              </a:lnSpc>
            </a:pPr>
            <a:endParaRPr lang="en-US" sz="3600" dirty="0"/>
          </a:p>
        </p:txBody>
      </p:sp>
    </p:spTree>
    <p:extLst>
      <p:ext uri="{BB962C8B-B14F-4D97-AF65-F5344CB8AC3E}">
        <p14:creationId xmlns:p14="http://schemas.microsoft.com/office/powerpoint/2010/main" val="3036232356"/>
      </p:ext>
    </p:extLst>
  </p:cSld>
  <p:clrMapOvr>
    <a:masterClrMapping/>
  </p:clrMapOvr>
  <p:transition spd="med">
    <p:pull dir="l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ChangeArrowheads="1"/>
          </p:cNvSpPr>
          <p:nvPr>
            <p:ph type="title"/>
          </p:nvPr>
        </p:nvSpPr>
        <p:spPr>
          <a:xfrm>
            <a:off x="1" y="430461"/>
            <a:ext cx="12166012" cy="714953"/>
          </a:xfrm>
        </p:spPr>
        <p:txBody>
          <a:bodyPr>
            <a:normAutofit/>
          </a:bodyPr>
          <a:lstStyle/>
          <a:p>
            <a:r>
              <a:rPr lang="en-US" sz="4000" dirty="0"/>
              <a:t>Specific Conditions of Supervised Release</a:t>
            </a:r>
            <a:endParaRPr lang="en-US" sz="4000" b="1" dirty="0"/>
          </a:p>
        </p:txBody>
      </p:sp>
      <p:sp>
        <p:nvSpPr>
          <p:cNvPr id="67588" name="Rectangle 3"/>
          <p:cNvSpPr>
            <a:spLocks noGrp="1" noChangeArrowheads="1"/>
          </p:cNvSpPr>
          <p:nvPr>
            <p:ph sz="half" idx="1"/>
          </p:nvPr>
        </p:nvSpPr>
        <p:spPr>
          <a:xfrm>
            <a:off x="558800" y="1145414"/>
            <a:ext cx="10098689" cy="5460334"/>
          </a:xfrm>
        </p:spPr>
        <p:txBody>
          <a:bodyPr/>
          <a:lstStyle/>
          <a:p>
            <a:pPr eaLnBrk="1" hangingPunct="1"/>
            <a:r>
              <a:rPr lang="en-US" sz="3200" dirty="0" smtClean="0"/>
              <a:t>Polygraph condition allowed</a:t>
            </a:r>
          </a:p>
          <a:p>
            <a:pPr marL="457188" lvl="2"/>
            <a:r>
              <a:rPr lang="en-US" sz="2800" dirty="0" smtClean="0"/>
              <a:t>U.S</a:t>
            </a:r>
            <a:r>
              <a:rPr lang="en-US" sz="2800" dirty="0"/>
              <a:t>. v. </a:t>
            </a:r>
            <a:r>
              <a:rPr lang="en-US" sz="2800" dirty="0" err="1"/>
              <a:t>Wiedower</a:t>
            </a:r>
            <a:r>
              <a:rPr lang="en-US" sz="2800" dirty="0"/>
              <a:t>, 634 F.3d 490 (8</a:t>
            </a:r>
            <a:r>
              <a:rPr lang="en-US" sz="2800" baseline="30000" dirty="0"/>
              <a:t>th</a:t>
            </a:r>
            <a:r>
              <a:rPr lang="en-US" sz="2800" dirty="0"/>
              <a:t> Cir. </a:t>
            </a:r>
            <a:r>
              <a:rPr lang="en-US" sz="2800" dirty="0" smtClean="0"/>
              <a:t>2011)</a:t>
            </a:r>
          </a:p>
          <a:p>
            <a:pPr marL="0" lvl="1"/>
            <a:r>
              <a:rPr lang="en-US" sz="3200" dirty="0" smtClean="0"/>
              <a:t>Mental </a:t>
            </a:r>
            <a:r>
              <a:rPr lang="en-US" sz="3200" dirty="0"/>
              <a:t>Health </a:t>
            </a:r>
            <a:r>
              <a:rPr lang="en-US" sz="3200" dirty="0" smtClean="0"/>
              <a:t>treatment</a:t>
            </a:r>
          </a:p>
          <a:p>
            <a:pPr marL="457188" lvl="2"/>
            <a:r>
              <a:rPr lang="en-US" sz="2800" dirty="0"/>
              <a:t>U.S. v. </a:t>
            </a:r>
            <a:r>
              <a:rPr lang="en-US" sz="2800" dirty="0" err="1"/>
              <a:t>Wiedower</a:t>
            </a:r>
            <a:r>
              <a:rPr lang="en-US" sz="2800" dirty="0"/>
              <a:t>, 634 F.3d 490 (8</a:t>
            </a:r>
            <a:r>
              <a:rPr lang="en-US" sz="2800" baseline="30000" dirty="0"/>
              <a:t>th</a:t>
            </a:r>
            <a:r>
              <a:rPr lang="en-US" sz="2800" dirty="0"/>
              <a:t> Cir. 2011)</a:t>
            </a:r>
            <a:r>
              <a:rPr lang="en-US" sz="2800" u="sng" dirty="0"/>
              <a:t> </a:t>
            </a:r>
            <a:endParaRPr lang="en-US" sz="2800" u="sng" dirty="0" smtClean="0"/>
          </a:p>
          <a:p>
            <a:pPr marL="0" lvl="1" indent="0">
              <a:buNone/>
            </a:pPr>
            <a:r>
              <a:rPr lang="en-US" sz="3200" dirty="0"/>
              <a:t>Ban on Sexually </a:t>
            </a:r>
            <a:r>
              <a:rPr lang="en-US" sz="2800" dirty="0"/>
              <a:t>Explicit</a:t>
            </a:r>
            <a:r>
              <a:rPr lang="en-US" sz="3200" dirty="0"/>
              <a:t> Materials</a:t>
            </a:r>
          </a:p>
          <a:p>
            <a:r>
              <a:rPr lang="en-US" dirty="0"/>
              <a:t>U.S. v. </a:t>
            </a:r>
            <a:r>
              <a:rPr lang="en-US" dirty="0" err="1"/>
              <a:t>Deatherage</a:t>
            </a:r>
            <a:r>
              <a:rPr lang="en-US" dirty="0"/>
              <a:t>, 682 F.3d 755 (8th Cir. 2012) (ban acceptable because likely abuse of children)</a:t>
            </a:r>
          </a:p>
          <a:p>
            <a:r>
              <a:rPr lang="en-US" dirty="0"/>
              <a:t>U.S. v. Olsen, 667 F.3d 958 (8th Cir. 2012)</a:t>
            </a:r>
          </a:p>
          <a:p>
            <a:r>
              <a:rPr lang="en-US" dirty="0"/>
              <a:t>U.S. v. Bender, 566 F.3d 748 (8th Cir. 2009)</a:t>
            </a:r>
          </a:p>
          <a:p>
            <a:pPr marL="457188" lvl="2"/>
            <a:endParaRPr lang="en-US" sz="2800" u="sng" dirty="0"/>
          </a:p>
          <a:p>
            <a:pPr marL="0" lvl="1"/>
            <a:endParaRPr lang="en-US" sz="3200" dirty="0" smtClean="0"/>
          </a:p>
          <a:p>
            <a:pPr marL="0" lvl="1"/>
            <a:endParaRPr lang="en-US" sz="3200" dirty="0"/>
          </a:p>
        </p:txBody>
      </p:sp>
    </p:spTree>
    <p:extLst>
      <p:ext uri="{BB962C8B-B14F-4D97-AF65-F5344CB8AC3E}">
        <p14:creationId xmlns:p14="http://schemas.microsoft.com/office/powerpoint/2010/main" val="1030155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2"/>
          <p:cNvSpPr>
            <a:spLocks noGrp="1" noChangeArrowheads="1"/>
          </p:cNvSpPr>
          <p:nvPr>
            <p:ph type="title"/>
          </p:nvPr>
        </p:nvSpPr>
        <p:spPr>
          <a:xfrm>
            <a:off x="1" y="430462"/>
            <a:ext cx="12166012" cy="704656"/>
          </a:xfrm>
        </p:spPr>
        <p:txBody>
          <a:bodyPr>
            <a:normAutofit/>
          </a:bodyPr>
          <a:lstStyle/>
          <a:p>
            <a:r>
              <a:rPr lang="en-US" sz="4000" dirty="0"/>
              <a:t>Specific Conditions of Supervised Release</a:t>
            </a:r>
            <a:endParaRPr lang="en-US" sz="4000" b="1" dirty="0"/>
          </a:p>
        </p:txBody>
      </p:sp>
      <p:sp>
        <p:nvSpPr>
          <p:cNvPr id="70660" name="Rectangle 3"/>
          <p:cNvSpPr>
            <a:spLocks noGrp="1" noChangeArrowheads="1"/>
          </p:cNvSpPr>
          <p:nvPr>
            <p:ph sz="half" idx="1"/>
          </p:nvPr>
        </p:nvSpPr>
        <p:spPr>
          <a:xfrm>
            <a:off x="618566" y="1242318"/>
            <a:ext cx="10972800" cy="5032358"/>
          </a:xfrm>
        </p:spPr>
        <p:txBody>
          <a:bodyPr/>
          <a:lstStyle/>
          <a:p>
            <a:pPr eaLnBrk="1" hangingPunct="1">
              <a:lnSpc>
                <a:spcPct val="80000"/>
              </a:lnSpc>
            </a:pPr>
            <a:r>
              <a:rPr lang="en-US" sz="3600" dirty="0" smtClean="0"/>
              <a:t>Penile </a:t>
            </a:r>
            <a:r>
              <a:rPr lang="en-US" sz="3600" dirty="0" err="1" smtClean="0"/>
              <a:t>plethysmograph</a:t>
            </a:r>
            <a:r>
              <a:rPr lang="en-US" sz="3600" i="1" dirty="0" smtClean="0"/>
              <a:t> </a:t>
            </a:r>
          </a:p>
          <a:p>
            <a:pPr lvl="1" eaLnBrk="1" hangingPunct="1">
              <a:lnSpc>
                <a:spcPct val="80000"/>
              </a:lnSpc>
            </a:pPr>
            <a:r>
              <a:rPr lang="en-US" sz="3200" dirty="0" smtClean="0"/>
              <a:t>U.S. v. Dotson, 324 F.3d 256  (4th Cir. 2003) (acceptable condition)</a:t>
            </a:r>
          </a:p>
          <a:p>
            <a:pPr lvl="1" eaLnBrk="1" hangingPunct="1">
              <a:lnSpc>
                <a:spcPct val="80000"/>
              </a:lnSpc>
            </a:pPr>
            <a:r>
              <a:rPr lang="en-US" sz="3200" dirty="0" smtClean="0"/>
              <a:t>U.S. v. Medina, 779 F.3d 55 (1</a:t>
            </a:r>
            <a:r>
              <a:rPr lang="en-US" sz="3200" baseline="30000" dirty="0" smtClean="0"/>
              <a:t>st</a:t>
            </a:r>
            <a:r>
              <a:rPr lang="en-US" sz="3200" dirty="0" smtClean="0"/>
              <a:t> Cir. 2015) (condition facially unreasonable)</a:t>
            </a:r>
          </a:p>
          <a:p>
            <a:pPr marL="228594" lvl="1">
              <a:lnSpc>
                <a:spcPct val="80000"/>
              </a:lnSpc>
              <a:spcBef>
                <a:spcPts val="1000"/>
              </a:spcBef>
            </a:pPr>
            <a:r>
              <a:rPr lang="en-US" sz="3600" dirty="0"/>
              <a:t>Abel </a:t>
            </a:r>
            <a:r>
              <a:rPr lang="en-US" sz="3600" dirty="0" smtClean="0"/>
              <a:t>Test (measure of “visual reaction time”)</a:t>
            </a:r>
            <a:endParaRPr lang="en-US" sz="3600" dirty="0"/>
          </a:p>
          <a:p>
            <a:pPr marL="228594" lvl="1">
              <a:lnSpc>
                <a:spcPct val="80000"/>
              </a:lnSpc>
              <a:spcBef>
                <a:spcPts val="1000"/>
              </a:spcBef>
            </a:pPr>
            <a:r>
              <a:rPr lang="en-US" sz="3600" dirty="0"/>
              <a:t>Prescribed medication</a:t>
            </a:r>
          </a:p>
          <a:p>
            <a:pPr marL="228594" lvl="1">
              <a:lnSpc>
                <a:spcPct val="80000"/>
              </a:lnSpc>
              <a:spcBef>
                <a:spcPts val="1000"/>
              </a:spcBef>
            </a:pPr>
            <a:r>
              <a:rPr lang="en-US" sz="3600" dirty="0"/>
              <a:t>Occupational </a:t>
            </a:r>
            <a:r>
              <a:rPr lang="en-US" sz="3600" dirty="0" smtClean="0"/>
              <a:t>Restrictions</a:t>
            </a:r>
          </a:p>
          <a:p>
            <a:pPr marL="685782" lvl="2">
              <a:lnSpc>
                <a:spcPct val="80000"/>
              </a:lnSpc>
              <a:spcBef>
                <a:spcPts val="1000"/>
              </a:spcBef>
            </a:pPr>
            <a:r>
              <a:rPr lang="en-US" sz="3200" i="1" dirty="0"/>
              <a:t>U.S. v. Carter</a:t>
            </a:r>
            <a:r>
              <a:rPr lang="en-US" sz="3200" dirty="0"/>
              <a:t>, 652 F.3d 894 (8th Cir. 2011)</a:t>
            </a:r>
          </a:p>
          <a:p>
            <a:pPr marL="685782" lvl="2">
              <a:lnSpc>
                <a:spcPct val="80000"/>
              </a:lnSpc>
              <a:spcBef>
                <a:spcPts val="1000"/>
              </a:spcBef>
            </a:pPr>
            <a:endParaRPr lang="en-US" sz="3200" dirty="0"/>
          </a:p>
          <a:p>
            <a:pPr lvl="1">
              <a:lnSpc>
                <a:spcPct val="80000"/>
              </a:lnSpc>
            </a:pPr>
            <a:endParaRPr lang="en-US" sz="3200" dirty="0"/>
          </a:p>
          <a:p>
            <a:pPr lvl="1" eaLnBrk="1" hangingPunct="1">
              <a:lnSpc>
                <a:spcPct val="80000"/>
              </a:lnSpc>
            </a:pPr>
            <a:endParaRPr lang="en-US" sz="3200" dirty="0" smtClean="0"/>
          </a:p>
        </p:txBody>
      </p:sp>
    </p:spTree>
    <p:extLst>
      <p:ext uri="{BB962C8B-B14F-4D97-AF65-F5344CB8AC3E}">
        <p14:creationId xmlns:p14="http://schemas.microsoft.com/office/powerpoint/2010/main" val="589320880"/>
      </p:ext>
    </p:extLst>
  </p:cSld>
  <p:clrMapOvr>
    <a:masterClrMapping/>
  </p:clrMapOvr>
  <p:transition spd="med">
    <p:pull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1" y="430462"/>
            <a:ext cx="12166012" cy="1000774"/>
          </a:xfrm>
        </p:spPr>
        <p:txBody>
          <a:bodyPr/>
          <a:lstStyle/>
          <a:p>
            <a:pPr eaLnBrk="1" hangingPunct="1"/>
            <a:r>
              <a:rPr lang="en-US" altLang="en-US" sz="3600" b="1" dirty="0"/>
              <a:t>Commission’s Website</a:t>
            </a:r>
            <a:endParaRPr lang="en-US" sz="3600" b="1" dirty="0"/>
          </a:p>
        </p:txBody>
      </p:sp>
      <p:sp>
        <p:nvSpPr>
          <p:cNvPr id="6148" name="Rectangle 3"/>
          <p:cNvSpPr>
            <a:spLocks noGrp="1" noChangeArrowheads="1"/>
          </p:cNvSpPr>
          <p:nvPr>
            <p:ph sz="half" idx="1"/>
          </p:nvPr>
        </p:nvSpPr>
        <p:spPr/>
        <p:txBody>
          <a:bodyPr/>
          <a:lstStyle/>
          <a:p>
            <a:pPr eaLnBrk="1" hangingPunct="1"/>
            <a:r>
              <a:rPr lang="en-US" sz="3600" dirty="0" smtClean="0"/>
              <a:t>Sex </a:t>
            </a:r>
            <a:r>
              <a:rPr lang="en-US" sz="3600" dirty="0"/>
              <a:t>O</a:t>
            </a:r>
            <a:r>
              <a:rPr lang="en-US" sz="3600" dirty="0" smtClean="0"/>
              <a:t>ffense Primers</a:t>
            </a:r>
          </a:p>
          <a:p>
            <a:pPr lvl="1" eaLnBrk="1" hangingPunct="1"/>
            <a:r>
              <a:rPr lang="en-US" sz="3200" i="1" dirty="0" smtClean="0">
                <a:solidFill>
                  <a:srgbClr val="66FFFF"/>
                </a:solidFill>
              </a:rPr>
              <a:t>Commercial Sex Acts &amp; Sexual Exploitation of Minors</a:t>
            </a:r>
          </a:p>
          <a:p>
            <a:pPr lvl="1" eaLnBrk="1" hangingPunct="1"/>
            <a:r>
              <a:rPr lang="en-US" sz="3200" i="1" dirty="0" smtClean="0">
                <a:solidFill>
                  <a:srgbClr val="66FFFF"/>
                </a:solidFill>
              </a:rPr>
              <a:t>Sexual Abuse </a:t>
            </a:r>
            <a:r>
              <a:rPr lang="en-US" sz="3200" i="1" dirty="0">
                <a:solidFill>
                  <a:srgbClr val="66FFFF"/>
                </a:solidFill>
              </a:rPr>
              <a:t>&amp;</a:t>
            </a:r>
            <a:r>
              <a:rPr lang="en-US" sz="3200" i="1" dirty="0" smtClean="0">
                <a:solidFill>
                  <a:srgbClr val="66FFFF"/>
                </a:solidFill>
              </a:rPr>
              <a:t> Failure to Register Offenses</a:t>
            </a:r>
          </a:p>
          <a:p>
            <a:pPr lvl="1" eaLnBrk="1" hangingPunct="1"/>
            <a:r>
              <a:rPr lang="en-US" sz="3200" u="sng" dirty="0" smtClean="0">
                <a:solidFill>
                  <a:srgbClr val="66FFFF"/>
                </a:solidFill>
              </a:rPr>
              <a:t>Also see</a:t>
            </a:r>
            <a:r>
              <a:rPr lang="en-US" sz="3200" dirty="0" smtClean="0">
                <a:solidFill>
                  <a:srgbClr val="66FFFF"/>
                </a:solidFill>
              </a:rPr>
              <a:t>: </a:t>
            </a:r>
            <a:r>
              <a:rPr lang="en-US" sz="3200" i="1" dirty="0" smtClean="0">
                <a:solidFill>
                  <a:srgbClr val="66FFFF"/>
                </a:solidFill>
              </a:rPr>
              <a:t>Departure &amp; Variance Primer</a:t>
            </a:r>
            <a:endParaRPr lang="en-US" sz="3200" dirty="0" smtClean="0"/>
          </a:p>
          <a:p>
            <a:pPr eaLnBrk="1" hangingPunct="1"/>
            <a:endParaRPr lang="en-US" dirty="0" smtClean="0"/>
          </a:p>
          <a:p>
            <a:pPr eaLnBrk="1" hangingPunct="1"/>
            <a:r>
              <a:rPr lang="en-US" sz="3600" dirty="0" smtClean="0"/>
              <a:t>Statistical information</a:t>
            </a:r>
          </a:p>
        </p:txBody>
      </p:sp>
    </p:spTree>
    <p:extLst>
      <p:ext uri="{BB962C8B-B14F-4D97-AF65-F5344CB8AC3E}">
        <p14:creationId xmlns:p14="http://schemas.microsoft.com/office/powerpoint/2010/main" val="2756986360"/>
      </p:ext>
    </p:extLst>
  </p:cSld>
  <p:clrMapOvr>
    <a:masterClrMapping/>
  </p:clrMapOvr>
  <p:transition spd="slow">
    <p:pull/>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END</a:t>
            </a:r>
            <a:endParaRPr lang="en-US" dirty="0"/>
          </a:p>
        </p:txBody>
      </p:sp>
      <p:sp>
        <p:nvSpPr>
          <p:cNvPr id="3" name="Text Placeholder 2"/>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167388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1" y="430462"/>
            <a:ext cx="12166012" cy="970956"/>
          </a:xfrm>
        </p:spPr>
        <p:txBody>
          <a:bodyPr>
            <a:normAutofit/>
          </a:bodyPr>
          <a:lstStyle/>
          <a:p>
            <a:pPr eaLnBrk="1" hangingPunct="1"/>
            <a:r>
              <a:rPr lang="en-US" altLang="en-US" sz="4000" b="1" dirty="0"/>
              <a:t>Commission’s Website (cont.)</a:t>
            </a:r>
          </a:p>
        </p:txBody>
      </p:sp>
      <p:sp>
        <p:nvSpPr>
          <p:cNvPr id="10244" name="Rectangle 3"/>
          <p:cNvSpPr>
            <a:spLocks noGrp="1" noChangeArrowheads="1"/>
          </p:cNvSpPr>
          <p:nvPr>
            <p:ph sz="half" idx="1"/>
          </p:nvPr>
        </p:nvSpPr>
        <p:spPr/>
        <p:txBody>
          <a:bodyPr/>
          <a:lstStyle/>
          <a:p>
            <a:pPr eaLnBrk="1" hangingPunct="1"/>
            <a:r>
              <a:rPr lang="en-US" altLang="en-US" sz="3600" dirty="0"/>
              <a:t>U.S. Sentencing </a:t>
            </a:r>
            <a:r>
              <a:rPr lang="en-US" altLang="en-US" sz="3600" dirty="0" smtClean="0"/>
              <a:t>Commission’s October 2009 </a:t>
            </a:r>
            <a:r>
              <a:rPr lang="en-US" altLang="en-US" sz="3600" i="1" dirty="0"/>
              <a:t>The History of the Child Pornography </a:t>
            </a:r>
            <a:r>
              <a:rPr lang="en-US" altLang="en-US" sz="3600" i="1" dirty="0" smtClean="0"/>
              <a:t>Guidelines</a:t>
            </a:r>
            <a:endParaRPr lang="en-US" altLang="en-US" sz="3600" dirty="0" smtClean="0"/>
          </a:p>
          <a:p>
            <a:pPr eaLnBrk="1" hangingPunct="1"/>
            <a:endParaRPr lang="en-US" altLang="en-US" sz="3600" dirty="0"/>
          </a:p>
          <a:p>
            <a:pPr eaLnBrk="1" hangingPunct="1"/>
            <a:r>
              <a:rPr lang="en-US" altLang="en-US" sz="3600" dirty="0" smtClean="0"/>
              <a:t>U.S. Sentencing Commission’s February 15, 2012 Child Pornography Hearing transcript and written testimony</a:t>
            </a:r>
          </a:p>
          <a:p>
            <a:pPr eaLnBrk="1" hangingPunct="1"/>
            <a:endParaRPr lang="en-US" altLang="en-US" dirty="0" smtClean="0"/>
          </a:p>
        </p:txBody>
      </p:sp>
    </p:spTree>
    <p:extLst>
      <p:ext uri="{BB962C8B-B14F-4D97-AF65-F5344CB8AC3E}">
        <p14:creationId xmlns:p14="http://schemas.microsoft.com/office/powerpoint/2010/main" val="607301616"/>
      </p:ext>
    </p:extLst>
  </p:cSld>
  <p:clrMapOvr>
    <a:masterClrMapping/>
  </p:clrMapOvr>
  <p:transition spd="med">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normAutofit/>
          </a:bodyPr>
          <a:lstStyle/>
          <a:p>
            <a:pPr eaLnBrk="1" hangingPunct="1"/>
            <a:r>
              <a:rPr lang="en-US" altLang="en-US" sz="4000" b="1" dirty="0"/>
              <a:t>Commission’s Website (cont.)</a:t>
            </a:r>
          </a:p>
        </p:txBody>
      </p:sp>
      <p:sp>
        <p:nvSpPr>
          <p:cNvPr id="10244" name="Rectangle 3"/>
          <p:cNvSpPr>
            <a:spLocks noGrp="1" noChangeArrowheads="1"/>
          </p:cNvSpPr>
          <p:nvPr>
            <p:ph sz="half" idx="1"/>
          </p:nvPr>
        </p:nvSpPr>
        <p:spPr/>
        <p:txBody>
          <a:bodyPr/>
          <a:lstStyle/>
          <a:p>
            <a:pPr eaLnBrk="1" hangingPunct="1"/>
            <a:r>
              <a:rPr lang="en-US" altLang="en-US" sz="3600" dirty="0" smtClean="0"/>
              <a:t>U.S. Sentencing Commission’s 2012 Report to Congress: </a:t>
            </a:r>
            <a:r>
              <a:rPr lang="en-US" altLang="en-US" sz="3600" i="1" dirty="0" smtClean="0"/>
              <a:t>Federal Child Pornography Offenses</a:t>
            </a:r>
          </a:p>
          <a:p>
            <a:pPr eaLnBrk="1" hangingPunct="1"/>
            <a:endParaRPr lang="en-US" sz="3600" dirty="0" smtClean="0">
              <a:solidFill>
                <a:srgbClr val="FFFFFF"/>
              </a:solidFill>
              <a:cs typeface="Arial" pitchFamily="34" charset="0"/>
            </a:endParaRPr>
          </a:p>
          <a:p>
            <a:pPr eaLnBrk="1" hangingPunct="1"/>
            <a:r>
              <a:rPr lang="en-US" sz="3600" dirty="0" smtClean="0">
                <a:solidFill>
                  <a:srgbClr val="FFFFFF"/>
                </a:solidFill>
                <a:cs typeface="Arial" pitchFamily="34" charset="0"/>
              </a:rPr>
              <a:t>“</a:t>
            </a:r>
            <a:r>
              <a:rPr lang="en-US" sz="3600" dirty="0">
                <a:solidFill>
                  <a:srgbClr val="FFFFFF"/>
                </a:solidFill>
                <a:cs typeface="Arial" pitchFamily="34" charset="0"/>
              </a:rPr>
              <a:t>USSC Update: Recent Congressional </a:t>
            </a:r>
            <a:r>
              <a:rPr lang="en-US" sz="3600" dirty="0" smtClean="0">
                <a:solidFill>
                  <a:srgbClr val="FFFFFF"/>
                </a:solidFill>
                <a:cs typeface="Arial" pitchFamily="34" charset="0"/>
              </a:rPr>
              <a:t>Reports,” May 2013 -  the second half of this recorded webcast has an in-depth </a:t>
            </a:r>
            <a:r>
              <a:rPr lang="en-US" sz="3600" dirty="0">
                <a:solidFill>
                  <a:srgbClr val="FFFFFF"/>
                </a:solidFill>
                <a:cs typeface="Arial" pitchFamily="34" charset="0"/>
              </a:rPr>
              <a:t>discussion of the </a:t>
            </a:r>
            <a:r>
              <a:rPr lang="en-US" sz="3600" dirty="0" smtClean="0">
                <a:solidFill>
                  <a:srgbClr val="FFFFFF"/>
                </a:solidFill>
                <a:cs typeface="Arial" pitchFamily="34" charset="0"/>
              </a:rPr>
              <a:t>Commission’s child pornography Report to Congress</a:t>
            </a:r>
            <a:endParaRPr lang="en-US" altLang="en-US" sz="3600" dirty="0" smtClean="0"/>
          </a:p>
        </p:txBody>
      </p:sp>
    </p:spTree>
    <p:extLst>
      <p:ext uri="{BB962C8B-B14F-4D97-AF65-F5344CB8AC3E}">
        <p14:creationId xmlns:p14="http://schemas.microsoft.com/office/powerpoint/2010/main" val="1075757338"/>
      </p:ext>
    </p:extLst>
  </p:cSld>
  <p:clrMapOvr>
    <a:masterClrMapping/>
  </p:clrMapOvr>
  <p:transition spd="med">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9231" y="1341784"/>
            <a:ext cx="12169775" cy="4370022"/>
          </a:xfrm>
        </p:spPr>
        <p:txBody>
          <a:bodyPr/>
          <a:lstStyle/>
          <a:p>
            <a:r>
              <a:rPr lang="en-US" sz="4800" dirty="0"/>
              <a:t>Selected Findings </a:t>
            </a:r>
            <a:br>
              <a:rPr lang="en-US" sz="4800" dirty="0"/>
            </a:br>
            <a:r>
              <a:rPr lang="en-US" sz="4800" dirty="0"/>
              <a:t>of the Commission’s </a:t>
            </a:r>
            <a:r>
              <a:rPr lang="en-US" sz="4800" dirty="0" smtClean="0"/>
              <a:t>2012 </a:t>
            </a:r>
            <a:r>
              <a:rPr lang="en-US" sz="4800" dirty="0"/>
              <a:t>Child Pornography Report</a:t>
            </a:r>
            <a:endParaRPr lang="en-US" dirty="0"/>
          </a:p>
        </p:txBody>
      </p:sp>
    </p:spTree>
    <p:extLst>
      <p:ext uri="{BB962C8B-B14F-4D97-AF65-F5344CB8AC3E}">
        <p14:creationId xmlns:p14="http://schemas.microsoft.com/office/powerpoint/2010/main" val="7208756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348"/>
            <a:ext cx="12166012" cy="1325563"/>
          </a:xfrm>
        </p:spPr>
        <p:txBody>
          <a:bodyPr>
            <a:normAutofit/>
          </a:bodyPr>
          <a:lstStyle/>
          <a:p>
            <a:pPr>
              <a:defRPr/>
            </a:pPr>
            <a:r>
              <a:rPr lang="en-US" sz="4000" b="1" dirty="0">
                <a:latin typeface="+mn-lt"/>
                <a:cs typeface="Arial" pitchFamily="34" charset="0"/>
              </a:rPr>
              <a:t>Typical Child Porn Offender</a:t>
            </a:r>
          </a:p>
        </p:txBody>
      </p:sp>
      <p:sp>
        <p:nvSpPr>
          <p:cNvPr id="67587" name="Content Placeholder 2"/>
          <p:cNvSpPr>
            <a:spLocks noGrp="1"/>
          </p:cNvSpPr>
          <p:nvPr>
            <p:ph sz="half" idx="1"/>
          </p:nvPr>
        </p:nvSpPr>
        <p:spPr>
          <a:xfrm>
            <a:off x="596607" y="1447911"/>
            <a:ext cx="10972800" cy="5261002"/>
          </a:xfrm>
        </p:spPr>
        <p:txBody>
          <a:bodyPr/>
          <a:lstStyle/>
          <a:p>
            <a:r>
              <a:rPr lang="en-US" altLang="en-US" sz="3600" dirty="0" smtClean="0">
                <a:solidFill>
                  <a:srgbClr val="FFFFFF"/>
                </a:solidFill>
                <a:cs typeface="Arial" panose="020B0604020202020204" pitchFamily="34" charset="0"/>
              </a:rPr>
              <a:t>Offender characteristics have changed little across time:</a:t>
            </a:r>
          </a:p>
          <a:p>
            <a:pPr lvl="1"/>
            <a:r>
              <a:rPr lang="en-US" altLang="en-US" sz="3200" dirty="0" smtClean="0">
                <a:cs typeface="Arial" panose="020B0604020202020204" pitchFamily="34" charset="0"/>
              </a:rPr>
              <a:t>White male </a:t>
            </a:r>
          </a:p>
          <a:p>
            <a:pPr lvl="1"/>
            <a:r>
              <a:rPr lang="en-US" altLang="en-US" sz="3200" dirty="0" smtClean="0">
                <a:cs typeface="Arial" panose="020B0604020202020204" pitchFamily="34" charset="0"/>
              </a:rPr>
              <a:t>U.S. citizen </a:t>
            </a:r>
          </a:p>
          <a:p>
            <a:pPr lvl="1"/>
            <a:r>
              <a:rPr lang="en-US" altLang="en-US" sz="3200" dirty="0" smtClean="0">
                <a:cs typeface="Arial" panose="020B0604020202020204" pitchFamily="34" charset="0"/>
              </a:rPr>
              <a:t>Educated </a:t>
            </a:r>
          </a:p>
          <a:p>
            <a:pPr lvl="1"/>
            <a:r>
              <a:rPr lang="en-US" altLang="en-US" sz="3200" dirty="0" smtClean="0">
                <a:cs typeface="Arial" panose="020B0604020202020204" pitchFamily="34" charset="0"/>
              </a:rPr>
              <a:t>Employed </a:t>
            </a:r>
          </a:p>
          <a:p>
            <a:pPr lvl="1"/>
            <a:r>
              <a:rPr lang="en-US" altLang="en-US" sz="3200" dirty="0" smtClean="0">
                <a:cs typeface="Arial" panose="020B0604020202020204" pitchFamily="34" charset="0"/>
              </a:rPr>
              <a:t>Early 40s</a:t>
            </a:r>
          </a:p>
          <a:p>
            <a:pPr lvl="1"/>
            <a:r>
              <a:rPr lang="en-US" altLang="en-US" sz="3200" dirty="0" smtClean="0">
                <a:cs typeface="Arial" panose="020B0604020202020204" pitchFamily="34" charset="0"/>
              </a:rPr>
              <a:t>Little/no criminal record</a:t>
            </a:r>
          </a:p>
        </p:txBody>
      </p:sp>
    </p:spTree>
    <p:custDataLst>
      <p:tags r:id="rId1"/>
    </p:custDataLst>
    <p:extLst>
      <p:ext uri="{BB962C8B-B14F-4D97-AF65-F5344CB8AC3E}">
        <p14:creationId xmlns:p14="http://schemas.microsoft.com/office/powerpoint/2010/main" val="2058453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7" name="Title 4"/>
          <p:cNvSpPr>
            <a:spLocks noGrp="1"/>
          </p:cNvSpPr>
          <p:nvPr>
            <p:ph type="title"/>
          </p:nvPr>
        </p:nvSpPr>
        <p:spPr/>
        <p:txBody>
          <a:bodyPr>
            <a:normAutofit/>
          </a:bodyPr>
          <a:lstStyle/>
          <a:p>
            <a:r>
              <a:rPr lang="en-US" altLang="en-US" sz="4000" b="1" dirty="0" smtClean="0"/>
              <a:t>Sentences</a:t>
            </a:r>
          </a:p>
        </p:txBody>
      </p:sp>
      <p:sp>
        <p:nvSpPr>
          <p:cNvPr id="69634" name="Content Placeholder 2"/>
          <p:cNvSpPr>
            <a:spLocks noGrp="1"/>
          </p:cNvSpPr>
          <p:nvPr>
            <p:ph sz="half" idx="1"/>
          </p:nvPr>
        </p:nvSpPr>
        <p:spPr/>
        <p:txBody>
          <a:bodyPr/>
          <a:lstStyle/>
          <a:p>
            <a:pPr marL="0" indent="0" algn="ctr">
              <a:buNone/>
            </a:pPr>
            <a:r>
              <a:rPr lang="en-US" altLang="en-US" sz="3600" b="1" dirty="0">
                <a:solidFill>
                  <a:srgbClr val="FFFF00"/>
                </a:solidFill>
                <a:cs typeface="Arial" panose="020B0604020202020204" pitchFamily="34" charset="0"/>
              </a:rPr>
              <a:t>Guideline penalty ranges and average sentences have substantially increased, in part because of changes made by the PROTECT Act</a:t>
            </a:r>
          </a:p>
        </p:txBody>
      </p:sp>
    </p:spTree>
    <p:custDataLst>
      <p:tags r:id="rId1"/>
    </p:custDataLst>
    <p:extLst>
      <p:ext uri="{BB962C8B-B14F-4D97-AF65-F5344CB8AC3E}">
        <p14:creationId xmlns:p14="http://schemas.microsoft.com/office/powerpoint/2010/main" val="264260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2_USSC Blu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USSC Template">
      <a:majorFont>
        <a:latin typeface="Cambria"/>
        <a:ea typeface=""/>
        <a:cs typeface=""/>
      </a:majorFont>
      <a:minorFont>
        <a:latin typeface="Cambr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USSC Template.potx" id="{470D4CA0-94DC-459C-8337-BB22A0A924AE}" vid="{BBE1C950-5B8D-4F16-9C27-9008E31631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2011</Words>
  <Application>Microsoft Office PowerPoint</Application>
  <PresentationFormat>Custom</PresentationFormat>
  <Paragraphs>228</Paragraphs>
  <Slides>40</Slides>
  <Notes>32</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2_USSC Blue Theme</vt:lpstr>
      <vt:lpstr>PowerPoint Presentation</vt:lpstr>
      <vt:lpstr>Outline</vt:lpstr>
      <vt:lpstr>PowerPoint Presentation</vt:lpstr>
      <vt:lpstr>Commission’s Website</vt:lpstr>
      <vt:lpstr>Commission’s Website (cont.)</vt:lpstr>
      <vt:lpstr>Commission’s Website (cont.)</vt:lpstr>
      <vt:lpstr>PowerPoint Presentation</vt:lpstr>
      <vt:lpstr>Typical Child Porn Offender</vt:lpstr>
      <vt:lpstr>Sentences</vt:lpstr>
      <vt:lpstr> Sentences</vt:lpstr>
      <vt:lpstr>Dangerous Behavior</vt:lpstr>
      <vt:lpstr> Dangerous Behavior</vt:lpstr>
      <vt:lpstr> Dangerous Behavior</vt:lpstr>
      <vt:lpstr>Known Recidivism</vt:lpstr>
      <vt:lpstr> Known Recidivism</vt:lpstr>
      <vt:lpstr>Child Porn Report Takeaways</vt:lpstr>
      <vt:lpstr>Takeaways (cont.)</vt:lpstr>
      <vt:lpstr>Takeaways (cont.)</vt:lpstr>
      <vt:lpstr>Takeaways (cont.)</vt:lpstr>
      <vt:lpstr> Takeaways (cont.)</vt:lpstr>
      <vt:lpstr>PowerPoint Presentation</vt:lpstr>
      <vt:lpstr>Factors Argued for Departures/Variances</vt:lpstr>
      <vt:lpstr>Factors Argued for Departures/Variances</vt:lpstr>
      <vt:lpstr> “Policy Disagreement” or “Lack of Empirical Evidence” Argument in Child Porn Cases</vt:lpstr>
      <vt:lpstr>PowerPoint Presentation</vt:lpstr>
      <vt:lpstr>Restitution in Child Porn Offenses</vt:lpstr>
      <vt:lpstr>Restitution in Child Porn Offenses (cont.)</vt:lpstr>
      <vt:lpstr>Restitution in Child Porn Offenses (cont.)</vt:lpstr>
      <vt:lpstr>Restitution in Child Porn Offenses (cont.)</vt:lpstr>
      <vt:lpstr>PowerPoint Presentation</vt:lpstr>
      <vt:lpstr>18 U.S.C. § 3583(d) </vt:lpstr>
      <vt:lpstr>18 U.S.C. § 3583(d) (cont.) </vt:lpstr>
      <vt:lpstr>Notice Requirement</vt:lpstr>
      <vt:lpstr>Notice Requirement (cont.)</vt:lpstr>
      <vt:lpstr>PowerPoint Presentation</vt:lpstr>
      <vt:lpstr>Specific Conditions of Supervised Release</vt:lpstr>
      <vt:lpstr>Specific Conditions of Supervised Release</vt:lpstr>
      <vt:lpstr>Specific Conditions of Supervised Release</vt:lpstr>
      <vt:lpstr>Specific Conditions of Supervised Release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Wilson, Raquel</dc:creator>
  <cp:lastModifiedBy>Jury</cp:lastModifiedBy>
  <cp:revision>6</cp:revision>
  <cp:lastPrinted>2016-02-23T17:38:45Z</cp:lastPrinted>
  <dcterms:created xsi:type="dcterms:W3CDTF">2016-02-19T20:43:46Z</dcterms:created>
  <dcterms:modified xsi:type="dcterms:W3CDTF">2016-02-25T19:24:25Z</dcterms:modified>
</cp:coreProperties>
</file>