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notesSlides/notesSlide35.xml" ContentType="application/vnd.openxmlformats-officedocument.presentationml.notesSlide+xml"/>
  <Override PartName="/ppt/charts/chart9.xml" ContentType="application/vnd.openxmlformats-officedocument.drawingml.chart+xml"/>
  <Override PartName="/ppt/notesSlides/notesSlide36.xml" ContentType="application/vnd.openxmlformats-officedocument.presentationml.notesSlide+xml"/>
  <Override PartName="/ppt/charts/chart10.xml" ContentType="application/vnd.openxmlformats-officedocument.drawingml.chart+xml"/>
  <Override PartName="/ppt/notesSlides/notesSlide37.xml" ContentType="application/vnd.openxmlformats-officedocument.presentationml.notesSlide+xml"/>
  <Override PartName="/ppt/charts/chart11.xml" ContentType="application/vnd.openxmlformats-officedocument.drawingml.chart+xml"/>
  <Override PartName="/ppt/notesSlides/notesSlide38.xml" ContentType="application/vnd.openxmlformats-officedocument.presentationml.notesSlide+xml"/>
  <Override PartName="/ppt/charts/chart1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47"/>
  </p:notesMasterIdLst>
  <p:handoutMasterIdLst>
    <p:handoutMasterId r:id="rId48"/>
  </p:handoutMasterIdLst>
  <p:sldIdLst>
    <p:sldId id="267" r:id="rId3"/>
    <p:sldId id="268" r:id="rId4"/>
    <p:sldId id="320" r:id="rId5"/>
    <p:sldId id="321" r:id="rId6"/>
    <p:sldId id="322" r:id="rId7"/>
    <p:sldId id="323" r:id="rId8"/>
    <p:sldId id="324" r:id="rId9"/>
    <p:sldId id="325" r:id="rId10"/>
    <p:sldId id="326" r:id="rId11"/>
    <p:sldId id="327" r:id="rId12"/>
    <p:sldId id="378" r:id="rId13"/>
    <p:sldId id="330" r:id="rId14"/>
    <p:sldId id="337" r:id="rId15"/>
    <p:sldId id="336" r:id="rId16"/>
    <p:sldId id="335" r:id="rId17"/>
    <p:sldId id="341" r:id="rId18"/>
    <p:sldId id="342" r:id="rId19"/>
    <p:sldId id="338" r:id="rId20"/>
    <p:sldId id="339" r:id="rId21"/>
    <p:sldId id="340" r:id="rId22"/>
    <p:sldId id="374" r:id="rId23"/>
    <p:sldId id="345" r:id="rId24"/>
    <p:sldId id="350" r:id="rId25"/>
    <p:sldId id="346" r:id="rId26"/>
    <p:sldId id="351" r:id="rId27"/>
    <p:sldId id="352" r:id="rId28"/>
    <p:sldId id="353" r:id="rId29"/>
    <p:sldId id="375" r:id="rId30"/>
    <p:sldId id="358" r:id="rId31"/>
    <p:sldId id="359" r:id="rId32"/>
    <p:sldId id="360" r:id="rId33"/>
    <p:sldId id="361" r:id="rId34"/>
    <p:sldId id="362" r:id="rId35"/>
    <p:sldId id="376" r:id="rId36"/>
    <p:sldId id="364" r:id="rId37"/>
    <p:sldId id="366" r:id="rId38"/>
    <p:sldId id="368" r:id="rId39"/>
    <p:sldId id="371" r:id="rId40"/>
    <p:sldId id="380" r:id="rId41"/>
    <p:sldId id="377" r:id="rId42"/>
    <p:sldId id="318" r:id="rId43"/>
    <p:sldId id="379" r:id="rId44"/>
    <p:sldId id="373" r:id="rId45"/>
    <p:sldId id="277"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tewart" initials="CS" lastIdx="13" clrIdx="0">
    <p:extLst/>
  </p:cmAuthor>
  <p:cmAuthor id="2" name="Glenn R. Schmitt" initials="GRS"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A50021"/>
    <a:srgbClr val="CC3300"/>
    <a:srgbClr val="FF0066"/>
    <a:srgbClr val="0033CC"/>
    <a:srgbClr val="960000"/>
    <a:srgbClr val="182B4C"/>
    <a:srgbClr val="171351"/>
    <a:srgbClr val="14175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968" autoAdjust="0"/>
    <p:restoredTop sz="94467" autoAdjust="0"/>
  </p:normalViewPr>
  <p:slideViewPr>
    <p:cSldViewPr snapToGrid="0">
      <p:cViewPr varScale="1">
        <p:scale>
          <a:sx n="90" d="100"/>
          <a:sy n="90" d="100"/>
        </p:scale>
        <p:origin x="90" y="372"/>
      </p:cViewPr>
      <p:guideLst>
        <p:guide orient="horz" pos="2160"/>
        <p:guide pos="3840"/>
      </p:guideLst>
    </p:cSldViewPr>
  </p:slideViewPr>
  <p:notesTextViewPr>
    <p:cViewPr>
      <p:scale>
        <a:sx n="3" d="2"/>
        <a:sy n="3" d="2"/>
      </p:scale>
      <p:origin x="0" y="0"/>
    </p:cViewPr>
  </p:notesTextViewPr>
  <p:sorterViewPr>
    <p:cViewPr>
      <p:scale>
        <a:sx n="100" d="100"/>
        <a:sy n="100" d="100"/>
      </p:scale>
      <p:origin x="0" y="16608"/>
    </p:cViewPr>
  </p:sorterViewPr>
  <p:notesViewPr>
    <p:cSldViewPr snapToGrid="0">
      <p:cViewPr varScale="1">
        <p:scale>
          <a:sx n="44" d="100"/>
          <a:sy n="44" d="100"/>
        </p:scale>
        <p:origin x="-275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Alternative Imposed</c:v>
                </c:pt>
              </c:strCache>
            </c:strRef>
          </c:tx>
          <c:spPr>
            <a:solidFill>
              <a:schemeClr val="accent5">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2005
(n=7,358)</c:v>
                </c:pt>
                <c:pt idx="1">
                  <c:v>2006
(n=7,206)</c:v>
                </c:pt>
                <c:pt idx="2">
                  <c:v>2007
(n=7,057)</c:v>
                </c:pt>
                <c:pt idx="3">
                  <c:v>2008
(n=6,883)</c:v>
                </c:pt>
                <c:pt idx="4">
                  <c:v>2009
(n=6,485)</c:v>
                </c:pt>
                <c:pt idx="5">
                  <c:v>2010
(n=6,253)</c:v>
                </c:pt>
                <c:pt idx="6">
                  <c:v>2011
(n=7,601)</c:v>
                </c:pt>
                <c:pt idx="7">
                  <c:v>2012
(n=7,481)</c:v>
                </c:pt>
                <c:pt idx="8">
                  <c:v>2013
(n=7,146)</c:v>
                </c:pt>
                <c:pt idx="9">
                  <c:v>2014
(n=6,983)</c:v>
                </c:pt>
              </c:strCache>
            </c:strRef>
          </c:cat>
          <c:val>
            <c:numRef>
              <c:f>Sheet1!$B$2:$K$2</c:f>
              <c:numCache>
                <c:formatCode>0.0%</c:formatCode>
                <c:ptCount val="10"/>
                <c:pt idx="0">
                  <c:v>0.71899999999999997</c:v>
                </c:pt>
                <c:pt idx="1">
                  <c:v>0.72199999999999998</c:v>
                </c:pt>
                <c:pt idx="2">
                  <c:v>0.72499999999999998</c:v>
                </c:pt>
                <c:pt idx="3">
                  <c:v>0.72399999999999998</c:v>
                </c:pt>
                <c:pt idx="4">
                  <c:v>0.71199999999999997</c:v>
                </c:pt>
                <c:pt idx="5">
                  <c:v>0.72</c:v>
                </c:pt>
                <c:pt idx="6">
                  <c:v>0.67600000000000005</c:v>
                </c:pt>
                <c:pt idx="7">
                  <c:v>0.66200000000000003</c:v>
                </c:pt>
                <c:pt idx="8">
                  <c:v>0.64500000000000002</c:v>
                </c:pt>
                <c:pt idx="9">
                  <c:v>0.65</c:v>
                </c:pt>
              </c:numCache>
            </c:numRef>
          </c:val>
        </c:ser>
        <c:ser>
          <c:idx val="1"/>
          <c:order val="1"/>
          <c:tx>
            <c:strRef>
              <c:f>Sheet1!$A$3</c:f>
              <c:strCache>
                <c:ptCount val="1"/>
                <c:pt idx="0">
                  <c:v>No Alternative Imposed</c:v>
                </c:pt>
              </c:strCache>
            </c:strRef>
          </c:tx>
          <c:spPr>
            <a:solidFill>
              <a:schemeClr val="accent5">
                <a:lumMod val="40000"/>
                <a:lumOff val="6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2005
(n=7,358)</c:v>
                </c:pt>
                <c:pt idx="1">
                  <c:v>2006
(n=7,206)</c:v>
                </c:pt>
                <c:pt idx="2">
                  <c:v>2007
(n=7,057)</c:v>
                </c:pt>
                <c:pt idx="3">
                  <c:v>2008
(n=6,883)</c:v>
                </c:pt>
                <c:pt idx="4">
                  <c:v>2009
(n=6,485)</c:v>
                </c:pt>
                <c:pt idx="5">
                  <c:v>2010
(n=6,253)</c:v>
                </c:pt>
                <c:pt idx="6">
                  <c:v>2011
(n=7,601)</c:v>
                </c:pt>
                <c:pt idx="7">
                  <c:v>2012
(n=7,481)</c:v>
                </c:pt>
                <c:pt idx="8">
                  <c:v>2013
(n=7,146)</c:v>
                </c:pt>
                <c:pt idx="9">
                  <c:v>2014
(n=6,983)</c:v>
                </c:pt>
              </c:strCache>
            </c:strRef>
          </c:cat>
          <c:val>
            <c:numRef>
              <c:f>Sheet1!$B$3:$K$3</c:f>
              <c:numCache>
                <c:formatCode>0.0%</c:formatCode>
                <c:ptCount val="10"/>
                <c:pt idx="0">
                  <c:v>0.28100000000000003</c:v>
                </c:pt>
                <c:pt idx="1">
                  <c:v>0.27800000000000002</c:v>
                </c:pt>
                <c:pt idx="2">
                  <c:v>0.27500000000000002</c:v>
                </c:pt>
                <c:pt idx="3">
                  <c:v>0.27600000000000002</c:v>
                </c:pt>
                <c:pt idx="4">
                  <c:v>0.28799999999999998</c:v>
                </c:pt>
                <c:pt idx="5">
                  <c:v>0.28000000000000003</c:v>
                </c:pt>
                <c:pt idx="6">
                  <c:v>0.32400000000000001</c:v>
                </c:pt>
                <c:pt idx="7">
                  <c:v>0.33800000000000002</c:v>
                </c:pt>
                <c:pt idx="8">
                  <c:v>0.35499999999999998</c:v>
                </c:pt>
                <c:pt idx="9">
                  <c:v>0.35</c:v>
                </c:pt>
              </c:numCache>
            </c:numRef>
          </c:val>
        </c:ser>
        <c:dLbls>
          <c:showLegendKey val="0"/>
          <c:showVal val="0"/>
          <c:showCatName val="0"/>
          <c:showSerName val="0"/>
          <c:showPercent val="0"/>
          <c:showBubbleSize val="0"/>
        </c:dLbls>
        <c:gapWidth val="0"/>
        <c:overlap val="100"/>
        <c:axId val="296011856"/>
        <c:axId val="296012248"/>
      </c:barChart>
      <c:catAx>
        <c:axId val="296011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6012248"/>
        <c:crosses val="autoZero"/>
        <c:auto val="1"/>
        <c:lblAlgn val="ctr"/>
        <c:lblOffset val="100"/>
        <c:noMultiLvlLbl val="0"/>
      </c:catAx>
      <c:valAx>
        <c:axId val="296012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601185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j-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Any Re-Arrest</c:v>
                </c:pt>
              </c:strCache>
            </c:strRef>
          </c:tx>
          <c:spPr>
            <a:solidFill>
              <a:schemeClr val="accent5">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Probation Only (n=3,558)</c:v>
                </c:pt>
                <c:pt idx="1">
                  <c:v>Probation and Confinement (n=1,196)</c:v>
                </c:pt>
                <c:pt idx="2">
                  <c:v>Split Sentence (n=974)</c:v>
                </c:pt>
                <c:pt idx="3">
                  <c:v>Prison Only (n=19,601)</c:v>
                </c:pt>
              </c:strCache>
            </c:strRef>
          </c:cat>
          <c:val>
            <c:numRef>
              <c:f>Sheet1!$B$2:$E$2</c:f>
              <c:numCache>
                <c:formatCode>0.0%</c:formatCode>
                <c:ptCount val="4"/>
                <c:pt idx="0">
                  <c:v>0.34539999999999998</c:v>
                </c:pt>
                <c:pt idx="1">
                  <c:v>0.36870000000000003</c:v>
                </c:pt>
                <c:pt idx="2">
                  <c:v>0.39729999999999999</c:v>
                </c:pt>
                <c:pt idx="3">
                  <c:v>0.53300000000000003</c:v>
                </c:pt>
              </c:numCache>
            </c:numRef>
          </c:val>
        </c:ser>
        <c:dLbls>
          <c:showLegendKey val="0"/>
          <c:showVal val="0"/>
          <c:showCatName val="0"/>
          <c:showSerName val="0"/>
          <c:showPercent val="0"/>
          <c:showBubbleSize val="0"/>
        </c:dLbls>
        <c:gapWidth val="10"/>
        <c:axId val="297875328"/>
        <c:axId val="297875720"/>
      </c:barChart>
      <c:catAx>
        <c:axId val="297875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875720"/>
        <c:crosses val="autoZero"/>
        <c:auto val="1"/>
        <c:lblAlgn val="ctr"/>
        <c:lblOffset val="100"/>
        <c:noMultiLvlLbl val="0"/>
      </c:catAx>
      <c:valAx>
        <c:axId val="2978757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8753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Any Re-Arrest</c:v>
                </c:pt>
              </c:strCache>
            </c:strRef>
          </c:tx>
          <c:spPr>
            <a:solidFill>
              <a:schemeClr val="accent5">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No Career Offender/Armed Career Criminal (n=24,798)</c:v>
                </c:pt>
                <c:pt idx="1">
                  <c:v>Career Offender/Armed Career Criminal (n=633)</c:v>
                </c:pt>
              </c:strCache>
            </c:strRef>
          </c:cat>
          <c:val>
            <c:numRef>
              <c:f>Sheet1!$B$2:$C$2</c:f>
              <c:numCache>
                <c:formatCode>0.0%</c:formatCode>
                <c:ptCount val="2"/>
                <c:pt idx="0">
                  <c:v>0.4884</c:v>
                </c:pt>
                <c:pt idx="1">
                  <c:v>0.69510000000000005</c:v>
                </c:pt>
              </c:numCache>
            </c:numRef>
          </c:val>
        </c:ser>
        <c:dLbls>
          <c:showLegendKey val="0"/>
          <c:showVal val="0"/>
          <c:showCatName val="0"/>
          <c:showSerName val="0"/>
          <c:showPercent val="0"/>
          <c:showBubbleSize val="0"/>
        </c:dLbls>
        <c:gapWidth val="90"/>
        <c:axId val="297876504"/>
        <c:axId val="297876896"/>
      </c:barChart>
      <c:catAx>
        <c:axId val="297876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876896"/>
        <c:crosses val="autoZero"/>
        <c:auto val="1"/>
        <c:lblAlgn val="ctr"/>
        <c:lblOffset val="100"/>
        <c:noMultiLvlLbl val="0"/>
      </c:catAx>
      <c:valAx>
        <c:axId val="2978768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87650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Any Re-Arrest</c:v>
                </c:pt>
              </c:strCache>
            </c:strRef>
          </c:tx>
          <c:spPr>
            <a:solidFill>
              <a:schemeClr val="accent5">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Younger than 21 (n=398)</c:v>
                </c:pt>
                <c:pt idx="1">
                  <c:v>21 to 25 (n=2,986)</c:v>
                </c:pt>
                <c:pt idx="2">
                  <c:v>26 to 30 (n=4,325)</c:v>
                </c:pt>
                <c:pt idx="3">
                  <c:v>31 to 35 (n=4,584)</c:v>
                </c:pt>
                <c:pt idx="4">
                  <c:v>36 to 40 (n=3,762)</c:v>
                </c:pt>
                <c:pt idx="5">
                  <c:v>41 to 50 (n=5,551)</c:v>
                </c:pt>
                <c:pt idx="6">
                  <c:v>51 to 60
(n=2,732)</c:v>
                </c:pt>
                <c:pt idx="7">
                  <c:v>Older than 60
(n=1,048)</c:v>
                </c:pt>
              </c:strCache>
            </c:strRef>
          </c:cat>
          <c:val>
            <c:numRef>
              <c:f>Sheet1!$B$2:$I$2</c:f>
              <c:numCache>
                <c:formatCode>0.0%</c:formatCode>
                <c:ptCount val="8"/>
                <c:pt idx="0">
                  <c:v>0.67589999999999995</c:v>
                </c:pt>
                <c:pt idx="1">
                  <c:v>0.66439999999999999</c:v>
                </c:pt>
                <c:pt idx="2">
                  <c:v>0.622</c:v>
                </c:pt>
                <c:pt idx="3">
                  <c:v>0.55259999999999998</c:v>
                </c:pt>
                <c:pt idx="4">
                  <c:v>0.48749999999999999</c:v>
                </c:pt>
                <c:pt idx="5">
                  <c:v>0.4239</c:v>
                </c:pt>
                <c:pt idx="6">
                  <c:v>0.24709999999999999</c:v>
                </c:pt>
                <c:pt idx="7">
                  <c:v>0.1603</c:v>
                </c:pt>
              </c:numCache>
            </c:numRef>
          </c:val>
        </c:ser>
        <c:dLbls>
          <c:showLegendKey val="0"/>
          <c:showVal val="0"/>
          <c:showCatName val="0"/>
          <c:showSerName val="0"/>
          <c:showPercent val="0"/>
          <c:showBubbleSize val="0"/>
        </c:dLbls>
        <c:gapWidth val="0"/>
        <c:axId val="299207536"/>
        <c:axId val="299207928"/>
      </c:barChart>
      <c:catAx>
        <c:axId val="299207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75000"/>
                    <a:lumOff val="25000"/>
                  </a:schemeClr>
                </a:solidFill>
                <a:latin typeface="+mj-lt"/>
                <a:ea typeface="+mn-ea"/>
                <a:cs typeface="Arial" panose="020B0604020202020204" pitchFamily="34" charset="0"/>
              </a:defRPr>
            </a:pPr>
            <a:endParaRPr lang="en-US"/>
          </a:p>
        </c:txPr>
        <c:crossAx val="299207928"/>
        <c:crosses val="autoZero"/>
        <c:auto val="1"/>
        <c:lblAlgn val="ctr"/>
        <c:lblOffset val="100"/>
        <c:noMultiLvlLbl val="0"/>
      </c:catAx>
      <c:valAx>
        <c:axId val="2992079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Arial" panose="020B0604020202020204" pitchFamily="34" charset="0"/>
              </a:defRPr>
            </a:pPr>
            <a:endParaRPr lang="en-US"/>
          </a:p>
        </c:txPr>
        <c:crossAx val="2992075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1991-2006</c:v>
                </c:pt>
              </c:strCache>
            </c:strRef>
          </c:tx>
          <c:spPr>
            <a:ln>
              <a:solidFill>
                <a:schemeClr val="bg1"/>
              </a:solidFill>
            </a:ln>
          </c:spPr>
          <c:dPt>
            <c:idx val="0"/>
            <c:bubble3D val="0"/>
            <c:explosion val="20"/>
            <c:spPr>
              <a:solidFill>
                <a:schemeClr val="accent5">
                  <a:shade val="47000"/>
                </a:schemeClr>
              </a:solidFill>
              <a:ln>
                <a:solidFill>
                  <a:schemeClr val="bg1"/>
                </a:solidFill>
              </a:ln>
              <a:effectLst/>
            </c:spPr>
          </c:dPt>
          <c:dPt>
            <c:idx val="1"/>
            <c:bubble3D val="0"/>
            <c:spPr>
              <a:solidFill>
                <a:schemeClr val="accent5">
                  <a:shade val="65000"/>
                </a:schemeClr>
              </a:solidFill>
              <a:ln>
                <a:solidFill>
                  <a:schemeClr val="bg1"/>
                </a:solidFill>
              </a:ln>
              <a:effectLst/>
            </c:spPr>
          </c:dPt>
          <c:dPt>
            <c:idx val="2"/>
            <c:bubble3D val="0"/>
            <c:spPr>
              <a:solidFill>
                <a:schemeClr val="accent5">
                  <a:shade val="82000"/>
                </a:schemeClr>
              </a:solidFill>
              <a:ln>
                <a:solidFill>
                  <a:schemeClr val="bg1"/>
                </a:solidFill>
              </a:ln>
              <a:effectLst/>
            </c:spPr>
          </c:dPt>
          <c:dPt>
            <c:idx val="3"/>
            <c:bubble3D val="0"/>
            <c:spPr>
              <a:solidFill>
                <a:schemeClr val="accent5"/>
              </a:solidFill>
              <a:ln>
                <a:solidFill>
                  <a:schemeClr val="bg1"/>
                </a:solidFill>
              </a:ln>
              <a:effectLst/>
            </c:spPr>
          </c:dPt>
          <c:dPt>
            <c:idx val="4"/>
            <c:bubble3D val="0"/>
            <c:spPr>
              <a:solidFill>
                <a:schemeClr val="accent5">
                  <a:tint val="83000"/>
                </a:schemeClr>
              </a:solidFill>
              <a:ln>
                <a:solidFill>
                  <a:schemeClr val="bg1"/>
                </a:solidFill>
              </a:ln>
              <a:effectLst/>
            </c:spPr>
          </c:dPt>
          <c:dPt>
            <c:idx val="5"/>
            <c:bubble3D val="0"/>
            <c:spPr>
              <a:solidFill>
                <a:schemeClr val="accent5">
                  <a:tint val="65000"/>
                </a:schemeClr>
              </a:solidFill>
              <a:ln>
                <a:solidFill>
                  <a:schemeClr val="bg1"/>
                </a:solidFill>
              </a:ln>
              <a:effectLst/>
            </c:spPr>
          </c:dPt>
          <c:dPt>
            <c:idx val="6"/>
            <c:bubble3D val="0"/>
            <c:spPr>
              <a:solidFill>
                <a:schemeClr val="accent5">
                  <a:tint val="48000"/>
                </a:schemeClr>
              </a:solidFill>
              <a:ln>
                <a:solidFill>
                  <a:schemeClr val="bg1"/>
                </a:solidFill>
              </a:ln>
              <a:effectLst/>
            </c:spPr>
          </c:dPt>
          <c:dLbls>
            <c:dLbl>
              <c:idx val="0"/>
              <c:layout>
                <c:manualLayout>
                  <c:x val="1.905841358663931E-2"/>
                  <c:y val="-0.1731624248659352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layout/>
              </c:ext>
            </c:extLst>
          </c:dLbls>
          <c:cat>
            <c:strRef>
              <c:f>Sheet1!$A$2:$A$8</c:f>
              <c:strCache>
                <c:ptCount val="7"/>
                <c:pt idx="0">
                  <c:v>Drug Trafficking</c:v>
                </c:pt>
                <c:pt idx="1">
                  <c:v>Firearms</c:v>
                </c:pt>
                <c:pt idx="2">
                  <c:v>Fraud</c:v>
                </c:pt>
                <c:pt idx="3">
                  <c:v>Robbery</c:v>
                </c:pt>
                <c:pt idx="4">
                  <c:v>Larceny</c:v>
                </c:pt>
                <c:pt idx="5">
                  <c:v>Immigration</c:v>
                </c:pt>
                <c:pt idx="6">
                  <c:v>All Other</c:v>
                </c:pt>
              </c:strCache>
            </c:strRef>
          </c:cat>
          <c:val>
            <c:numRef>
              <c:f>Sheet1!$B$2:$B$8</c:f>
              <c:numCache>
                <c:formatCode>0.0%</c:formatCode>
                <c:ptCount val="7"/>
                <c:pt idx="0">
                  <c:v>0.41649999999999998</c:v>
                </c:pt>
                <c:pt idx="1">
                  <c:v>0.12759999999999999</c:v>
                </c:pt>
                <c:pt idx="2">
                  <c:v>0.13569999999999999</c:v>
                </c:pt>
                <c:pt idx="3">
                  <c:v>4.3299999999999998E-2</c:v>
                </c:pt>
                <c:pt idx="4">
                  <c:v>3.9100000000000003E-2</c:v>
                </c:pt>
                <c:pt idx="5">
                  <c:v>3.5000000000000003E-2</c:v>
                </c:pt>
                <c:pt idx="6">
                  <c:v>0.2029</c:v>
                </c:pt>
              </c:numCache>
            </c:numRef>
          </c:val>
        </c:ser>
        <c:dLbls>
          <c:showLegendKey val="0"/>
          <c:showVal val="0"/>
          <c:showCatName val="0"/>
          <c:showSerName val="0"/>
          <c:showPercent val="0"/>
          <c:showBubbleSize val="0"/>
          <c:showLeaderLines val="1"/>
        </c:dLbls>
        <c:firstSliceAng val="108"/>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1991-2006</c:v>
                </c:pt>
              </c:strCache>
            </c:strRef>
          </c:tx>
          <c:spPr>
            <a:ln>
              <a:solidFill>
                <a:schemeClr val="bg1"/>
              </a:solidFill>
            </a:ln>
          </c:spPr>
          <c:dPt>
            <c:idx val="0"/>
            <c:bubble3D val="0"/>
            <c:explosion val="20"/>
            <c:spPr>
              <a:solidFill>
                <a:schemeClr val="accent5">
                  <a:shade val="50000"/>
                </a:schemeClr>
              </a:solidFill>
              <a:ln>
                <a:solidFill>
                  <a:schemeClr val="bg1"/>
                </a:solidFill>
              </a:ln>
              <a:effectLst/>
            </c:spPr>
          </c:dPt>
          <c:dPt>
            <c:idx val="1"/>
            <c:bubble3D val="0"/>
            <c:spPr>
              <a:solidFill>
                <a:schemeClr val="accent5">
                  <a:shade val="70000"/>
                </a:schemeClr>
              </a:solidFill>
              <a:ln>
                <a:solidFill>
                  <a:schemeClr val="bg1"/>
                </a:solidFill>
              </a:ln>
              <a:effectLst/>
            </c:spPr>
          </c:dPt>
          <c:dPt>
            <c:idx val="2"/>
            <c:bubble3D val="0"/>
            <c:spPr>
              <a:solidFill>
                <a:schemeClr val="accent5">
                  <a:shade val="90000"/>
                </a:schemeClr>
              </a:solidFill>
              <a:ln>
                <a:solidFill>
                  <a:schemeClr val="bg1"/>
                </a:solidFill>
              </a:ln>
              <a:effectLst/>
            </c:spPr>
          </c:dPt>
          <c:dPt>
            <c:idx val="3"/>
            <c:bubble3D val="0"/>
            <c:spPr>
              <a:solidFill>
                <a:schemeClr val="accent5">
                  <a:tint val="90000"/>
                </a:schemeClr>
              </a:solidFill>
              <a:ln>
                <a:solidFill>
                  <a:schemeClr val="bg1"/>
                </a:solidFill>
              </a:ln>
              <a:effectLst/>
            </c:spPr>
          </c:dPt>
          <c:dPt>
            <c:idx val="4"/>
            <c:bubble3D val="0"/>
            <c:spPr>
              <a:solidFill>
                <a:schemeClr val="accent5">
                  <a:tint val="70000"/>
                </a:schemeClr>
              </a:solidFill>
              <a:ln>
                <a:solidFill>
                  <a:schemeClr val="bg1"/>
                </a:solidFill>
              </a:ln>
              <a:effectLst/>
            </c:spPr>
          </c:dPt>
          <c:dPt>
            <c:idx val="5"/>
            <c:bubble3D val="0"/>
            <c:spPr>
              <a:solidFill>
                <a:schemeClr val="accent5">
                  <a:tint val="50000"/>
                </a:schemeClr>
              </a:solidFill>
              <a:ln>
                <a:solidFill>
                  <a:schemeClr val="bg1"/>
                </a:solidFill>
              </a:ln>
              <a:effectLst/>
            </c:spPr>
          </c:dPt>
          <c:dLbls>
            <c:dLbl>
              <c:idx val="0"/>
              <c:layout>
                <c:manualLayout>
                  <c:x val="0.13768537521671301"/>
                  <c:y val="-0.23776086505279806"/>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3007955268385013E-3"/>
                  <c:y val="-2.468153059841763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1.2344076769488651E-2"/>
                  <c:y val="-9.244769877714205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6350" cap="flat" cmpd="sng" algn="ctr">
                  <a:solidFill>
                    <a:schemeClr val="bg2">
                      <a:lumMod val="75000"/>
                    </a:schemeClr>
                  </a:solidFill>
                  <a:prstDash val="solid"/>
                  <a:round/>
                </a:ln>
                <a:effectLst/>
              </c:spPr>
            </c:leaderLines>
            <c:extLst>
              <c:ext xmlns:c15="http://schemas.microsoft.com/office/drawing/2012/chart" uri="{CE6537A1-D6FC-4f65-9D91-7224C49458BB}">
                <c15:layout/>
              </c:ext>
            </c:extLst>
          </c:dLbls>
          <c:cat>
            <c:strRef>
              <c:f>Sheet1!$A$2:$A$7</c:f>
              <c:strCache>
                <c:ptCount val="6"/>
                <c:pt idx="0">
                  <c:v>CHC I</c:v>
                </c:pt>
                <c:pt idx="1">
                  <c:v>CHC II</c:v>
                </c:pt>
                <c:pt idx="2">
                  <c:v>CHC III</c:v>
                </c:pt>
                <c:pt idx="3">
                  <c:v>CHC IV</c:v>
                </c:pt>
                <c:pt idx="4">
                  <c:v>CHC V</c:v>
                </c:pt>
                <c:pt idx="5">
                  <c:v>CHC VI</c:v>
                </c:pt>
              </c:strCache>
            </c:strRef>
          </c:cat>
          <c:val>
            <c:numRef>
              <c:f>Sheet1!$B$2:$B$7</c:f>
              <c:numCache>
                <c:formatCode>0.0%</c:formatCode>
                <c:ptCount val="6"/>
                <c:pt idx="0">
                  <c:v>0.53639999999999999</c:v>
                </c:pt>
                <c:pt idx="1">
                  <c:v>0.12180000000000001</c:v>
                </c:pt>
                <c:pt idx="2">
                  <c:v>0.14280000000000001</c:v>
                </c:pt>
                <c:pt idx="3">
                  <c:v>7.8799999999999995E-2</c:v>
                </c:pt>
                <c:pt idx="4">
                  <c:v>4.4299999999999999E-2</c:v>
                </c:pt>
                <c:pt idx="5">
                  <c:v>7.5899999999999995E-2</c:v>
                </c:pt>
              </c:numCache>
            </c:numRef>
          </c:val>
        </c:ser>
        <c:dLbls>
          <c:showLegendKey val="0"/>
          <c:showVal val="0"/>
          <c:showCatName val="0"/>
          <c:showSerName val="0"/>
          <c:showPercent val="0"/>
          <c:showBubbleSize val="0"/>
          <c:showLeaderLines val="1"/>
        </c:dLbls>
        <c:firstSliceAng val="108"/>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1991-2006</c:v>
                </c:pt>
              </c:strCache>
            </c:strRef>
          </c:tx>
          <c:spPr>
            <a:ln>
              <a:solidFill>
                <a:schemeClr val="bg1"/>
              </a:solidFill>
            </a:ln>
          </c:spPr>
          <c:dPt>
            <c:idx val="0"/>
            <c:bubble3D val="0"/>
            <c:explosion val="20"/>
            <c:spPr>
              <a:solidFill>
                <a:schemeClr val="accent5">
                  <a:shade val="58000"/>
                </a:schemeClr>
              </a:solidFill>
              <a:ln>
                <a:solidFill>
                  <a:schemeClr val="bg1"/>
                </a:solidFill>
              </a:ln>
              <a:effectLst/>
            </c:spPr>
          </c:dPt>
          <c:dPt>
            <c:idx val="1"/>
            <c:bubble3D val="0"/>
            <c:spPr>
              <a:solidFill>
                <a:schemeClr val="accent5">
                  <a:shade val="86000"/>
                </a:schemeClr>
              </a:solidFill>
              <a:ln>
                <a:solidFill>
                  <a:schemeClr val="bg1"/>
                </a:solidFill>
              </a:ln>
              <a:effectLst/>
            </c:spPr>
          </c:dPt>
          <c:dPt>
            <c:idx val="2"/>
            <c:bubble3D val="0"/>
            <c:spPr>
              <a:solidFill>
                <a:schemeClr val="accent5">
                  <a:tint val="86000"/>
                </a:schemeClr>
              </a:solidFill>
              <a:ln>
                <a:solidFill>
                  <a:schemeClr val="bg1"/>
                </a:solidFill>
              </a:ln>
              <a:effectLst/>
            </c:spPr>
          </c:dPt>
          <c:dPt>
            <c:idx val="3"/>
            <c:bubble3D val="0"/>
            <c:spPr>
              <a:solidFill>
                <a:schemeClr val="accent5">
                  <a:tint val="58000"/>
                </a:schemeClr>
              </a:solidFill>
              <a:ln>
                <a:solidFill>
                  <a:schemeClr val="bg1"/>
                </a:solidFill>
              </a:ln>
              <a:effectLst/>
            </c:spPr>
          </c:dPt>
          <c:dPt>
            <c:idx val="4"/>
            <c:bubble3D val="0"/>
            <c:spPr>
              <a:solidFill>
                <a:schemeClr val="accent5">
                  <a:tint val="54000"/>
                </a:schemeClr>
              </a:solidFill>
              <a:ln>
                <a:solidFill>
                  <a:schemeClr val="bg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layout>
                <c:manualLayout>
                  <c:x val="8.8965087139193481E-3"/>
                  <c:y val="6.5271112641798875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0028166103434106"/>
                      <c:h val="6.9511402826020099E-2"/>
                    </c:manualLayout>
                  </c15:layout>
                </c:ext>
              </c:extLst>
            </c:dLbl>
            <c:dLbl>
              <c:idx val="2"/>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dk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316112548654451"/>
                      <c:h val="0.16642310014242614"/>
                    </c:manualLayout>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4"/>
              <c:layout>
                <c:manualLayout>
                  <c:x val="1.1944737074764877E-2"/>
                  <c:y val="-1.063056797827111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575431543947404"/>
                      <c:h val="6.389658838126888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Sheet1!$A$2:$A$6</c:f>
              <c:strCache>
                <c:ptCount val="5"/>
                <c:pt idx="0">
                  <c:v>Prison Only</c:v>
                </c:pt>
                <c:pt idx="1">
                  <c:v>Split Sentence</c:v>
                </c:pt>
                <c:pt idx="2">
                  <c:v>Probation/Community Confinement</c:v>
                </c:pt>
                <c:pt idx="3">
                  <c:v>Probation Only</c:v>
                </c:pt>
                <c:pt idx="4">
                  <c:v>Fine Only</c:v>
                </c:pt>
              </c:strCache>
            </c:strRef>
          </c:cat>
          <c:val>
            <c:numRef>
              <c:f>Sheet1!$B$2:$B$6</c:f>
              <c:numCache>
                <c:formatCode>0.0%</c:formatCode>
                <c:ptCount val="5"/>
                <c:pt idx="0">
                  <c:v>0.77390000000000003</c:v>
                </c:pt>
                <c:pt idx="1">
                  <c:v>3.85E-2</c:v>
                </c:pt>
                <c:pt idx="2">
                  <c:v>4.7199999999999999E-2</c:v>
                </c:pt>
                <c:pt idx="3">
                  <c:v>0.14050000000000001</c:v>
                </c:pt>
                <c:pt idx="4">
                  <c:v>2.5999999999999999E-3</c:v>
                </c:pt>
              </c:numCache>
            </c:numRef>
          </c:val>
        </c:ser>
        <c:dLbls>
          <c:showLegendKey val="0"/>
          <c:showVal val="0"/>
          <c:showCatName val="0"/>
          <c:showSerName val="0"/>
          <c:showPercent val="0"/>
          <c:showBubbleSize val="0"/>
          <c:showLeaderLines val="1"/>
        </c:dLbls>
        <c:firstSliceAng val="108"/>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1"/>
          <c:tx>
            <c:strRef>
              <c:f>'Table 1 - DS WORK.FAIL - Opt. 2'!$F$1</c:f>
              <c:strCache>
                <c:ptCount val="1"/>
                <c:pt idx="0">
                  <c:v>Verticals</c:v>
                </c:pt>
              </c:strCache>
            </c:strRef>
          </c:tx>
          <c:spPr>
            <a:solidFill>
              <a:schemeClr val="accent5"/>
            </a:solidFill>
            <a:ln>
              <a:noFill/>
            </a:ln>
            <a:effectLst/>
          </c:spPr>
          <c:invertIfNegative val="0"/>
          <c:dPt>
            <c:idx val="1095"/>
            <c:invertIfNegative val="0"/>
            <c:bubble3D val="0"/>
            <c:spPr>
              <a:solidFill>
                <a:schemeClr val="accent4">
                  <a:lumMod val="60000"/>
                  <a:lumOff val="40000"/>
                </a:schemeClr>
              </a:solidFill>
              <a:ln w="38100">
                <a:solidFill>
                  <a:schemeClr val="accent4">
                    <a:lumMod val="60000"/>
                    <a:lumOff val="40000"/>
                  </a:schemeClr>
                </a:solidFill>
              </a:ln>
              <a:effectLst/>
            </c:spPr>
          </c:dPt>
          <c:dPt>
            <c:idx val="1816"/>
            <c:invertIfNegative val="0"/>
            <c:bubble3D val="0"/>
            <c:spPr>
              <a:solidFill>
                <a:schemeClr val="accent4">
                  <a:lumMod val="60000"/>
                  <a:lumOff val="40000"/>
                </a:schemeClr>
              </a:solidFill>
              <a:ln w="38100">
                <a:solidFill>
                  <a:schemeClr val="accent4">
                    <a:lumMod val="60000"/>
                    <a:lumOff val="40000"/>
                  </a:schemeClr>
                </a:solidFill>
              </a:ln>
              <a:effectLst/>
            </c:spPr>
          </c:dPt>
          <c:dPt>
            <c:idx val="2818"/>
            <c:invertIfNegative val="0"/>
            <c:bubble3D val="0"/>
            <c:spPr>
              <a:solidFill>
                <a:schemeClr val="accent4">
                  <a:lumMod val="60000"/>
                  <a:lumOff val="40000"/>
                </a:schemeClr>
              </a:solidFill>
              <a:ln w="38100">
                <a:solidFill>
                  <a:schemeClr val="accent4">
                    <a:lumMod val="60000"/>
                    <a:lumOff val="40000"/>
                  </a:schemeClr>
                </a:solidFill>
              </a:ln>
              <a:effectLst/>
            </c:spPr>
          </c:dPt>
          <c:dLbls>
            <c:dLbl>
              <c:idx val="1095"/>
              <c:layout/>
              <c:showLegendKey val="0"/>
              <c:showVal val="1"/>
              <c:showCatName val="0"/>
              <c:showSerName val="0"/>
              <c:showPercent val="0"/>
              <c:showBubbleSize val="0"/>
              <c:extLst>
                <c:ext xmlns:c15="http://schemas.microsoft.com/office/drawing/2012/chart" uri="{CE6537A1-D6FC-4f65-9D91-7224C49458BB}">
                  <c15:layout/>
                </c:ext>
              </c:extLst>
            </c:dLbl>
            <c:dLbl>
              <c:idx val="1816"/>
              <c:layout/>
              <c:showLegendKey val="0"/>
              <c:showVal val="1"/>
              <c:showCatName val="0"/>
              <c:showSerName val="0"/>
              <c:showPercent val="0"/>
              <c:showBubbleSize val="0"/>
              <c:extLst>
                <c:ext xmlns:c15="http://schemas.microsoft.com/office/drawing/2012/chart" uri="{CE6537A1-D6FC-4f65-9D91-7224C49458BB}">
                  <c15:layout/>
                </c:ext>
              </c:extLst>
            </c:dLbl>
            <c:dLbl>
              <c:idx val="2818"/>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 1 - DS WORK.FAIL - Opt. 2'!$F$2:$F$2831</c:f>
              <c:numCache>
                <c:formatCode>General</c:formatCode>
                <c:ptCount val="2830"/>
                <c:pt idx="1095">
                  <c:v>0.33738000000000001</c:v>
                </c:pt>
                <c:pt idx="1816">
                  <c:v>0.42157</c:v>
                </c:pt>
                <c:pt idx="2818">
                  <c:v>0.49357000000000001</c:v>
                </c:pt>
              </c:numCache>
            </c:numRef>
          </c:val>
        </c:ser>
        <c:dLbls>
          <c:showLegendKey val="0"/>
          <c:showVal val="0"/>
          <c:showCatName val="0"/>
          <c:showSerName val="0"/>
          <c:showPercent val="0"/>
          <c:showBubbleSize val="0"/>
        </c:dLbls>
        <c:gapWidth val="219"/>
        <c:axId val="296013816"/>
        <c:axId val="231039224"/>
      </c:barChart>
      <c:lineChart>
        <c:grouping val="standard"/>
        <c:varyColors val="0"/>
        <c:ser>
          <c:idx val="0"/>
          <c:order val="0"/>
          <c:tx>
            <c:strRef>
              <c:f>'Table 1 - DS WORK.FAIL - Opt. 2'!$B$1</c:f>
              <c:strCache>
                <c:ptCount val="1"/>
                <c:pt idx="0">
                  <c:v>failure</c:v>
                </c:pt>
              </c:strCache>
            </c:strRef>
          </c:tx>
          <c:spPr>
            <a:ln w="50800" cap="rnd">
              <a:solidFill>
                <a:schemeClr val="accent1"/>
              </a:solidFill>
              <a:round/>
            </a:ln>
            <a:effectLst/>
          </c:spPr>
          <c:marker>
            <c:symbol val="none"/>
          </c:marker>
          <c:cat>
            <c:numRef>
              <c:f>'Table 1 - DS WORK.FAIL - Opt. 2'!$E$2:$E$2820</c:f>
              <c:numCache>
                <c:formatCode>General</c:formatCode>
                <c:ptCount val="2819"/>
                <c:pt idx="366">
                  <c:v>1</c:v>
                </c:pt>
                <c:pt idx="730">
                  <c:v>2</c:v>
                </c:pt>
                <c:pt idx="1095">
                  <c:v>3</c:v>
                </c:pt>
                <c:pt idx="1458">
                  <c:v>4</c:v>
                </c:pt>
                <c:pt idx="1816">
                  <c:v>5</c:v>
                </c:pt>
                <c:pt idx="2162">
                  <c:v>6</c:v>
                </c:pt>
                <c:pt idx="2499">
                  <c:v>7</c:v>
                </c:pt>
                <c:pt idx="2818">
                  <c:v>8</c:v>
                </c:pt>
              </c:numCache>
            </c:numRef>
          </c:cat>
          <c:val>
            <c:numRef>
              <c:f>'Table 1 - DS WORK.FAIL - Opt. 2'!$B$2:$B$2831</c:f>
              <c:numCache>
                <c:formatCode>General</c:formatCode>
                <c:ptCount val="2830"/>
                <c:pt idx="0">
                  <c:v>0</c:v>
                </c:pt>
                <c:pt idx="1">
                  <c:v>3.5000000000000001E-3</c:v>
                </c:pt>
                <c:pt idx="2">
                  <c:v>4.9899999999999996E-3</c:v>
                </c:pt>
                <c:pt idx="3">
                  <c:v>5.7400000000000003E-3</c:v>
                </c:pt>
                <c:pt idx="4">
                  <c:v>6.4900000000000001E-3</c:v>
                </c:pt>
                <c:pt idx="5">
                  <c:v>7.1999999999999998E-3</c:v>
                </c:pt>
                <c:pt idx="6">
                  <c:v>7.7099999999999998E-3</c:v>
                </c:pt>
                <c:pt idx="7">
                  <c:v>8.2199999999999999E-3</c:v>
                </c:pt>
                <c:pt idx="8">
                  <c:v>8.9999999999999993E-3</c:v>
                </c:pt>
                <c:pt idx="9">
                  <c:v>9.5600000000000008E-3</c:v>
                </c:pt>
                <c:pt idx="10">
                  <c:v>9.9500000000000005E-3</c:v>
                </c:pt>
                <c:pt idx="11">
                  <c:v>1.042E-2</c:v>
                </c:pt>
                <c:pt idx="12">
                  <c:v>1.085E-2</c:v>
                </c:pt>
                <c:pt idx="13">
                  <c:v>1.1639999999999999E-2</c:v>
                </c:pt>
                <c:pt idx="14">
                  <c:v>1.227E-2</c:v>
                </c:pt>
                <c:pt idx="15">
                  <c:v>1.2579999999999999E-2</c:v>
                </c:pt>
                <c:pt idx="16">
                  <c:v>1.3050000000000001E-2</c:v>
                </c:pt>
                <c:pt idx="17">
                  <c:v>1.345E-2</c:v>
                </c:pt>
                <c:pt idx="18">
                  <c:v>1.392E-2</c:v>
                </c:pt>
                <c:pt idx="19">
                  <c:v>1.4160000000000001E-2</c:v>
                </c:pt>
                <c:pt idx="20">
                  <c:v>1.4590000000000001E-2</c:v>
                </c:pt>
                <c:pt idx="21">
                  <c:v>1.49E-2</c:v>
                </c:pt>
                <c:pt idx="22">
                  <c:v>1.545E-2</c:v>
                </c:pt>
                <c:pt idx="23">
                  <c:v>1.585E-2</c:v>
                </c:pt>
                <c:pt idx="24">
                  <c:v>1.6160000000000001E-2</c:v>
                </c:pt>
                <c:pt idx="25">
                  <c:v>1.652E-2</c:v>
                </c:pt>
                <c:pt idx="26">
                  <c:v>1.6910000000000001E-2</c:v>
                </c:pt>
                <c:pt idx="27">
                  <c:v>1.7500000000000002E-2</c:v>
                </c:pt>
                <c:pt idx="28">
                  <c:v>1.821E-2</c:v>
                </c:pt>
                <c:pt idx="29">
                  <c:v>1.8870000000000001E-2</c:v>
                </c:pt>
                <c:pt idx="30">
                  <c:v>1.9269999999999999E-2</c:v>
                </c:pt>
                <c:pt idx="31">
                  <c:v>1.9619999999999999E-2</c:v>
                </c:pt>
                <c:pt idx="32">
                  <c:v>1.9980000000000001E-2</c:v>
                </c:pt>
                <c:pt idx="33">
                  <c:v>2.0330000000000001E-2</c:v>
                </c:pt>
                <c:pt idx="34">
                  <c:v>2.068E-2</c:v>
                </c:pt>
                <c:pt idx="35">
                  <c:v>2.0920000000000001E-2</c:v>
                </c:pt>
                <c:pt idx="36">
                  <c:v>2.1510000000000001E-2</c:v>
                </c:pt>
                <c:pt idx="37">
                  <c:v>2.2020000000000001E-2</c:v>
                </c:pt>
                <c:pt idx="38">
                  <c:v>2.2450000000000001E-2</c:v>
                </c:pt>
                <c:pt idx="39">
                  <c:v>2.2689999999999998E-2</c:v>
                </c:pt>
                <c:pt idx="40">
                  <c:v>2.324E-2</c:v>
                </c:pt>
                <c:pt idx="41">
                  <c:v>2.3709999999999998E-2</c:v>
                </c:pt>
                <c:pt idx="42">
                  <c:v>2.418E-2</c:v>
                </c:pt>
                <c:pt idx="43">
                  <c:v>2.462E-2</c:v>
                </c:pt>
                <c:pt idx="44">
                  <c:v>2.5090000000000001E-2</c:v>
                </c:pt>
                <c:pt idx="45">
                  <c:v>2.5440000000000001E-2</c:v>
                </c:pt>
                <c:pt idx="46">
                  <c:v>2.5950000000000001E-2</c:v>
                </c:pt>
                <c:pt idx="47">
                  <c:v>2.6349999999999998E-2</c:v>
                </c:pt>
                <c:pt idx="48">
                  <c:v>2.7009999999999999E-2</c:v>
                </c:pt>
                <c:pt idx="49">
                  <c:v>2.733E-2</c:v>
                </c:pt>
                <c:pt idx="50">
                  <c:v>2.76E-2</c:v>
                </c:pt>
                <c:pt idx="51">
                  <c:v>2.8000000000000001E-2</c:v>
                </c:pt>
                <c:pt idx="52">
                  <c:v>2.8469999999999999E-2</c:v>
                </c:pt>
                <c:pt idx="53">
                  <c:v>2.9100000000000001E-2</c:v>
                </c:pt>
                <c:pt idx="54">
                  <c:v>2.9569999999999999E-2</c:v>
                </c:pt>
                <c:pt idx="55">
                  <c:v>2.9960000000000001E-2</c:v>
                </c:pt>
                <c:pt idx="56">
                  <c:v>3.0439999999999998E-2</c:v>
                </c:pt>
                <c:pt idx="57">
                  <c:v>3.0949999999999998E-2</c:v>
                </c:pt>
                <c:pt idx="58">
                  <c:v>3.134E-2</c:v>
                </c:pt>
                <c:pt idx="59">
                  <c:v>3.1539999999999999E-2</c:v>
                </c:pt>
                <c:pt idx="60">
                  <c:v>3.1850000000000003E-2</c:v>
                </c:pt>
                <c:pt idx="61">
                  <c:v>3.2399999999999998E-2</c:v>
                </c:pt>
                <c:pt idx="62">
                  <c:v>3.2599999999999997E-2</c:v>
                </c:pt>
                <c:pt idx="63">
                  <c:v>3.3189999999999997E-2</c:v>
                </c:pt>
                <c:pt idx="64">
                  <c:v>3.3459999999999997E-2</c:v>
                </c:pt>
                <c:pt idx="65">
                  <c:v>3.4209999999999997E-2</c:v>
                </c:pt>
                <c:pt idx="66">
                  <c:v>3.4759999999999999E-2</c:v>
                </c:pt>
                <c:pt idx="67">
                  <c:v>3.5229999999999997E-2</c:v>
                </c:pt>
                <c:pt idx="68">
                  <c:v>3.5779999999999999E-2</c:v>
                </c:pt>
                <c:pt idx="69">
                  <c:v>3.6409999999999998E-2</c:v>
                </c:pt>
                <c:pt idx="70">
                  <c:v>3.6999999999999998E-2</c:v>
                </c:pt>
                <c:pt idx="71">
                  <c:v>3.7319999999999999E-2</c:v>
                </c:pt>
                <c:pt idx="72">
                  <c:v>3.771E-2</c:v>
                </c:pt>
                <c:pt idx="73">
                  <c:v>3.8059999999999997E-2</c:v>
                </c:pt>
                <c:pt idx="74">
                  <c:v>3.8539999999999998E-2</c:v>
                </c:pt>
                <c:pt idx="75">
                  <c:v>3.9050000000000001E-2</c:v>
                </c:pt>
                <c:pt idx="76">
                  <c:v>3.952E-2</c:v>
                </c:pt>
                <c:pt idx="77">
                  <c:v>3.9910000000000001E-2</c:v>
                </c:pt>
                <c:pt idx="78">
                  <c:v>4.0660000000000002E-2</c:v>
                </c:pt>
                <c:pt idx="79">
                  <c:v>4.1050000000000003E-2</c:v>
                </c:pt>
                <c:pt idx="80">
                  <c:v>4.1410000000000002E-2</c:v>
                </c:pt>
                <c:pt idx="81">
                  <c:v>4.1799999999999997E-2</c:v>
                </c:pt>
                <c:pt idx="82">
                  <c:v>4.2229999999999997E-2</c:v>
                </c:pt>
                <c:pt idx="83">
                  <c:v>4.274E-2</c:v>
                </c:pt>
                <c:pt idx="84">
                  <c:v>4.3139999999999998E-2</c:v>
                </c:pt>
                <c:pt idx="85">
                  <c:v>4.3770000000000003E-2</c:v>
                </c:pt>
                <c:pt idx="86">
                  <c:v>4.4359999999999997E-2</c:v>
                </c:pt>
                <c:pt idx="87">
                  <c:v>4.4749999999999998E-2</c:v>
                </c:pt>
                <c:pt idx="88">
                  <c:v>4.5420000000000002E-2</c:v>
                </c:pt>
                <c:pt idx="89">
                  <c:v>4.5769999999999998E-2</c:v>
                </c:pt>
                <c:pt idx="90">
                  <c:v>4.632E-2</c:v>
                </c:pt>
                <c:pt idx="91">
                  <c:v>4.6829999999999997E-2</c:v>
                </c:pt>
                <c:pt idx="92">
                  <c:v>4.7620000000000003E-2</c:v>
                </c:pt>
                <c:pt idx="93">
                  <c:v>4.8169999999999998E-2</c:v>
                </c:pt>
                <c:pt idx="94">
                  <c:v>4.8520000000000001E-2</c:v>
                </c:pt>
                <c:pt idx="95">
                  <c:v>4.888E-2</c:v>
                </c:pt>
                <c:pt idx="96">
                  <c:v>4.9549999999999997E-2</c:v>
                </c:pt>
                <c:pt idx="97">
                  <c:v>4.9860000000000002E-2</c:v>
                </c:pt>
                <c:pt idx="98">
                  <c:v>5.033E-2</c:v>
                </c:pt>
                <c:pt idx="99">
                  <c:v>5.0999999999999997E-2</c:v>
                </c:pt>
                <c:pt idx="100">
                  <c:v>5.1589999999999997E-2</c:v>
                </c:pt>
                <c:pt idx="101">
                  <c:v>5.194E-2</c:v>
                </c:pt>
                <c:pt idx="102">
                  <c:v>5.246E-2</c:v>
                </c:pt>
                <c:pt idx="103">
                  <c:v>5.2769999999999997E-2</c:v>
                </c:pt>
                <c:pt idx="104">
                  <c:v>5.3199999999999997E-2</c:v>
                </c:pt>
                <c:pt idx="105">
                  <c:v>5.3749999999999999E-2</c:v>
                </c:pt>
                <c:pt idx="106">
                  <c:v>5.4260000000000003E-2</c:v>
                </c:pt>
                <c:pt idx="107">
                  <c:v>5.4739999999999997E-2</c:v>
                </c:pt>
                <c:pt idx="108">
                  <c:v>5.4890000000000001E-2</c:v>
                </c:pt>
                <c:pt idx="109">
                  <c:v>5.5440000000000003E-2</c:v>
                </c:pt>
                <c:pt idx="110">
                  <c:v>5.6030000000000003E-2</c:v>
                </c:pt>
                <c:pt idx="111">
                  <c:v>5.6779999999999997E-2</c:v>
                </c:pt>
                <c:pt idx="112">
                  <c:v>5.6980000000000003E-2</c:v>
                </c:pt>
                <c:pt idx="113">
                  <c:v>5.7529999999999998E-2</c:v>
                </c:pt>
                <c:pt idx="114">
                  <c:v>5.8160000000000003E-2</c:v>
                </c:pt>
                <c:pt idx="115">
                  <c:v>5.883E-2</c:v>
                </c:pt>
                <c:pt idx="116">
                  <c:v>5.9180000000000003E-2</c:v>
                </c:pt>
                <c:pt idx="117">
                  <c:v>5.9889999999999999E-2</c:v>
                </c:pt>
                <c:pt idx="118">
                  <c:v>6.0560000000000003E-2</c:v>
                </c:pt>
                <c:pt idx="119">
                  <c:v>6.1150000000000003E-2</c:v>
                </c:pt>
                <c:pt idx="120">
                  <c:v>6.1499999999999999E-2</c:v>
                </c:pt>
                <c:pt idx="121">
                  <c:v>6.2289999999999998E-2</c:v>
                </c:pt>
                <c:pt idx="122">
                  <c:v>6.2560000000000004E-2</c:v>
                </c:pt>
                <c:pt idx="123">
                  <c:v>6.2990000000000004E-2</c:v>
                </c:pt>
                <c:pt idx="124">
                  <c:v>6.3509999999999997E-2</c:v>
                </c:pt>
                <c:pt idx="125">
                  <c:v>6.3740000000000005E-2</c:v>
                </c:pt>
                <c:pt idx="126">
                  <c:v>6.4250000000000002E-2</c:v>
                </c:pt>
                <c:pt idx="127">
                  <c:v>6.4799999999999996E-2</c:v>
                </c:pt>
                <c:pt idx="128">
                  <c:v>6.5159999999999996E-2</c:v>
                </c:pt>
                <c:pt idx="129">
                  <c:v>6.5509999999999999E-2</c:v>
                </c:pt>
                <c:pt idx="130">
                  <c:v>6.6259999999999999E-2</c:v>
                </c:pt>
                <c:pt idx="131">
                  <c:v>6.6610000000000003E-2</c:v>
                </c:pt>
                <c:pt idx="132">
                  <c:v>6.6930000000000003E-2</c:v>
                </c:pt>
                <c:pt idx="133">
                  <c:v>6.7559999999999995E-2</c:v>
                </c:pt>
                <c:pt idx="134">
                  <c:v>6.8260000000000001E-2</c:v>
                </c:pt>
                <c:pt idx="135">
                  <c:v>6.8739999999999996E-2</c:v>
                </c:pt>
                <c:pt idx="136">
                  <c:v>6.905E-2</c:v>
                </c:pt>
                <c:pt idx="137">
                  <c:v>6.948E-2</c:v>
                </c:pt>
                <c:pt idx="138">
                  <c:v>7.0110000000000006E-2</c:v>
                </c:pt>
                <c:pt idx="139">
                  <c:v>7.0620000000000002E-2</c:v>
                </c:pt>
                <c:pt idx="140">
                  <c:v>7.0940000000000003E-2</c:v>
                </c:pt>
                <c:pt idx="141">
                  <c:v>7.1529999999999996E-2</c:v>
                </c:pt>
                <c:pt idx="142">
                  <c:v>7.1959999999999996E-2</c:v>
                </c:pt>
                <c:pt idx="143">
                  <c:v>7.2470000000000007E-2</c:v>
                </c:pt>
                <c:pt idx="144">
                  <c:v>7.306E-2</c:v>
                </c:pt>
                <c:pt idx="145">
                  <c:v>7.3529999999999998E-2</c:v>
                </c:pt>
                <c:pt idx="146">
                  <c:v>7.3849999999999999E-2</c:v>
                </c:pt>
                <c:pt idx="147">
                  <c:v>7.4359999999999996E-2</c:v>
                </c:pt>
                <c:pt idx="148">
                  <c:v>7.4630000000000002E-2</c:v>
                </c:pt>
                <c:pt idx="149">
                  <c:v>7.5029999999999999E-2</c:v>
                </c:pt>
                <c:pt idx="150">
                  <c:v>7.5219999999999995E-2</c:v>
                </c:pt>
                <c:pt idx="151">
                  <c:v>7.5579999999999994E-2</c:v>
                </c:pt>
                <c:pt idx="152">
                  <c:v>7.6170000000000002E-2</c:v>
                </c:pt>
                <c:pt idx="153">
                  <c:v>7.6910000000000006E-2</c:v>
                </c:pt>
                <c:pt idx="154">
                  <c:v>7.739E-2</c:v>
                </c:pt>
                <c:pt idx="155">
                  <c:v>7.7740000000000004E-2</c:v>
                </c:pt>
                <c:pt idx="156">
                  <c:v>7.8530000000000003E-2</c:v>
                </c:pt>
                <c:pt idx="157">
                  <c:v>7.8839999999999993E-2</c:v>
                </c:pt>
                <c:pt idx="158">
                  <c:v>7.9159999999999994E-2</c:v>
                </c:pt>
                <c:pt idx="159">
                  <c:v>7.9469999999999999E-2</c:v>
                </c:pt>
                <c:pt idx="160">
                  <c:v>8.0180000000000001E-2</c:v>
                </c:pt>
                <c:pt idx="161">
                  <c:v>8.0810000000000007E-2</c:v>
                </c:pt>
                <c:pt idx="162">
                  <c:v>8.1360000000000002E-2</c:v>
                </c:pt>
                <c:pt idx="163">
                  <c:v>8.1869999999999998E-2</c:v>
                </c:pt>
                <c:pt idx="164">
                  <c:v>8.2220000000000001E-2</c:v>
                </c:pt>
                <c:pt idx="165">
                  <c:v>8.2460000000000006E-2</c:v>
                </c:pt>
                <c:pt idx="166">
                  <c:v>8.2930000000000004E-2</c:v>
                </c:pt>
                <c:pt idx="167">
                  <c:v>8.3599999999999994E-2</c:v>
                </c:pt>
                <c:pt idx="168">
                  <c:v>8.4390000000000007E-2</c:v>
                </c:pt>
                <c:pt idx="169">
                  <c:v>8.5209999999999994E-2</c:v>
                </c:pt>
                <c:pt idx="170">
                  <c:v>8.5760000000000003E-2</c:v>
                </c:pt>
                <c:pt idx="171">
                  <c:v>8.6190000000000003E-2</c:v>
                </c:pt>
                <c:pt idx="172">
                  <c:v>8.6779999999999996E-2</c:v>
                </c:pt>
                <c:pt idx="173">
                  <c:v>8.7300000000000003E-2</c:v>
                </c:pt>
                <c:pt idx="174">
                  <c:v>8.7529999999999997E-2</c:v>
                </c:pt>
                <c:pt idx="175">
                  <c:v>8.788E-2</c:v>
                </c:pt>
                <c:pt idx="176">
                  <c:v>8.8510000000000005E-2</c:v>
                </c:pt>
                <c:pt idx="177">
                  <c:v>8.9029999999999998E-2</c:v>
                </c:pt>
                <c:pt idx="178">
                  <c:v>8.9539999999999995E-2</c:v>
                </c:pt>
                <c:pt idx="179">
                  <c:v>8.9969999999999994E-2</c:v>
                </c:pt>
                <c:pt idx="180">
                  <c:v>9.0359999999999996E-2</c:v>
                </c:pt>
                <c:pt idx="181">
                  <c:v>9.0759999999999993E-2</c:v>
                </c:pt>
                <c:pt idx="182">
                  <c:v>9.1069999999999998E-2</c:v>
                </c:pt>
                <c:pt idx="183">
                  <c:v>9.178E-2</c:v>
                </c:pt>
                <c:pt idx="184">
                  <c:v>9.2329999999999995E-2</c:v>
                </c:pt>
                <c:pt idx="185">
                  <c:v>9.3039999999999998E-2</c:v>
                </c:pt>
                <c:pt idx="186">
                  <c:v>9.3469999999999998E-2</c:v>
                </c:pt>
                <c:pt idx="187">
                  <c:v>9.3820000000000001E-2</c:v>
                </c:pt>
                <c:pt idx="188">
                  <c:v>9.4329999999999997E-2</c:v>
                </c:pt>
                <c:pt idx="189">
                  <c:v>9.4839999999999994E-2</c:v>
                </c:pt>
                <c:pt idx="190">
                  <c:v>9.5469999999999999E-2</c:v>
                </c:pt>
                <c:pt idx="191">
                  <c:v>9.5949999999999994E-2</c:v>
                </c:pt>
                <c:pt idx="192">
                  <c:v>9.6379999999999993E-2</c:v>
                </c:pt>
                <c:pt idx="193">
                  <c:v>9.6769999999999995E-2</c:v>
                </c:pt>
                <c:pt idx="194">
                  <c:v>9.7089999999999996E-2</c:v>
                </c:pt>
                <c:pt idx="195">
                  <c:v>9.7720000000000001E-2</c:v>
                </c:pt>
                <c:pt idx="196">
                  <c:v>9.819E-2</c:v>
                </c:pt>
                <c:pt idx="197">
                  <c:v>9.8619999999999999E-2</c:v>
                </c:pt>
                <c:pt idx="198">
                  <c:v>9.9049999999999999E-2</c:v>
                </c:pt>
                <c:pt idx="199">
                  <c:v>9.9559999999999996E-2</c:v>
                </c:pt>
                <c:pt idx="200">
                  <c:v>9.9879999999999997E-2</c:v>
                </c:pt>
                <c:pt idx="201">
                  <c:v>0.10038999999999999</c:v>
                </c:pt>
                <c:pt idx="202">
                  <c:v>0.1007</c:v>
                </c:pt>
                <c:pt idx="203">
                  <c:v>0.10102</c:v>
                </c:pt>
                <c:pt idx="204">
                  <c:v>0.10165</c:v>
                </c:pt>
                <c:pt idx="205">
                  <c:v>0.10184</c:v>
                </c:pt>
                <c:pt idx="206">
                  <c:v>0.10212</c:v>
                </c:pt>
                <c:pt idx="207">
                  <c:v>0.10255</c:v>
                </c:pt>
                <c:pt idx="208">
                  <c:v>0.10291</c:v>
                </c:pt>
                <c:pt idx="209">
                  <c:v>0.1033</c:v>
                </c:pt>
                <c:pt idx="210">
                  <c:v>0.10365000000000001</c:v>
                </c:pt>
                <c:pt idx="211">
                  <c:v>0.10401000000000001</c:v>
                </c:pt>
                <c:pt idx="212">
                  <c:v>0.10428</c:v>
                </c:pt>
                <c:pt idx="213">
                  <c:v>0.10464</c:v>
                </c:pt>
                <c:pt idx="214">
                  <c:v>0.1053</c:v>
                </c:pt>
                <c:pt idx="215">
                  <c:v>0.1057</c:v>
                </c:pt>
                <c:pt idx="216">
                  <c:v>0.10625</c:v>
                </c:pt>
                <c:pt idx="217">
                  <c:v>0.10668</c:v>
                </c:pt>
                <c:pt idx="218">
                  <c:v>0.10727</c:v>
                </c:pt>
                <c:pt idx="219">
                  <c:v>0.10761999999999999</c:v>
                </c:pt>
                <c:pt idx="220">
                  <c:v>0.10821</c:v>
                </c:pt>
                <c:pt idx="221">
                  <c:v>0.10857</c:v>
                </c:pt>
                <c:pt idx="222">
                  <c:v>0.10896</c:v>
                </c:pt>
                <c:pt idx="223">
                  <c:v>0.10954999999999999</c:v>
                </c:pt>
                <c:pt idx="224">
                  <c:v>0.11006000000000001</c:v>
                </c:pt>
                <c:pt idx="225">
                  <c:v>0.11065</c:v>
                </c:pt>
                <c:pt idx="226">
                  <c:v>0.11115999999999999</c:v>
                </c:pt>
                <c:pt idx="227">
                  <c:v>0.11156000000000001</c:v>
                </c:pt>
                <c:pt idx="228">
                  <c:v>0.11191</c:v>
                </c:pt>
                <c:pt idx="229">
                  <c:v>0.1123</c:v>
                </c:pt>
                <c:pt idx="230">
                  <c:v>0.11293</c:v>
                </c:pt>
                <c:pt idx="231">
                  <c:v>0.11333</c:v>
                </c:pt>
                <c:pt idx="232">
                  <c:v>0.11391999999999999</c:v>
                </c:pt>
                <c:pt idx="233">
                  <c:v>0.11455</c:v>
                </c:pt>
                <c:pt idx="234">
                  <c:v>0.11486</c:v>
                </c:pt>
                <c:pt idx="235">
                  <c:v>0.11516999999999999</c:v>
                </c:pt>
                <c:pt idx="236">
                  <c:v>0.11561</c:v>
                </c:pt>
                <c:pt idx="237">
                  <c:v>0.11584</c:v>
                </c:pt>
                <c:pt idx="238">
                  <c:v>0.11638999999999999</c:v>
                </c:pt>
                <c:pt idx="239">
                  <c:v>0.11698</c:v>
                </c:pt>
                <c:pt idx="240">
                  <c:v>0.1173</c:v>
                </c:pt>
                <c:pt idx="241">
                  <c:v>0.11756999999999999</c:v>
                </c:pt>
                <c:pt idx="242">
                  <c:v>0.11785</c:v>
                </c:pt>
                <c:pt idx="243">
                  <c:v>0.11828</c:v>
                </c:pt>
                <c:pt idx="244">
                  <c:v>0.11867</c:v>
                </c:pt>
                <c:pt idx="245">
                  <c:v>0.11919</c:v>
                </c:pt>
                <c:pt idx="246">
                  <c:v>0.11966</c:v>
                </c:pt>
                <c:pt idx="247">
                  <c:v>0.12017</c:v>
                </c:pt>
                <c:pt idx="248">
                  <c:v>0.1208</c:v>
                </c:pt>
                <c:pt idx="249">
                  <c:v>0.12123</c:v>
                </c:pt>
                <c:pt idx="250">
                  <c:v>0.12162000000000001</c:v>
                </c:pt>
                <c:pt idx="251">
                  <c:v>0.1221</c:v>
                </c:pt>
                <c:pt idx="252">
                  <c:v>0.12265</c:v>
                </c:pt>
                <c:pt idx="253">
                  <c:v>0.12296</c:v>
                </c:pt>
                <c:pt idx="254">
                  <c:v>0.12331</c:v>
                </c:pt>
                <c:pt idx="255">
                  <c:v>0.12375</c:v>
                </c:pt>
                <c:pt idx="256">
                  <c:v>0.12406</c:v>
                </c:pt>
                <c:pt idx="257">
                  <c:v>0.12461</c:v>
                </c:pt>
                <c:pt idx="258">
                  <c:v>0.12493</c:v>
                </c:pt>
                <c:pt idx="259">
                  <c:v>0.12531999999999999</c:v>
                </c:pt>
                <c:pt idx="260">
                  <c:v>0.12583</c:v>
                </c:pt>
                <c:pt idx="261">
                  <c:v>0.12645999999999999</c:v>
                </c:pt>
                <c:pt idx="262">
                  <c:v>0.12673999999999999</c:v>
                </c:pt>
                <c:pt idx="263">
                  <c:v>0.12731999999999999</c:v>
                </c:pt>
                <c:pt idx="264">
                  <c:v>0.12803</c:v>
                </c:pt>
                <c:pt idx="265">
                  <c:v>0.12858</c:v>
                </c:pt>
                <c:pt idx="266">
                  <c:v>0.12909000000000001</c:v>
                </c:pt>
                <c:pt idx="267">
                  <c:v>0.12948999999999999</c:v>
                </c:pt>
                <c:pt idx="268">
                  <c:v>0.12984000000000001</c:v>
                </c:pt>
                <c:pt idx="269">
                  <c:v>0.13003999999999999</c:v>
                </c:pt>
                <c:pt idx="270">
                  <c:v>0.13047</c:v>
                </c:pt>
                <c:pt idx="271">
                  <c:v>0.13075000000000001</c:v>
                </c:pt>
                <c:pt idx="272">
                  <c:v>0.13117999999999999</c:v>
                </c:pt>
                <c:pt idx="273">
                  <c:v>0.13169</c:v>
                </c:pt>
                <c:pt idx="274">
                  <c:v>0.13208</c:v>
                </c:pt>
                <c:pt idx="275">
                  <c:v>0.13263</c:v>
                </c:pt>
                <c:pt idx="276">
                  <c:v>0.13303000000000001</c:v>
                </c:pt>
                <c:pt idx="277">
                  <c:v>0.1333</c:v>
                </c:pt>
                <c:pt idx="278">
                  <c:v>0.13377</c:v>
                </c:pt>
                <c:pt idx="279">
                  <c:v>0.13431999999999999</c:v>
                </c:pt>
                <c:pt idx="280">
                  <c:v>0.13475999999999999</c:v>
                </c:pt>
                <c:pt idx="281">
                  <c:v>0.13507</c:v>
                </c:pt>
                <c:pt idx="282">
                  <c:v>0.13546</c:v>
                </c:pt>
                <c:pt idx="283">
                  <c:v>0.13586000000000001</c:v>
                </c:pt>
                <c:pt idx="284">
                  <c:v>0.13641</c:v>
                </c:pt>
                <c:pt idx="285">
                  <c:v>0.13688</c:v>
                </c:pt>
                <c:pt idx="286">
                  <c:v>0.13730999999999999</c:v>
                </c:pt>
                <c:pt idx="287">
                  <c:v>0.13755000000000001</c:v>
                </c:pt>
                <c:pt idx="288">
                  <c:v>0.13822000000000001</c:v>
                </c:pt>
                <c:pt idx="289">
                  <c:v>0.13836999999999999</c:v>
                </c:pt>
                <c:pt idx="290">
                  <c:v>0.13877</c:v>
                </c:pt>
                <c:pt idx="291">
                  <c:v>0.13891999999999999</c:v>
                </c:pt>
                <c:pt idx="292">
                  <c:v>0.13932</c:v>
                </c:pt>
                <c:pt idx="293">
                  <c:v>0.13947999999999999</c:v>
                </c:pt>
                <c:pt idx="294">
                  <c:v>0.13975000000000001</c:v>
                </c:pt>
                <c:pt idx="295">
                  <c:v>0.14038</c:v>
                </c:pt>
                <c:pt idx="296">
                  <c:v>0.14058000000000001</c:v>
                </c:pt>
                <c:pt idx="297">
                  <c:v>0.14085</c:v>
                </c:pt>
                <c:pt idx="298">
                  <c:v>0.14132</c:v>
                </c:pt>
                <c:pt idx="299">
                  <c:v>0.14183000000000001</c:v>
                </c:pt>
                <c:pt idx="300">
                  <c:v>0.14223</c:v>
                </c:pt>
                <c:pt idx="301">
                  <c:v>0.14258000000000001</c:v>
                </c:pt>
                <c:pt idx="302">
                  <c:v>0.14301</c:v>
                </c:pt>
                <c:pt idx="303">
                  <c:v>0.14333000000000001</c:v>
                </c:pt>
                <c:pt idx="304">
                  <c:v>0.14368</c:v>
                </c:pt>
                <c:pt idx="305">
                  <c:v>0.14391999999999999</c:v>
                </c:pt>
                <c:pt idx="306">
                  <c:v>0.14430999999999999</c:v>
                </c:pt>
                <c:pt idx="307">
                  <c:v>0.14482</c:v>
                </c:pt>
                <c:pt idx="308">
                  <c:v>0.14521999999999999</c:v>
                </c:pt>
                <c:pt idx="309">
                  <c:v>0.14560999999999999</c:v>
                </c:pt>
                <c:pt idx="310">
                  <c:v>0.1462</c:v>
                </c:pt>
                <c:pt idx="311">
                  <c:v>0.14666999999999999</c:v>
                </c:pt>
                <c:pt idx="312">
                  <c:v>0.14702999999999999</c:v>
                </c:pt>
                <c:pt idx="313">
                  <c:v>0.14742</c:v>
                </c:pt>
                <c:pt idx="314">
                  <c:v>0.14785000000000001</c:v>
                </c:pt>
                <c:pt idx="315">
                  <c:v>0.14824000000000001</c:v>
                </c:pt>
                <c:pt idx="316">
                  <c:v>0.14876</c:v>
                </c:pt>
                <c:pt idx="317">
                  <c:v>0.14899000000000001</c:v>
                </c:pt>
                <c:pt idx="318">
                  <c:v>0.14935000000000001</c:v>
                </c:pt>
                <c:pt idx="319">
                  <c:v>0.14974000000000001</c:v>
                </c:pt>
                <c:pt idx="320">
                  <c:v>0.15001</c:v>
                </c:pt>
                <c:pt idx="321">
                  <c:v>0.15045</c:v>
                </c:pt>
                <c:pt idx="322">
                  <c:v>0.15096000000000001</c:v>
                </c:pt>
                <c:pt idx="323">
                  <c:v>0.15135000000000001</c:v>
                </c:pt>
                <c:pt idx="324">
                  <c:v>0.1517</c:v>
                </c:pt>
                <c:pt idx="325">
                  <c:v>0.15206</c:v>
                </c:pt>
                <c:pt idx="326">
                  <c:v>0.15221999999999999</c:v>
                </c:pt>
                <c:pt idx="327">
                  <c:v>0.15261</c:v>
                </c:pt>
                <c:pt idx="328">
                  <c:v>0.15296000000000001</c:v>
                </c:pt>
                <c:pt idx="329">
                  <c:v>0.15351000000000001</c:v>
                </c:pt>
                <c:pt idx="330">
                  <c:v>0.15387000000000001</c:v>
                </c:pt>
                <c:pt idx="331">
                  <c:v>0.15422</c:v>
                </c:pt>
                <c:pt idx="332">
                  <c:v>0.15437999999999999</c:v>
                </c:pt>
                <c:pt idx="333">
                  <c:v>0.15468999999999999</c:v>
                </c:pt>
                <c:pt idx="334">
                  <c:v>0.15484999999999999</c:v>
                </c:pt>
                <c:pt idx="335">
                  <c:v>0.15493000000000001</c:v>
                </c:pt>
                <c:pt idx="336">
                  <c:v>0.15540000000000001</c:v>
                </c:pt>
                <c:pt idx="337">
                  <c:v>0.15603</c:v>
                </c:pt>
                <c:pt idx="338">
                  <c:v>0.15623000000000001</c:v>
                </c:pt>
                <c:pt idx="339">
                  <c:v>0.1565</c:v>
                </c:pt>
                <c:pt idx="340">
                  <c:v>0.15697</c:v>
                </c:pt>
                <c:pt idx="341">
                  <c:v>0.15717</c:v>
                </c:pt>
                <c:pt idx="342">
                  <c:v>0.15756000000000001</c:v>
                </c:pt>
                <c:pt idx="343">
                  <c:v>0.15795999999999999</c:v>
                </c:pt>
                <c:pt idx="344">
                  <c:v>0.15842999999999999</c:v>
                </c:pt>
                <c:pt idx="345">
                  <c:v>0.15870000000000001</c:v>
                </c:pt>
                <c:pt idx="346">
                  <c:v>0.15914</c:v>
                </c:pt>
                <c:pt idx="347">
                  <c:v>0.15953000000000001</c:v>
                </c:pt>
                <c:pt idx="348">
                  <c:v>0.15995999999999999</c:v>
                </c:pt>
                <c:pt idx="349">
                  <c:v>0.16039</c:v>
                </c:pt>
                <c:pt idx="350">
                  <c:v>0.16109999999999999</c:v>
                </c:pt>
                <c:pt idx="351">
                  <c:v>0.16153999999999999</c:v>
                </c:pt>
                <c:pt idx="352">
                  <c:v>0.16197</c:v>
                </c:pt>
                <c:pt idx="353">
                  <c:v>0.16216</c:v>
                </c:pt>
                <c:pt idx="354">
                  <c:v>0.16239999999999999</c:v>
                </c:pt>
                <c:pt idx="355">
                  <c:v>0.16264000000000001</c:v>
                </c:pt>
                <c:pt idx="356">
                  <c:v>0.16291</c:v>
                </c:pt>
                <c:pt idx="357">
                  <c:v>0.16342000000000001</c:v>
                </c:pt>
                <c:pt idx="358">
                  <c:v>0.16409000000000001</c:v>
                </c:pt>
                <c:pt idx="359">
                  <c:v>0.16441</c:v>
                </c:pt>
                <c:pt idx="360">
                  <c:v>0.16456000000000001</c:v>
                </c:pt>
                <c:pt idx="361">
                  <c:v>0.16483999999999999</c:v>
                </c:pt>
                <c:pt idx="362">
                  <c:v>0.16519</c:v>
                </c:pt>
                <c:pt idx="363">
                  <c:v>0.16561999999999999</c:v>
                </c:pt>
                <c:pt idx="364">
                  <c:v>0.16594</c:v>
                </c:pt>
                <c:pt idx="365">
                  <c:v>0.16641</c:v>
                </c:pt>
                <c:pt idx="366">
                  <c:v>0.16669</c:v>
                </c:pt>
                <c:pt idx="367">
                  <c:v>0.16719999999999999</c:v>
                </c:pt>
                <c:pt idx="368">
                  <c:v>0.16747000000000001</c:v>
                </c:pt>
                <c:pt idx="369">
                  <c:v>0.16794000000000001</c:v>
                </c:pt>
                <c:pt idx="370">
                  <c:v>0.16853000000000001</c:v>
                </c:pt>
                <c:pt idx="371">
                  <c:v>0.16889000000000001</c:v>
                </c:pt>
                <c:pt idx="372">
                  <c:v>0.16955999999999999</c:v>
                </c:pt>
                <c:pt idx="373">
                  <c:v>0.16986999999999999</c:v>
                </c:pt>
                <c:pt idx="374">
                  <c:v>0.17030000000000001</c:v>
                </c:pt>
                <c:pt idx="375">
                  <c:v>0.17050000000000001</c:v>
                </c:pt>
                <c:pt idx="376">
                  <c:v>0.17066000000000001</c:v>
                </c:pt>
                <c:pt idx="377">
                  <c:v>0.17108999999999999</c:v>
                </c:pt>
                <c:pt idx="378">
                  <c:v>0.17172000000000001</c:v>
                </c:pt>
                <c:pt idx="379">
                  <c:v>0.17247000000000001</c:v>
                </c:pt>
                <c:pt idx="380">
                  <c:v>0.17286000000000001</c:v>
                </c:pt>
                <c:pt idx="381">
                  <c:v>0.17316999999999999</c:v>
                </c:pt>
                <c:pt idx="382">
                  <c:v>0.17357</c:v>
                </c:pt>
                <c:pt idx="383">
                  <c:v>0.17372000000000001</c:v>
                </c:pt>
                <c:pt idx="384">
                  <c:v>0.17388000000000001</c:v>
                </c:pt>
                <c:pt idx="385">
                  <c:v>0.17424000000000001</c:v>
                </c:pt>
                <c:pt idx="386">
                  <c:v>0.17466999999999999</c:v>
                </c:pt>
                <c:pt idx="387">
                  <c:v>0.17513999999999999</c:v>
                </c:pt>
                <c:pt idx="388">
                  <c:v>0.17569000000000001</c:v>
                </c:pt>
                <c:pt idx="389">
                  <c:v>0.1762</c:v>
                </c:pt>
                <c:pt idx="390">
                  <c:v>0.17652000000000001</c:v>
                </c:pt>
                <c:pt idx="391">
                  <c:v>0.17707000000000001</c:v>
                </c:pt>
                <c:pt idx="392">
                  <c:v>0.17738000000000001</c:v>
                </c:pt>
                <c:pt idx="393">
                  <c:v>0.1777</c:v>
                </c:pt>
                <c:pt idx="394">
                  <c:v>0.17801</c:v>
                </c:pt>
                <c:pt idx="395">
                  <c:v>0.17829</c:v>
                </c:pt>
                <c:pt idx="396">
                  <c:v>0.17868000000000001</c:v>
                </c:pt>
                <c:pt idx="397">
                  <c:v>0.17910999999999999</c:v>
                </c:pt>
                <c:pt idx="398">
                  <c:v>0.17935000000000001</c:v>
                </c:pt>
                <c:pt idx="399">
                  <c:v>0.17982000000000001</c:v>
                </c:pt>
                <c:pt idx="400">
                  <c:v>0.18021000000000001</c:v>
                </c:pt>
                <c:pt idx="401">
                  <c:v>0.18045</c:v>
                </c:pt>
                <c:pt idx="402">
                  <c:v>0.18071999999999999</c:v>
                </c:pt>
                <c:pt idx="403">
                  <c:v>0.18124000000000001</c:v>
                </c:pt>
                <c:pt idx="404">
                  <c:v>0.18159</c:v>
                </c:pt>
                <c:pt idx="405">
                  <c:v>0.18182999999999999</c:v>
                </c:pt>
                <c:pt idx="406">
                  <c:v>0.18229999999999999</c:v>
                </c:pt>
                <c:pt idx="407">
                  <c:v>0.18296999999999999</c:v>
                </c:pt>
                <c:pt idx="408">
                  <c:v>0.18312</c:v>
                </c:pt>
                <c:pt idx="409">
                  <c:v>0.18343999999999999</c:v>
                </c:pt>
                <c:pt idx="410">
                  <c:v>0.18387000000000001</c:v>
                </c:pt>
                <c:pt idx="411">
                  <c:v>0.18426000000000001</c:v>
                </c:pt>
                <c:pt idx="412">
                  <c:v>0.1845</c:v>
                </c:pt>
                <c:pt idx="413">
                  <c:v>0.18484999999999999</c:v>
                </c:pt>
                <c:pt idx="414">
                  <c:v>0.18529000000000001</c:v>
                </c:pt>
                <c:pt idx="415">
                  <c:v>0.18564</c:v>
                </c:pt>
                <c:pt idx="416">
                  <c:v>0.18603</c:v>
                </c:pt>
                <c:pt idx="417">
                  <c:v>0.18626999999999999</c:v>
                </c:pt>
                <c:pt idx="418">
                  <c:v>0.18673999999999999</c:v>
                </c:pt>
                <c:pt idx="419">
                  <c:v>0.18701999999999999</c:v>
                </c:pt>
                <c:pt idx="420">
                  <c:v>0.18729000000000001</c:v>
                </c:pt>
                <c:pt idx="421">
                  <c:v>0.18753</c:v>
                </c:pt>
                <c:pt idx="422">
                  <c:v>0.18772</c:v>
                </c:pt>
                <c:pt idx="423">
                  <c:v>0.18808</c:v>
                </c:pt>
                <c:pt idx="424">
                  <c:v>0.18823000000000001</c:v>
                </c:pt>
                <c:pt idx="425">
                  <c:v>0.18855</c:v>
                </c:pt>
                <c:pt idx="426">
                  <c:v>0.18901999999999999</c:v>
                </c:pt>
                <c:pt idx="427">
                  <c:v>0.18941</c:v>
                </c:pt>
                <c:pt idx="428">
                  <c:v>0.18973000000000001</c:v>
                </c:pt>
                <c:pt idx="429">
                  <c:v>0.19</c:v>
                </c:pt>
                <c:pt idx="430">
                  <c:v>0.19070999999999999</c:v>
                </c:pt>
                <c:pt idx="431">
                  <c:v>0.19095000000000001</c:v>
                </c:pt>
                <c:pt idx="432">
                  <c:v>0.19117999999999999</c:v>
                </c:pt>
                <c:pt idx="433">
                  <c:v>0.19134000000000001</c:v>
                </c:pt>
                <c:pt idx="434">
                  <c:v>0.19177</c:v>
                </c:pt>
                <c:pt idx="435">
                  <c:v>0.19225</c:v>
                </c:pt>
                <c:pt idx="436">
                  <c:v>0.19244</c:v>
                </c:pt>
                <c:pt idx="437">
                  <c:v>0.1928</c:v>
                </c:pt>
                <c:pt idx="438">
                  <c:v>0.19314999999999999</c:v>
                </c:pt>
                <c:pt idx="439">
                  <c:v>0.19339000000000001</c:v>
                </c:pt>
                <c:pt idx="440">
                  <c:v>0.19386</c:v>
                </c:pt>
                <c:pt idx="441">
                  <c:v>0.19420999999999999</c:v>
                </c:pt>
                <c:pt idx="442">
                  <c:v>0.19433</c:v>
                </c:pt>
                <c:pt idx="443">
                  <c:v>0.19456999999999999</c:v>
                </c:pt>
                <c:pt idx="444">
                  <c:v>0.19488</c:v>
                </c:pt>
                <c:pt idx="445">
                  <c:v>0.19511999999999999</c:v>
                </c:pt>
                <c:pt idx="446">
                  <c:v>0.19535</c:v>
                </c:pt>
                <c:pt idx="447">
                  <c:v>0.19563</c:v>
                </c:pt>
                <c:pt idx="448">
                  <c:v>0.1961</c:v>
                </c:pt>
                <c:pt idx="449">
                  <c:v>0.19641</c:v>
                </c:pt>
                <c:pt idx="450">
                  <c:v>0.19669</c:v>
                </c:pt>
                <c:pt idx="451">
                  <c:v>0.19696</c:v>
                </c:pt>
                <c:pt idx="452">
                  <c:v>0.19711999999999999</c:v>
                </c:pt>
                <c:pt idx="453">
                  <c:v>0.19736000000000001</c:v>
                </c:pt>
                <c:pt idx="454">
                  <c:v>0.19767000000000001</c:v>
                </c:pt>
                <c:pt idx="455">
                  <c:v>0.19799</c:v>
                </c:pt>
                <c:pt idx="456">
                  <c:v>0.19818</c:v>
                </c:pt>
                <c:pt idx="457">
                  <c:v>0.19838</c:v>
                </c:pt>
                <c:pt idx="458">
                  <c:v>0.19893</c:v>
                </c:pt>
                <c:pt idx="459">
                  <c:v>0.19925000000000001</c:v>
                </c:pt>
                <c:pt idx="460">
                  <c:v>0.19947999999999999</c:v>
                </c:pt>
                <c:pt idx="461">
                  <c:v>0.20022999999999999</c:v>
                </c:pt>
                <c:pt idx="462">
                  <c:v>0.20066000000000001</c:v>
                </c:pt>
                <c:pt idx="463">
                  <c:v>0.20086000000000001</c:v>
                </c:pt>
                <c:pt idx="464">
                  <c:v>0.20133000000000001</c:v>
                </c:pt>
                <c:pt idx="465">
                  <c:v>0.20164000000000001</c:v>
                </c:pt>
                <c:pt idx="466">
                  <c:v>0.20208000000000001</c:v>
                </c:pt>
                <c:pt idx="467">
                  <c:v>0.20215</c:v>
                </c:pt>
                <c:pt idx="468">
                  <c:v>0.20263</c:v>
                </c:pt>
                <c:pt idx="469">
                  <c:v>0.20286000000000001</c:v>
                </c:pt>
                <c:pt idx="470">
                  <c:v>0.20318</c:v>
                </c:pt>
                <c:pt idx="471">
                  <c:v>0.20357</c:v>
                </c:pt>
                <c:pt idx="472">
                  <c:v>0.20372999999999999</c:v>
                </c:pt>
                <c:pt idx="473">
                  <c:v>0.20412</c:v>
                </c:pt>
                <c:pt idx="474">
                  <c:v>0.20436000000000001</c:v>
                </c:pt>
                <c:pt idx="475">
                  <c:v>0.20474999999999999</c:v>
                </c:pt>
                <c:pt idx="476">
                  <c:v>0.20499000000000001</c:v>
                </c:pt>
                <c:pt idx="477">
                  <c:v>0.20541999999999999</c:v>
                </c:pt>
                <c:pt idx="478">
                  <c:v>0.20562</c:v>
                </c:pt>
                <c:pt idx="479">
                  <c:v>0.20588999999999999</c:v>
                </c:pt>
                <c:pt idx="480">
                  <c:v>0.20624000000000001</c:v>
                </c:pt>
                <c:pt idx="481">
                  <c:v>0.20671999999999999</c:v>
                </c:pt>
                <c:pt idx="482">
                  <c:v>0.20691000000000001</c:v>
                </c:pt>
                <c:pt idx="483">
                  <c:v>0.20738000000000001</c:v>
                </c:pt>
                <c:pt idx="484">
                  <c:v>0.20777999999999999</c:v>
                </c:pt>
                <c:pt idx="485">
                  <c:v>0.20813000000000001</c:v>
                </c:pt>
                <c:pt idx="486">
                  <c:v>0.20824999999999999</c:v>
                </c:pt>
                <c:pt idx="487">
                  <c:v>0.20871999999999999</c:v>
                </c:pt>
                <c:pt idx="488">
                  <c:v>0.20904</c:v>
                </c:pt>
                <c:pt idx="489">
                  <c:v>0.20927000000000001</c:v>
                </c:pt>
                <c:pt idx="490">
                  <c:v>0.20977999999999999</c:v>
                </c:pt>
                <c:pt idx="491">
                  <c:v>0.21010000000000001</c:v>
                </c:pt>
                <c:pt idx="492">
                  <c:v>0.21049000000000001</c:v>
                </c:pt>
                <c:pt idx="493">
                  <c:v>0.21068999999999999</c:v>
                </c:pt>
                <c:pt idx="494">
                  <c:v>0.21115999999999999</c:v>
                </c:pt>
                <c:pt idx="495">
                  <c:v>0.21135999999999999</c:v>
                </c:pt>
                <c:pt idx="496">
                  <c:v>0.21171000000000001</c:v>
                </c:pt>
                <c:pt idx="497">
                  <c:v>0.21206</c:v>
                </c:pt>
                <c:pt idx="498">
                  <c:v>0.21254000000000001</c:v>
                </c:pt>
                <c:pt idx="499">
                  <c:v>0.21268999999999999</c:v>
                </c:pt>
                <c:pt idx="500">
                  <c:v>0.21281</c:v>
                </c:pt>
                <c:pt idx="501">
                  <c:v>0.21332000000000001</c:v>
                </c:pt>
                <c:pt idx="502">
                  <c:v>0.21360000000000001</c:v>
                </c:pt>
                <c:pt idx="503">
                  <c:v>0.21382999999999999</c:v>
                </c:pt>
                <c:pt idx="504">
                  <c:v>0.21437999999999999</c:v>
                </c:pt>
                <c:pt idx="505">
                  <c:v>0.21496999999999999</c:v>
                </c:pt>
                <c:pt idx="506">
                  <c:v>0.21512999999999999</c:v>
                </c:pt>
                <c:pt idx="507">
                  <c:v>0.21556</c:v>
                </c:pt>
                <c:pt idx="508">
                  <c:v>0.21584</c:v>
                </c:pt>
                <c:pt idx="509">
                  <c:v>0.21639</c:v>
                </c:pt>
                <c:pt idx="510">
                  <c:v>0.21673999999999999</c:v>
                </c:pt>
                <c:pt idx="511">
                  <c:v>0.21698000000000001</c:v>
                </c:pt>
                <c:pt idx="512">
                  <c:v>0.21706</c:v>
                </c:pt>
                <c:pt idx="513">
                  <c:v>0.21745</c:v>
                </c:pt>
                <c:pt idx="514">
                  <c:v>0.21784000000000001</c:v>
                </c:pt>
                <c:pt idx="515">
                  <c:v>0.21804000000000001</c:v>
                </c:pt>
                <c:pt idx="516">
                  <c:v>0.21831999999999999</c:v>
                </c:pt>
                <c:pt idx="517">
                  <c:v>0.21859000000000001</c:v>
                </c:pt>
                <c:pt idx="518">
                  <c:v>0.21890999999999999</c:v>
                </c:pt>
                <c:pt idx="519">
                  <c:v>0.21934000000000001</c:v>
                </c:pt>
                <c:pt idx="520">
                  <c:v>0.21984999999999999</c:v>
                </c:pt>
                <c:pt idx="521">
                  <c:v>0.22012999999999999</c:v>
                </c:pt>
                <c:pt idx="522">
                  <c:v>0.22023999999999999</c:v>
                </c:pt>
                <c:pt idx="523">
                  <c:v>0.22031999999999999</c:v>
                </c:pt>
                <c:pt idx="524">
                  <c:v>0.22095000000000001</c:v>
                </c:pt>
                <c:pt idx="525">
                  <c:v>0.22123000000000001</c:v>
                </c:pt>
                <c:pt idx="526">
                  <c:v>0.2215</c:v>
                </c:pt>
                <c:pt idx="527">
                  <c:v>0.22178</c:v>
                </c:pt>
                <c:pt idx="528">
                  <c:v>0.22189</c:v>
                </c:pt>
                <c:pt idx="529">
                  <c:v>0.22220999999999999</c:v>
                </c:pt>
                <c:pt idx="530">
                  <c:v>0.22237000000000001</c:v>
                </c:pt>
                <c:pt idx="531">
                  <c:v>0.22272</c:v>
                </c:pt>
                <c:pt idx="532">
                  <c:v>0.22306999999999999</c:v>
                </c:pt>
                <c:pt idx="533">
                  <c:v>0.22331000000000001</c:v>
                </c:pt>
                <c:pt idx="534">
                  <c:v>0.22339000000000001</c:v>
                </c:pt>
                <c:pt idx="535">
                  <c:v>0.22370000000000001</c:v>
                </c:pt>
                <c:pt idx="536">
                  <c:v>0.22409999999999999</c:v>
                </c:pt>
                <c:pt idx="537">
                  <c:v>0.22428999999999999</c:v>
                </c:pt>
                <c:pt idx="538">
                  <c:v>0.22473000000000001</c:v>
                </c:pt>
                <c:pt idx="539">
                  <c:v>0.22495999999999999</c:v>
                </c:pt>
                <c:pt idx="540">
                  <c:v>0.22531999999999999</c:v>
                </c:pt>
                <c:pt idx="541">
                  <c:v>0.22559000000000001</c:v>
                </c:pt>
                <c:pt idx="542">
                  <c:v>0.22578999999999999</c:v>
                </c:pt>
                <c:pt idx="543">
                  <c:v>0.2261</c:v>
                </c:pt>
                <c:pt idx="544">
                  <c:v>0.22642000000000001</c:v>
                </c:pt>
                <c:pt idx="545">
                  <c:v>0.22664999999999999</c:v>
                </c:pt>
                <c:pt idx="546">
                  <c:v>0.22708999999999999</c:v>
                </c:pt>
                <c:pt idx="547">
                  <c:v>0.22747999999999999</c:v>
                </c:pt>
                <c:pt idx="548">
                  <c:v>0.2276</c:v>
                </c:pt>
                <c:pt idx="549">
                  <c:v>0.22775000000000001</c:v>
                </c:pt>
                <c:pt idx="550">
                  <c:v>0.22799</c:v>
                </c:pt>
                <c:pt idx="551">
                  <c:v>0.22838</c:v>
                </c:pt>
                <c:pt idx="552">
                  <c:v>0.22866</c:v>
                </c:pt>
                <c:pt idx="553">
                  <c:v>0.22900999999999999</c:v>
                </c:pt>
                <c:pt idx="554">
                  <c:v>0.22941</c:v>
                </c:pt>
                <c:pt idx="555">
                  <c:v>0.22964000000000001</c:v>
                </c:pt>
                <c:pt idx="556">
                  <c:v>0.22975999999999999</c:v>
                </c:pt>
                <c:pt idx="557">
                  <c:v>0.22999</c:v>
                </c:pt>
                <c:pt idx="558">
                  <c:v>0.23011000000000001</c:v>
                </c:pt>
                <c:pt idx="559">
                  <c:v>0.23022999999999999</c:v>
                </c:pt>
                <c:pt idx="560">
                  <c:v>0.23055</c:v>
                </c:pt>
                <c:pt idx="561">
                  <c:v>0.23078000000000001</c:v>
                </c:pt>
                <c:pt idx="562">
                  <c:v>0.2311</c:v>
                </c:pt>
                <c:pt idx="563">
                  <c:v>0.23116999999999999</c:v>
                </c:pt>
                <c:pt idx="564">
                  <c:v>0.23141</c:v>
                </c:pt>
                <c:pt idx="565">
                  <c:v>0.23164999999999999</c:v>
                </c:pt>
                <c:pt idx="566">
                  <c:v>0.23175999999999999</c:v>
                </c:pt>
                <c:pt idx="567">
                  <c:v>0.23216000000000001</c:v>
                </c:pt>
                <c:pt idx="568">
                  <c:v>0.23243</c:v>
                </c:pt>
                <c:pt idx="569">
                  <c:v>0.23275000000000001</c:v>
                </c:pt>
                <c:pt idx="570">
                  <c:v>0.23302</c:v>
                </c:pt>
                <c:pt idx="571">
                  <c:v>0.23318</c:v>
                </c:pt>
                <c:pt idx="572">
                  <c:v>0.23341999999999999</c:v>
                </c:pt>
                <c:pt idx="573">
                  <c:v>0.23357</c:v>
                </c:pt>
                <c:pt idx="574">
                  <c:v>0.23385</c:v>
                </c:pt>
                <c:pt idx="575">
                  <c:v>0.23432</c:v>
                </c:pt>
                <c:pt idx="576">
                  <c:v>0.2346</c:v>
                </c:pt>
                <c:pt idx="577">
                  <c:v>0.23479</c:v>
                </c:pt>
                <c:pt idx="578">
                  <c:v>0.23519000000000001</c:v>
                </c:pt>
                <c:pt idx="579">
                  <c:v>0.23541999999999999</c:v>
                </c:pt>
                <c:pt idx="580">
                  <c:v>0.23549999999999999</c:v>
                </c:pt>
                <c:pt idx="581">
                  <c:v>0.23580999999999999</c:v>
                </c:pt>
                <c:pt idx="582">
                  <c:v>0.23616999999999999</c:v>
                </c:pt>
                <c:pt idx="583">
                  <c:v>0.23637</c:v>
                </c:pt>
                <c:pt idx="584">
                  <c:v>0.23663999999999999</c:v>
                </c:pt>
                <c:pt idx="585">
                  <c:v>0.23691999999999999</c:v>
                </c:pt>
                <c:pt idx="586">
                  <c:v>0.23723</c:v>
                </c:pt>
                <c:pt idx="587">
                  <c:v>0.23738999999999999</c:v>
                </c:pt>
                <c:pt idx="588">
                  <c:v>0.23794000000000001</c:v>
                </c:pt>
                <c:pt idx="589">
                  <c:v>0.23824999999999999</c:v>
                </c:pt>
                <c:pt idx="590">
                  <c:v>0.23849000000000001</c:v>
                </c:pt>
                <c:pt idx="591">
                  <c:v>0.23852999999999999</c:v>
                </c:pt>
                <c:pt idx="592">
                  <c:v>0.23884</c:v>
                </c:pt>
                <c:pt idx="593">
                  <c:v>0.23907999999999999</c:v>
                </c:pt>
                <c:pt idx="594">
                  <c:v>0.23924000000000001</c:v>
                </c:pt>
                <c:pt idx="595">
                  <c:v>0.23938999999999999</c:v>
                </c:pt>
                <c:pt idx="596">
                  <c:v>0.23966999999999999</c:v>
                </c:pt>
                <c:pt idx="597">
                  <c:v>0.24002000000000001</c:v>
                </c:pt>
                <c:pt idx="598">
                  <c:v>0.24021999999999999</c:v>
                </c:pt>
                <c:pt idx="599">
                  <c:v>0.24049000000000001</c:v>
                </c:pt>
                <c:pt idx="600">
                  <c:v>0.24073</c:v>
                </c:pt>
                <c:pt idx="601">
                  <c:v>0.24088999999999999</c:v>
                </c:pt>
                <c:pt idx="602">
                  <c:v>0.24127999999999999</c:v>
                </c:pt>
                <c:pt idx="603">
                  <c:v>0.2414</c:v>
                </c:pt>
                <c:pt idx="604">
                  <c:v>0.24167</c:v>
                </c:pt>
                <c:pt idx="605">
                  <c:v>0.24195</c:v>
                </c:pt>
                <c:pt idx="606">
                  <c:v>0.24210999999999999</c:v>
                </c:pt>
                <c:pt idx="607">
                  <c:v>0.24234</c:v>
                </c:pt>
                <c:pt idx="608">
                  <c:v>0.24265999999999999</c:v>
                </c:pt>
                <c:pt idx="609">
                  <c:v>0.24296999999999999</c:v>
                </c:pt>
                <c:pt idx="610">
                  <c:v>0.24321000000000001</c:v>
                </c:pt>
                <c:pt idx="611">
                  <c:v>0.24360000000000001</c:v>
                </c:pt>
                <c:pt idx="612">
                  <c:v>0.24388000000000001</c:v>
                </c:pt>
                <c:pt idx="613">
                  <c:v>0.24403</c:v>
                </c:pt>
                <c:pt idx="614">
                  <c:v>0.24431</c:v>
                </c:pt>
                <c:pt idx="615">
                  <c:v>0.24457999999999999</c:v>
                </c:pt>
                <c:pt idx="616">
                  <c:v>0.24478</c:v>
                </c:pt>
                <c:pt idx="617">
                  <c:v>0.24501999999999999</c:v>
                </c:pt>
                <c:pt idx="618">
                  <c:v>0.24532999999999999</c:v>
                </c:pt>
                <c:pt idx="619">
                  <c:v>0.24549000000000001</c:v>
                </c:pt>
                <c:pt idx="620">
                  <c:v>0.24576000000000001</c:v>
                </c:pt>
                <c:pt idx="621">
                  <c:v>0.24612000000000001</c:v>
                </c:pt>
                <c:pt idx="622">
                  <c:v>0.24646999999999999</c:v>
                </c:pt>
                <c:pt idx="623">
                  <c:v>0.24698000000000001</c:v>
                </c:pt>
                <c:pt idx="624">
                  <c:v>0.24714</c:v>
                </c:pt>
                <c:pt idx="625">
                  <c:v>0.24726000000000001</c:v>
                </c:pt>
                <c:pt idx="626">
                  <c:v>0.24745</c:v>
                </c:pt>
                <c:pt idx="627">
                  <c:v>0.24773000000000001</c:v>
                </c:pt>
                <c:pt idx="628">
                  <c:v>0.248</c:v>
                </c:pt>
                <c:pt idx="629">
                  <c:v>0.24836</c:v>
                </c:pt>
                <c:pt idx="630">
                  <c:v>0.24854999999999999</c:v>
                </c:pt>
                <c:pt idx="631">
                  <c:v>0.24867</c:v>
                </c:pt>
                <c:pt idx="632">
                  <c:v>0.24883</c:v>
                </c:pt>
                <c:pt idx="633">
                  <c:v>0.24914</c:v>
                </c:pt>
                <c:pt idx="634">
                  <c:v>0.24918000000000001</c:v>
                </c:pt>
                <c:pt idx="635">
                  <c:v>0.24937999999999999</c:v>
                </c:pt>
                <c:pt idx="636">
                  <c:v>0.24970000000000001</c:v>
                </c:pt>
                <c:pt idx="637">
                  <c:v>0.25004999999999999</c:v>
                </c:pt>
                <c:pt idx="638">
                  <c:v>0.25029000000000001</c:v>
                </c:pt>
                <c:pt idx="639">
                  <c:v>0.25044</c:v>
                </c:pt>
                <c:pt idx="640">
                  <c:v>0.25052000000000002</c:v>
                </c:pt>
                <c:pt idx="641">
                  <c:v>0.25059999999999999</c:v>
                </c:pt>
                <c:pt idx="642">
                  <c:v>0.25075999999999998</c:v>
                </c:pt>
                <c:pt idx="643">
                  <c:v>0.25091000000000002</c:v>
                </c:pt>
                <c:pt idx="644">
                  <c:v>0.25135000000000002</c:v>
                </c:pt>
                <c:pt idx="645">
                  <c:v>0.25158000000000003</c:v>
                </c:pt>
                <c:pt idx="646">
                  <c:v>0.25185999999999997</c:v>
                </c:pt>
                <c:pt idx="647">
                  <c:v>0.25213000000000002</c:v>
                </c:pt>
                <c:pt idx="648">
                  <c:v>0.25224999999999997</c:v>
                </c:pt>
                <c:pt idx="649">
                  <c:v>0.25248999999999999</c:v>
                </c:pt>
                <c:pt idx="650">
                  <c:v>0.25268000000000002</c:v>
                </c:pt>
                <c:pt idx="651">
                  <c:v>0.25323000000000001</c:v>
                </c:pt>
                <c:pt idx="652">
                  <c:v>0.25335000000000002</c:v>
                </c:pt>
                <c:pt idx="653">
                  <c:v>0.25363000000000002</c:v>
                </c:pt>
                <c:pt idx="654">
                  <c:v>0.25390000000000001</c:v>
                </c:pt>
                <c:pt idx="655">
                  <c:v>0.25402000000000002</c:v>
                </c:pt>
                <c:pt idx="656">
                  <c:v>0.25452999999999998</c:v>
                </c:pt>
                <c:pt idx="657">
                  <c:v>0.25477</c:v>
                </c:pt>
                <c:pt idx="658">
                  <c:v>0.25516</c:v>
                </c:pt>
                <c:pt idx="659">
                  <c:v>0.25567000000000001</c:v>
                </c:pt>
                <c:pt idx="660">
                  <c:v>0.25583</c:v>
                </c:pt>
                <c:pt idx="661">
                  <c:v>0.25599</c:v>
                </c:pt>
                <c:pt idx="662">
                  <c:v>0.25629999999999997</c:v>
                </c:pt>
                <c:pt idx="663">
                  <c:v>0.25666</c:v>
                </c:pt>
                <c:pt idx="664">
                  <c:v>0.25705</c:v>
                </c:pt>
                <c:pt idx="665">
                  <c:v>0.25728000000000001</c:v>
                </c:pt>
                <c:pt idx="666">
                  <c:v>0.25744</c:v>
                </c:pt>
                <c:pt idx="667">
                  <c:v>0.2576</c:v>
                </c:pt>
                <c:pt idx="668">
                  <c:v>0.25768000000000002</c:v>
                </c:pt>
                <c:pt idx="669">
                  <c:v>0.25802999999999998</c:v>
                </c:pt>
                <c:pt idx="670">
                  <c:v>0.25818999999999998</c:v>
                </c:pt>
                <c:pt idx="671">
                  <c:v>0.25839000000000001</c:v>
                </c:pt>
                <c:pt idx="672">
                  <c:v>0.25869999999999999</c:v>
                </c:pt>
                <c:pt idx="673">
                  <c:v>0.25908999999999999</c:v>
                </c:pt>
                <c:pt idx="674">
                  <c:v>0.25929000000000002</c:v>
                </c:pt>
                <c:pt idx="675">
                  <c:v>0.25940999999999997</c:v>
                </c:pt>
                <c:pt idx="676">
                  <c:v>0.25972000000000001</c:v>
                </c:pt>
                <c:pt idx="677">
                  <c:v>0.26</c:v>
                </c:pt>
                <c:pt idx="678">
                  <c:v>0.26018999999999998</c:v>
                </c:pt>
                <c:pt idx="679">
                  <c:v>0.26039000000000001</c:v>
                </c:pt>
                <c:pt idx="680">
                  <c:v>0.26055</c:v>
                </c:pt>
                <c:pt idx="681">
                  <c:v>0.26094000000000001</c:v>
                </c:pt>
                <c:pt idx="682">
                  <c:v>0.2611</c:v>
                </c:pt>
                <c:pt idx="683">
                  <c:v>0.26133000000000001</c:v>
                </c:pt>
                <c:pt idx="684">
                  <c:v>0.26164999999999999</c:v>
                </c:pt>
                <c:pt idx="685">
                  <c:v>0.26173000000000002</c:v>
                </c:pt>
                <c:pt idx="686">
                  <c:v>0.26207999999999998</c:v>
                </c:pt>
                <c:pt idx="687">
                  <c:v>0.26219999999999999</c:v>
                </c:pt>
                <c:pt idx="688">
                  <c:v>0.26244000000000001</c:v>
                </c:pt>
                <c:pt idx="689">
                  <c:v>0.26258999999999999</c:v>
                </c:pt>
                <c:pt idx="690">
                  <c:v>0.26283000000000001</c:v>
                </c:pt>
                <c:pt idx="691">
                  <c:v>0.26306000000000002</c:v>
                </c:pt>
                <c:pt idx="692">
                  <c:v>0.26341999999999999</c:v>
                </c:pt>
                <c:pt idx="693">
                  <c:v>0.26377</c:v>
                </c:pt>
                <c:pt idx="694">
                  <c:v>0.26380999999999999</c:v>
                </c:pt>
                <c:pt idx="695">
                  <c:v>0.26401000000000002</c:v>
                </c:pt>
                <c:pt idx="696">
                  <c:v>0.26440000000000002</c:v>
                </c:pt>
                <c:pt idx="697">
                  <c:v>0.26456000000000002</c:v>
                </c:pt>
                <c:pt idx="698">
                  <c:v>0.2646</c:v>
                </c:pt>
                <c:pt idx="699">
                  <c:v>0.26486999999999999</c:v>
                </c:pt>
                <c:pt idx="700">
                  <c:v>0.26515</c:v>
                </c:pt>
                <c:pt idx="701">
                  <c:v>0.26527000000000001</c:v>
                </c:pt>
                <c:pt idx="702">
                  <c:v>0.26554</c:v>
                </c:pt>
                <c:pt idx="703">
                  <c:v>0.26594000000000001</c:v>
                </c:pt>
                <c:pt idx="704">
                  <c:v>0.26621</c:v>
                </c:pt>
                <c:pt idx="705">
                  <c:v>0.26645000000000002</c:v>
                </c:pt>
                <c:pt idx="706">
                  <c:v>0.26679999999999998</c:v>
                </c:pt>
                <c:pt idx="707">
                  <c:v>0.26718999999999998</c:v>
                </c:pt>
                <c:pt idx="708">
                  <c:v>0.26727000000000001</c:v>
                </c:pt>
                <c:pt idx="709">
                  <c:v>0.26751000000000003</c:v>
                </c:pt>
                <c:pt idx="710">
                  <c:v>0.26762999999999998</c:v>
                </c:pt>
                <c:pt idx="711">
                  <c:v>0.26782</c:v>
                </c:pt>
                <c:pt idx="712">
                  <c:v>0.26794000000000001</c:v>
                </c:pt>
                <c:pt idx="713">
                  <c:v>0.26828999999999997</c:v>
                </c:pt>
                <c:pt idx="714">
                  <c:v>0.26837</c:v>
                </c:pt>
                <c:pt idx="715">
                  <c:v>0.26852999999999999</c:v>
                </c:pt>
                <c:pt idx="716">
                  <c:v>0.26865</c:v>
                </c:pt>
                <c:pt idx="717">
                  <c:v>0.26891999999999999</c:v>
                </c:pt>
                <c:pt idx="718">
                  <c:v>0.26904</c:v>
                </c:pt>
                <c:pt idx="719">
                  <c:v>0.26919999999999999</c:v>
                </c:pt>
                <c:pt idx="720">
                  <c:v>0.26943</c:v>
                </c:pt>
                <c:pt idx="721">
                  <c:v>0.26978999999999997</c:v>
                </c:pt>
                <c:pt idx="722">
                  <c:v>0.26990999999999998</c:v>
                </c:pt>
                <c:pt idx="723">
                  <c:v>0.27010000000000001</c:v>
                </c:pt>
                <c:pt idx="724">
                  <c:v>0.27017999999999998</c:v>
                </c:pt>
                <c:pt idx="725">
                  <c:v>0.27026</c:v>
                </c:pt>
                <c:pt idx="726">
                  <c:v>0.27054</c:v>
                </c:pt>
                <c:pt idx="727">
                  <c:v>0.27093</c:v>
                </c:pt>
                <c:pt idx="728">
                  <c:v>0.2712</c:v>
                </c:pt>
                <c:pt idx="729">
                  <c:v>0.27151999999999998</c:v>
                </c:pt>
                <c:pt idx="730">
                  <c:v>0.27167999999999998</c:v>
                </c:pt>
                <c:pt idx="731">
                  <c:v>0.27178999999999998</c:v>
                </c:pt>
                <c:pt idx="732">
                  <c:v>0.27202999999999999</c:v>
                </c:pt>
                <c:pt idx="733">
                  <c:v>0.27223000000000003</c:v>
                </c:pt>
                <c:pt idx="734">
                  <c:v>0.27238000000000001</c:v>
                </c:pt>
                <c:pt idx="735">
                  <c:v>0.27285999999999999</c:v>
                </c:pt>
                <c:pt idx="736">
                  <c:v>0.27296999999999999</c:v>
                </c:pt>
                <c:pt idx="737">
                  <c:v>0.27312999999999998</c:v>
                </c:pt>
                <c:pt idx="738">
                  <c:v>0.27321000000000001</c:v>
                </c:pt>
                <c:pt idx="739">
                  <c:v>0.27340999999999999</c:v>
                </c:pt>
                <c:pt idx="740">
                  <c:v>0.27376</c:v>
                </c:pt>
                <c:pt idx="741">
                  <c:v>0.27392</c:v>
                </c:pt>
                <c:pt idx="742">
                  <c:v>0.27427000000000001</c:v>
                </c:pt>
                <c:pt idx="743">
                  <c:v>0.27455000000000002</c:v>
                </c:pt>
                <c:pt idx="744">
                  <c:v>0.2747</c:v>
                </c:pt>
                <c:pt idx="745">
                  <c:v>0.27482000000000001</c:v>
                </c:pt>
                <c:pt idx="746">
                  <c:v>0.27501999999999999</c:v>
                </c:pt>
                <c:pt idx="747">
                  <c:v>0.27510000000000001</c:v>
                </c:pt>
                <c:pt idx="748">
                  <c:v>0.27533000000000002</c:v>
                </c:pt>
                <c:pt idx="749">
                  <c:v>0.27568999999999999</c:v>
                </c:pt>
                <c:pt idx="750">
                  <c:v>0.27592</c:v>
                </c:pt>
                <c:pt idx="751">
                  <c:v>0.27607999999999999</c:v>
                </c:pt>
                <c:pt idx="752">
                  <c:v>0.27623999999999999</c:v>
                </c:pt>
                <c:pt idx="753">
                  <c:v>0.27643000000000001</c:v>
                </c:pt>
                <c:pt idx="754">
                  <c:v>0.27646999999999999</c:v>
                </c:pt>
                <c:pt idx="755">
                  <c:v>0.27662999999999999</c:v>
                </c:pt>
                <c:pt idx="756">
                  <c:v>0.27710000000000001</c:v>
                </c:pt>
                <c:pt idx="757">
                  <c:v>0.27717999999999998</c:v>
                </c:pt>
                <c:pt idx="758">
                  <c:v>0.27738000000000002</c:v>
                </c:pt>
                <c:pt idx="759">
                  <c:v>0.27756999999999998</c:v>
                </c:pt>
                <c:pt idx="760">
                  <c:v>0.27781</c:v>
                </c:pt>
                <c:pt idx="761">
                  <c:v>0.27809</c:v>
                </c:pt>
                <c:pt idx="762">
                  <c:v>0.2782</c:v>
                </c:pt>
                <c:pt idx="763">
                  <c:v>0.27832000000000001</c:v>
                </c:pt>
                <c:pt idx="764">
                  <c:v>0.27864</c:v>
                </c:pt>
                <c:pt idx="765">
                  <c:v>0.27894999999999998</c:v>
                </c:pt>
                <c:pt idx="766">
                  <c:v>0.27906999999999998</c:v>
                </c:pt>
                <c:pt idx="767">
                  <c:v>0.27929999999999999</c:v>
                </c:pt>
                <c:pt idx="768">
                  <c:v>0.27954000000000001</c:v>
                </c:pt>
                <c:pt idx="769">
                  <c:v>0.27977999999999997</c:v>
                </c:pt>
                <c:pt idx="770">
                  <c:v>0.27989000000000003</c:v>
                </c:pt>
                <c:pt idx="771">
                  <c:v>0.28009000000000001</c:v>
                </c:pt>
                <c:pt idx="772">
                  <c:v>0.28025</c:v>
                </c:pt>
                <c:pt idx="773">
                  <c:v>0.28051999999999999</c:v>
                </c:pt>
                <c:pt idx="774">
                  <c:v>0.28083999999999998</c:v>
                </c:pt>
                <c:pt idx="775">
                  <c:v>0.28111000000000003</c:v>
                </c:pt>
                <c:pt idx="776">
                  <c:v>0.28138999999999997</c:v>
                </c:pt>
                <c:pt idx="777">
                  <c:v>0.28186</c:v>
                </c:pt>
                <c:pt idx="778">
                  <c:v>0.28201999999999999</c:v>
                </c:pt>
                <c:pt idx="779">
                  <c:v>0.28228999999999999</c:v>
                </c:pt>
                <c:pt idx="780">
                  <c:v>0.28253</c:v>
                </c:pt>
                <c:pt idx="781">
                  <c:v>0.28269</c:v>
                </c:pt>
                <c:pt idx="782">
                  <c:v>0.2828</c:v>
                </c:pt>
                <c:pt idx="783">
                  <c:v>0.28304000000000001</c:v>
                </c:pt>
                <c:pt idx="784">
                  <c:v>0.28320000000000001</c:v>
                </c:pt>
                <c:pt idx="785">
                  <c:v>0.28323999999999999</c:v>
                </c:pt>
                <c:pt idx="786">
                  <c:v>0.28332000000000002</c:v>
                </c:pt>
                <c:pt idx="787">
                  <c:v>0.28347</c:v>
                </c:pt>
                <c:pt idx="788">
                  <c:v>0.28366999999999998</c:v>
                </c:pt>
                <c:pt idx="789">
                  <c:v>0.28394000000000003</c:v>
                </c:pt>
                <c:pt idx="790">
                  <c:v>0.28414</c:v>
                </c:pt>
                <c:pt idx="791">
                  <c:v>0.28433999999999998</c:v>
                </c:pt>
                <c:pt idx="792">
                  <c:v>0.28449999999999998</c:v>
                </c:pt>
                <c:pt idx="793">
                  <c:v>0.28472999999999998</c:v>
                </c:pt>
                <c:pt idx="794">
                  <c:v>0.28484999999999999</c:v>
                </c:pt>
                <c:pt idx="795">
                  <c:v>0.28505000000000003</c:v>
                </c:pt>
                <c:pt idx="796">
                  <c:v>0.28532000000000002</c:v>
                </c:pt>
                <c:pt idx="797">
                  <c:v>0.28564000000000001</c:v>
                </c:pt>
                <c:pt idx="798">
                  <c:v>0.28582999999999997</c:v>
                </c:pt>
                <c:pt idx="799">
                  <c:v>0.28591</c:v>
                </c:pt>
                <c:pt idx="800">
                  <c:v>0.28610999999999998</c:v>
                </c:pt>
                <c:pt idx="801">
                  <c:v>0.28626000000000001</c:v>
                </c:pt>
                <c:pt idx="802">
                  <c:v>0.28638000000000002</c:v>
                </c:pt>
                <c:pt idx="803">
                  <c:v>0.28658</c:v>
                </c:pt>
                <c:pt idx="804">
                  <c:v>0.28684999999999999</c:v>
                </c:pt>
                <c:pt idx="805">
                  <c:v>0.28693000000000002</c:v>
                </c:pt>
                <c:pt idx="806">
                  <c:v>0.28705000000000003</c:v>
                </c:pt>
                <c:pt idx="807">
                  <c:v>0.28721000000000002</c:v>
                </c:pt>
                <c:pt idx="808">
                  <c:v>0.28748000000000001</c:v>
                </c:pt>
                <c:pt idx="809">
                  <c:v>0.28764000000000001</c:v>
                </c:pt>
                <c:pt idx="810">
                  <c:v>0.28776000000000002</c:v>
                </c:pt>
                <c:pt idx="811">
                  <c:v>0.28803000000000001</c:v>
                </c:pt>
                <c:pt idx="812">
                  <c:v>0.28822999999999999</c:v>
                </c:pt>
                <c:pt idx="813">
                  <c:v>0.28850999999999999</c:v>
                </c:pt>
                <c:pt idx="814">
                  <c:v>0.28870000000000001</c:v>
                </c:pt>
                <c:pt idx="815">
                  <c:v>0.28882000000000002</c:v>
                </c:pt>
                <c:pt idx="816">
                  <c:v>0.28905999999999998</c:v>
                </c:pt>
                <c:pt idx="817">
                  <c:v>0.28921000000000002</c:v>
                </c:pt>
                <c:pt idx="818">
                  <c:v>0.28932999999999998</c:v>
                </c:pt>
                <c:pt idx="819">
                  <c:v>0.28960999999999998</c:v>
                </c:pt>
                <c:pt idx="820">
                  <c:v>0.28988000000000003</c:v>
                </c:pt>
                <c:pt idx="821">
                  <c:v>0.29020000000000001</c:v>
                </c:pt>
                <c:pt idx="822">
                  <c:v>0.29035</c:v>
                </c:pt>
                <c:pt idx="823">
                  <c:v>0.29063</c:v>
                </c:pt>
                <c:pt idx="824">
                  <c:v>0.29089999999999999</c:v>
                </c:pt>
                <c:pt idx="825">
                  <c:v>0.29098000000000002</c:v>
                </c:pt>
                <c:pt idx="826">
                  <c:v>0.2913</c:v>
                </c:pt>
                <c:pt idx="827">
                  <c:v>0.29146</c:v>
                </c:pt>
                <c:pt idx="828">
                  <c:v>0.29146</c:v>
                </c:pt>
                <c:pt idx="829">
                  <c:v>0.29157</c:v>
                </c:pt>
                <c:pt idx="830">
                  <c:v>0.29176999999999997</c:v>
                </c:pt>
                <c:pt idx="831">
                  <c:v>0.29197000000000001</c:v>
                </c:pt>
                <c:pt idx="832">
                  <c:v>0.29215999999999998</c:v>
                </c:pt>
                <c:pt idx="833">
                  <c:v>0.29236000000000001</c:v>
                </c:pt>
                <c:pt idx="834">
                  <c:v>0.29248000000000002</c:v>
                </c:pt>
                <c:pt idx="835">
                  <c:v>0.29266999999999999</c:v>
                </c:pt>
                <c:pt idx="836">
                  <c:v>0.29278999999999999</c:v>
                </c:pt>
                <c:pt idx="837">
                  <c:v>0.29294999999999999</c:v>
                </c:pt>
                <c:pt idx="838">
                  <c:v>0.29307</c:v>
                </c:pt>
                <c:pt idx="839">
                  <c:v>0.29330000000000001</c:v>
                </c:pt>
                <c:pt idx="840">
                  <c:v>0.29346</c:v>
                </c:pt>
                <c:pt idx="841">
                  <c:v>0.29349999999999998</c:v>
                </c:pt>
                <c:pt idx="842">
                  <c:v>0.29358000000000001</c:v>
                </c:pt>
                <c:pt idx="843">
                  <c:v>0.29385</c:v>
                </c:pt>
                <c:pt idx="844">
                  <c:v>0.29404999999999998</c:v>
                </c:pt>
                <c:pt idx="845">
                  <c:v>0.29429</c:v>
                </c:pt>
                <c:pt idx="846">
                  <c:v>0.2944</c:v>
                </c:pt>
                <c:pt idx="847">
                  <c:v>0.29476000000000002</c:v>
                </c:pt>
                <c:pt idx="848">
                  <c:v>0.29483999999999999</c:v>
                </c:pt>
                <c:pt idx="849">
                  <c:v>0.29492000000000002</c:v>
                </c:pt>
                <c:pt idx="850">
                  <c:v>0.29522999999999999</c:v>
                </c:pt>
                <c:pt idx="851">
                  <c:v>0.29547000000000001</c:v>
                </c:pt>
                <c:pt idx="852">
                  <c:v>0.29561999999999999</c:v>
                </c:pt>
                <c:pt idx="853">
                  <c:v>0.29565999999999998</c:v>
                </c:pt>
                <c:pt idx="854">
                  <c:v>0.29593999999999998</c:v>
                </c:pt>
                <c:pt idx="855">
                  <c:v>0.29613</c:v>
                </c:pt>
                <c:pt idx="856">
                  <c:v>0.29637000000000002</c:v>
                </c:pt>
                <c:pt idx="857">
                  <c:v>0.29653000000000002</c:v>
                </c:pt>
                <c:pt idx="858">
                  <c:v>0.29657</c:v>
                </c:pt>
                <c:pt idx="859">
                  <c:v>0.29665000000000002</c:v>
                </c:pt>
                <c:pt idx="860">
                  <c:v>0.29680000000000001</c:v>
                </c:pt>
                <c:pt idx="861">
                  <c:v>0.29712</c:v>
                </c:pt>
                <c:pt idx="862">
                  <c:v>0.29726999999999998</c:v>
                </c:pt>
                <c:pt idx="863">
                  <c:v>0.29731000000000002</c:v>
                </c:pt>
                <c:pt idx="864">
                  <c:v>0.29751</c:v>
                </c:pt>
                <c:pt idx="865">
                  <c:v>0.29770999999999997</c:v>
                </c:pt>
                <c:pt idx="866">
                  <c:v>0.29775000000000001</c:v>
                </c:pt>
                <c:pt idx="867">
                  <c:v>0.2979</c:v>
                </c:pt>
                <c:pt idx="868">
                  <c:v>0.29805999999999999</c:v>
                </c:pt>
                <c:pt idx="869">
                  <c:v>0.29818</c:v>
                </c:pt>
                <c:pt idx="870">
                  <c:v>0.29833999999999999</c:v>
                </c:pt>
                <c:pt idx="871">
                  <c:v>0.29848999999999998</c:v>
                </c:pt>
                <c:pt idx="872">
                  <c:v>0.29857</c:v>
                </c:pt>
                <c:pt idx="873">
                  <c:v>0.29873</c:v>
                </c:pt>
                <c:pt idx="874">
                  <c:v>0.29892999999999997</c:v>
                </c:pt>
                <c:pt idx="875">
                  <c:v>0.29915999999999998</c:v>
                </c:pt>
                <c:pt idx="876">
                  <c:v>0.29924000000000001</c:v>
                </c:pt>
                <c:pt idx="877">
                  <c:v>0.29936000000000001</c:v>
                </c:pt>
                <c:pt idx="878">
                  <c:v>0.29943999999999998</c:v>
                </c:pt>
                <c:pt idx="879">
                  <c:v>0.29963000000000001</c:v>
                </c:pt>
                <c:pt idx="880">
                  <c:v>0.29991000000000001</c:v>
                </c:pt>
                <c:pt idx="881">
                  <c:v>0.30007</c:v>
                </c:pt>
                <c:pt idx="882">
                  <c:v>0.30034</c:v>
                </c:pt>
                <c:pt idx="883">
                  <c:v>0.30070000000000002</c:v>
                </c:pt>
                <c:pt idx="884">
                  <c:v>0.30088999999999999</c:v>
                </c:pt>
                <c:pt idx="885">
                  <c:v>0.30113000000000001</c:v>
                </c:pt>
                <c:pt idx="886">
                  <c:v>0.30116999999999999</c:v>
                </c:pt>
                <c:pt idx="887">
                  <c:v>0.30143999999999999</c:v>
                </c:pt>
                <c:pt idx="888">
                  <c:v>0.30168</c:v>
                </c:pt>
                <c:pt idx="889">
                  <c:v>0.30198999999999998</c:v>
                </c:pt>
                <c:pt idx="890">
                  <c:v>0.30207000000000001</c:v>
                </c:pt>
                <c:pt idx="891">
                  <c:v>0.30231000000000002</c:v>
                </c:pt>
                <c:pt idx="892">
                  <c:v>0.30235000000000001</c:v>
                </c:pt>
                <c:pt idx="893">
                  <c:v>0.30249999999999999</c:v>
                </c:pt>
                <c:pt idx="894">
                  <c:v>0.30281999999999998</c:v>
                </c:pt>
                <c:pt idx="895">
                  <c:v>0.30309000000000003</c:v>
                </c:pt>
                <c:pt idx="896">
                  <c:v>0.30336999999999997</c:v>
                </c:pt>
                <c:pt idx="897">
                  <c:v>0.30364999999999998</c:v>
                </c:pt>
                <c:pt idx="898">
                  <c:v>0.30375999999999997</c:v>
                </c:pt>
                <c:pt idx="899">
                  <c:v>0.30399999999999999</c:v>
                </c:pt>
                <c:pt idx="900">
                  <c:v>0.30426999999999998</c:v>
                </c:pt>
                <c:pt idx="901">
                  <c:v>0.30451</c:v>
                </c:pt>
                <c:pt idx="902">
                  <c:v>0.30467</c:v>
                </c:pt>
                <c:pt idx="903">
                  <c:v>0.30502000000000001</c:v>
                </c:pt>
                <c:pt idx="904">
                  <c:v>0.30506</c:v>
                </c:pt>
                <c:pt idx="905">
                  <c:v>0.30530000000000002</c:v>
                </c:pt>
                <c:pt idx="906">
                  <c:v>0.30534</c:v>
                </c:pt>
                <c:pt idx="907">
                  <c:v>0.30560999999999999</c:v>
                </c:pt>
                <c:pt idx="908">
                  <c:v>0.30599999999999999</c:v>
                </c:pt>
                <c:pt idx="909">
                  <c:v>0.30620000000000003</c:v>
                </c:pt>
                <c:pt idx="910">
                  <c:v>0.30636000000000002</c:v>
                </c:pt>
                <c:pt idx="911">
                  <c:v>0.30663000000000001</c:v>
                </c:pt>
                <c:pt idx="912">
                  <c:v>0.30667</c:v>
                </c:pt>
                <c:pt idx="913">
                  <c:v>0.30670999999999998</c:v>
                </c:pt>
                <c:pt idx="914">
                  <c:v>0.30707000000000001</c:v>
                </c:pt>
                <c:pt idx="915">
                  <c:v>0.30714000000000002</c:v>
                </c:pt>
                <c:pt idx="916">
                  <c:v>0.30734</c:v>
                </c:pt>
                <c:pt idx="917">
                  <c:v>0.3075</c:v>
                </c:pt>
                <c:pt idx="918">
                  <c:v>0.30769999999999997</c:v>
                </c:pt>
                <c:pt idx="919">
                  <c:v>0.30789</c:v>
                </c:pt>
                <c:pt idx="920">
                  <c:v>0.30808999999999997</c:v>
                </c:pt>
                <c:pt idx="921">
                  <c:v>0.30817</c:v>
                </c:pt>
                <c:pt idx="922">
                  <c:v>0.30829000000000001</c:v>
                </c:pt>
                <c:pt idx="923">
                  <c:v>0.30831999999999998</c:v>
                </c:pt>
                <c:pt idx="924">
                  <c:v>0.30843999999999999</c:v>
                </c:pt>
                <c:pt idx="925">
                  <c:v>0.30880000000000002</c:v>
                </c:pt>
                <c:pt idx="926">
                  <c:v>0.30880000000000002</c:v>
                </c:pt>
                <c:pt idx="927">
                  <c:v>0.30886999999999998</c:v>
                </c:pt>
                <c:pt idx="928">
                  <c:v>0.30907000000000001</c:v>
                </c:pt>
                <c:pt idx="929">
                  <c:v>0.30935000000000001</c:v>
                </c:pt>
                <c:pt idx="930">
                  <c:v>0.30962000000000001</c:v>
                </c:pt>
                <c:pt idx="931">
                  <c:v>0.30969999999999998</c:v>
                </c:pt>
                <c:pt idx="932">
                  <c:v>0.30993999999999999</c:v>
                </c:pt>
                <c:pt idx="933">
                  <c:v>0.31008999999999998</c:v>
                </c:pt>
                <c:pt idx="934">
                  <c:v>0.31025000000000003</c:v>
                </c:pt>
                <c:pt idx="935">
                  <c:v>0.31041000000000002</c:v>
                </c:pt>
                <c:pt idx="936">
                  <c:v>0.31057000000000001</c:v>
                </c:pt>
                <c:pt idx="937">
                  <c:v>0.31064000000000003</c:v>
                </c:pt>
                <c:pt idx="938">
                  <c:v>0.31084000000000001</c:v>
                </c:pt>
                <c:pt idx="939">
                  <c:v>0.31103999999999998</c:v>
                </c:pt>
                <c:pt idx="940">
                  <c:v>0.31123000000000001</c:v>
                </c:pt>
                <c:pt idx="941">
                  <c:v>0.31126999999999999</c:v>
                </c:pt>
                <c:pt idx="942">
                  <c:v>0.31154999999999999</c:v>
                </c:pt>
                <c:pt idx="943">
                  <c:v>0.31178</c:v>
                </c:pt>
                <c:pt idx="944">
                  <c:v>0.31202000000000002</c:v>
                </c:pt>
                <c:pt idx="945">
                  <c:v>0.31236999999999998</c:v>
                </c:pt>
                <c:pt idx="946">
                  <c:v>0.31248999999999999</c:v>
                </c:pt>
                <c:pt idx="947">
                  <c:v>0.31269000000000002</c:v>
                </c:pt>
                <c:pt idx="948">
                  <c:v>0.313</c:v>
                </c:pt>
                <c:pt idx="949">
                  <c:v>0.31308000000000002</c:v>
                </c:pt>
                <c:pt idx="950">
                  <c:v>0.31331999999999999</c:v>
                </c:pt>
                <c:pt idx="951">
                  <c:v>0.31355</c:v>
                </c:pt>
                <c:pt idx="952">
                  <c:v>0.31374999999999997</c:v>
                </c:pt>
                <c:pt idx="953">
                  <c:v>0.31413999999999997</c:v>
                </c:pt>
                <c:pt idx="954">
                  <c:v>0.31425999999999998</c:v>
                </c:pt>
                <c:pt idx="955">
                  <c:v>0.3145</c:v>
                </c:pt>
                <c:pt idx="956">
                  <c:v>0.31469000000000003</c:v>
                </c:pt>
                <c:pt idx="957">
                  <c:v>0.31485000000000002</c:v>
                </c:pt>
                <c:pt idx="958">
                  <c:v>0.31520999999999999</c:v>
                </c:pt>
                <c:pt idx="959">
                  <c:v>0.31528</c:v>
                </c:pt>
                <c:pt idx="960">
                  <c:v>0.31544</c:v>
                </c:pt>
                <c:pt idx="961">
                  <c:v>0.31547999999999998</c:v>
                </c:pt>
                <c:pt idx="962">
                  <c:v>0.31556000000000001</c:v>
                </c:pt>
                <c:pt idx="963">
                  <c:v>0.31580000000000003</c:v>
                </c:pt>
                <c:pt idx="964">
                  <c:v>0.31598999999999999</c:v>
                </c:pt>
                <c:pt idx="965">
                  <c:v>0.31602999999999998</c:v>
                </c:pt>
                <c:pt idx="966">
                  <c:v>0.31611</c:v>
                </c:pt>
                <c:pt idx="967">
                  <c:v>0.31630999999999998</c:v>
                </c:pt>
                <c:pt idx="968">
                  <c:v>0.31646000000000002</c:v>
                </c:pt>
                <c:pt idx="969">
                  <c:v>0.31669999999999998</c:v>
                </c:pt>
                <c:pt idx="970">
                  <c:v>0.31685999999999998</c:v>
                </c:pt>
                <c:pt idx="971">
                  <c:v>0.31697999999999998</c:v>
                </c:pt>
                <c:pt idx="972">
                  <c:v>0.31708999999999998</c:v>
                </c:pt>
                <c:pt idx="973">
                  <c:v>0.31720999999999999</c:v>
                </c:pt>
                <c:pt idx="974">
                  <c:v>0.31741000000000003</c:v>
                </c:pt>
                <c:pt idx="975">
                  <c:v>0.31759999999999999</c:v>
                </c:pt>
                <c:pt idx="976">
                  <c:v>0.31772</c:v>
                </c:pt>
                <c:pt idx="977">
                  <c:v>0.31780000000000003</c:v>
                </c:pt>
                <c:pt idx="978">
                  <c:v>0.31791999999999998</c:v>
                </c:pt>
                <c:pt idx="979">
                  <c:v>0.31812000000000001</c:v>
                </c:pt>
                <c:pt idx="980">
                  <c:v>0.31835000000000002</c:v>
                </c:pt>
                <c:pt idx="981">
                  <c:v>0.31842999999999999</c:v>
                </c:pt>
                <c:pt idx="982">
                  <c:v>0.31851000000000002</c:v>
                </c:pt>
                <c:pt idx="983">
                  <c:v>0.31878000000000001</c:v>
                </c:pt>
                <c:pt idx="984">
                  <c:v>0.31878000000000001</c:v>
                </c:pt>
                <c:pt idx="985">
                  <c:v>0.31902000000000003</c:v>
                </c:pt>
                <c:pt idx="986">
                  <c:v>0.31922</c:v>
                </c:pt>
                <c:pt idx="987">
                  <c:v>0.31952999999999998</c:v>
                </c:pt>
                <c:pt idx="988">
                  <c:v>0.31964999999999999</c:v>
                </c:pt>
                <c:pt idx="989">
                  <c:v>0.31973000000000001</c:v>
                </c:pt>
                <c:pt idx="990">
                  <c:v>0.31989000000000001</c:v>
                </c:pt>
                <c:pt idx="991">
                  <c:v>0.32019999999999998</c:v>
                </c:pt>
                <c:pt idx="992">
                  <c:v>0.32040000000000002</c:v>
                </c:pt>
                <c:pt idx="993">
                  <c:v>0.32067000000000001</c:v>
                </c:pt>
                <c:pt idx="994">
                  <c:v>0.32083</c:v>
                </c:pt>
                <c:pt idx="995">
                  <c:v>0.32095000000000001</c:v>
                </c:pt>
                <c:pt idx="996">
                  <c:v>0.32102999999999998</c:v>
                </c:pt>
                <c:pt idx="997">
                  <c:v>0.32125999999999999</c:v>
                </c:pt>
                <c:pt idx="998">
                  <c:v>0.32146000000000002</c:v>
                </c:pt>
                <c:pt idx="999">
                  <c:v>0.32164999999999999</c:v>
                </c:pt>
                <c:pt idx="1000">
                  <c:v>0.32173000000000002</c:v>
                </c:pt>
                <c:pt idx="1001">
                  <c:v>0.32205</c:v>
                </c:pt>
                <c:pt idx="1002">
                  <c:v>0.32221</c:v>
                </c:pt>
                <c:pt idx="1003">
                  <c:v>0.32228000000000001</c:v>
                </c:pt>
                <c:pt idx="1004">
                  <c:v>0.32244</c:v>
                </c:pt>
                <c:pt idx="1005">
                  <c:v>0.32256000000000001</c:v>
                </c:pt>
                <c:pt idx="1006">
                  <c:v>0.32268000000000002</c:v>
                </c:pt>
                <c:pt idx="1007">
                  <c:v>0.32283000000000001</c:v>
                </c:pt>
                <c:pt idx="1008">
                  <c:v>0.32327</c:v>
                </c:pt>
                <c:pt idx="1009">
                  <c:v>0.32353999999999999</c:v>
                </c:pt>
                <c:pt idx="1010">
                  <c:v>0.32369999999999999</c:v>
                </c:pt>
                <c:pt idx="1011">
                  <c:v>0.32382</c:v>
                </c:pt>
                <c:pt idx="1012">
                  <c:v>0.32401000000000002</c:v>
                </c:pt>
                <c:pt idx="1013">
                  <c:v>0.32417000000000001</c:v>
                </c:pt>
                <c:pt idx="1014">
                  <c:v>0.32440999999999998</c:v>
                </c:pt>
                <c:pt idx="1015">
                  <c:v>0.32463999999999998</c:v>
                </c:pt>
                <c:pt idx="1016">
                  <c:v>0.32484000000000002</c:v>
                </c:pt>
                <c:pt idx="1017">
                  <c:v>0.32488</c:v>
                </c:pt>
                <c:pt idx="1018">
                  <c:v>0.32504</c:v>
                </c:pt>
                <c:pt idx="1019">
                  <c:v>0.32534999999999997</c:v>
                </c:pt>
                <c:pt idx="1020">
                  <c:v>0.32558999999999999</c:v>
                </c:pt>
                <c:pt idx="1021">
                  <c:v>0.32594000000000001</c:v>
                </c:pt>
                <c:pt idx="1022">
                  <c:v>0.32622000000000001</c:v>
                </c:pt>
                <c:pt idx="1023">
                  <c:v>0.32629000000000002</c:v>
                </c:pt>
                <c:pt idx="1024">
                  <c:v>0.32640999999999998</c:v>
                </c:pt>
                <c:pt idx="1025">
                  <c:v>0.32661000000000001</c:v>
                </c:pt>
                <c:pt idx="1026">
                  <c:v>0.32677</c:v>
                </c:pt>
                <c:pt idx="1027">
                  <c:v>0.32695999999999997</c:v>
                </c:pt>
                <c:pt idx="1028">
                  <c:v>0.32716000000000001</c:v>
                </c:pt>
                <c:pt idx="1029">
                  <c:v>0.32744000000000001</c:v>
                </c:pt>
                <c:pt idx="1030">
                  <c:v>0.32762999999999998</c:v>
                </c:pt>
                <c:pt idx="1031">
                  <c:v>0.32774999999999999</c:v>
                </c:pt>
                <c:pt idx="1032">
                  <c:v>0.32774999999999999</c:v>
                </c:pt>
                <c:pt idx="1033">
                  <c:v>0.32790999999999998</c:v>
                </c:pt>
                <c:pt idx="1034">
                  <c:v>0.32801999999999998</c:v>
                </c:pt>
                <c:pt idx="1035">
                  <c:v>0.32818000000000003</c:v>
                </c:pt>
                <c:pt idx="1036">
                  <c:v>0.32826</c:v>
                </c:pt>
                <c:pt idx="1037">
                  <c:v>0.32838000000000001</c:v>
                </c:pt>
                <c:pt idx="1038">
                  <c:v>0.32850000000000001</c:v>
                </c:pt>
                <c:pt idx="1039">
                  <c:v>0.32861000000000001</c:v>
                </c:pt>
                <c:pt idx="1040">
                  <c:v>0.32868999999999998</c:v>
                </c:pt>
                <c:pt idx="1041">
                  <c:v>0.32893</c:v>
                </c:pt>
                <c:pt idx="1042">
                  <c:v>0.32928000000000002</c:v>
                </c:pt>
                <c:pt idx="1043">
                  <c:v>0.32944000000000001</c:v>
                </c:pt>
                <c:pt idx="1044">
                  <c:v>0.32956000000000002</c:v>
                </c:pt>
                <c:pt idx="1045">
                  <c:v>0.32967999999999997</c:v>
                </c:pt>
                <c:pt idx="1046">
                  <c:v>0.32979000000000003</c:v>
                </c:pt>
                <c:pt idx="1047">
                  <c:v>0.32999000000000001</c:v>
                </c:pt>
                <c:pt idx="1048">
                  <c:v>0.33006999999999997</c:v>
                </c:pt>
                <c:pt idx="1049">
                  <c:v>0.33041999999999999</c:v>
                </c:pt>
                <c:pt idx="1050">
                  <c:v>0.33057999999999998</c:v>
                </c:pt>
                <c:pt idx="1051">
                  <c:v>0.33069999999999999</c:v>
                </c:pt>
                <c:pt idx="1052">
                  <c:v>0.33082</c:v>
                </c:pt>
                <c:pt idx="1053">
                  <c:v>0.33093</c:v>
                </c:pt>
                <c:pt idx="1054">
                  <c:v>0.33117000000000002</c:v>
                </c:pt>
                <c:pt idx="1055">
                  <c:v>0.33124999999999999</c:v>
                </c:pt>
                <c:pt idx="1056">
                  <c:v>0.33133000000000001</c:v>
                </c:pt>
                <c:pt idx="1057">
                  <c:v>0.33140999999999998</c:v>
                </c:pt>
                <c:pt idx="1058">
                  <c:v>0.33156000000000002</c:v>
                </c:pt>
                <c:pt idx="1059">
                  <c:v>0.33167999999999997</c:v>
                </c:pt>
                <c:pt idx="1060">
                  <c:v>0.33176</c:v>
                </c:pt>
                <c:pt idx="1061">
                  <c:v>0.33195999999999998</c:v>
                </c:pt>
                <c:pt idx="1062">
                  <c:v>0.33211000000000002</c:v>
                </c:pt>
                <c:pt idx="1063">
                  <c:v>0.33230999999999999</c:v>
                </c:pt>
                <c:pt idx="1064">
                  <c:v>0.33250999999999997</c:v>
                </c:pt>
                <c:pt idx="1065">
                  <c:v>0.33259</c:v>
                </c:pt>
                <c:pt idx="1066">
                  <c:v>0.33282</c:v>
                </c:pt>
                <c:pt idx="1067">
                  <c:v>0.33294000000000001</c:v>
                </c:pt>
                <c:pt idx="1068">
                  <c:v>0.33317999999999998</c:v>
                </c:pt>
                <c:pt idx="1069">
                  <c:v>0.33333000000000002</c:v>
                </c:pt>
                <c:pt idx="1070">
                  <c:v>0.33340999999999998</c:v>
                </c:pt>
                <c:pt idx="1071">
                  <c:v>0.33361000000000002</c:v>
                </c:pt>
                <c:pt idx="1072">
                  <c:v>0.33384000000000003</c:v>
                </c:pt>
                <c:pt idx="1073">
                  <c:v>0.33416000000000001</c:v>
                </c:pt>
                <c:pt idx="1074">
                  <c:v>0.33428000000000002</c:v>
                </c:pt>
                <c:pt idx="1075">
                  <c:v>0.33446999999999999</c:v>
                </c:pt>
                <c:pt idx="1076">
                  <c:v>0.33459</c:v>
                </c:pt>
                <c:pt idx="1077">
                  <c:v>0.33471000000000001</c:v>
                </c:pt>
                <c:pt idx="1078">
                  <c:v>0.33478999999999998</c:v>
                </c:pt>
                <c:pt idx="1079">
                  <c:v>0.33495000000000003</c:v>
                </c:pt>
                <c:pt idx="1080">
                  <c:v>0.33513999999999999</c:v>
                </c:pt>
                <c:pt idx="1081">
                  <c:v>0.33529999999999999</c:v>
                </c:pt>
                <c:pt idx="1082">
                  <c:v>0.33534000000000003</c:v>
                </c:pt>
                <c:pt idx="1083">
                  <c:v>0.33545999999999998</c:v>
                </c:pt>
                <c:pt idx="1084">
                  <c:v>0.33556999999999998</c:v>
                </c:pt>
                <c:pt idx="1085">
                  <c:v>0.33581</c:v>
                </c:pt>
                <c:pt idx="1086">
                  <c:v>0.33589000000000002</c:v>
                </c:pt>
                <c:pt idx="1087">
                  <c:v>0.33605000000000002</c:v>
                </c:pt>
                <c:pt idx="1088">
                  <c:v>0.33623999999999998</c:v>
                </c:pt>
                <c:pt idx="1089">
                  <c:v>0.33635999999999999</c:v>
                </c:pt>
                <c:pt idx="1090">
                  <c:v>0.33656000000000003</c:v>
                </c:pt>
                <c:pt idx="1091">
                  <c:v>0.33687</c:v>
                </c:pt>
                <c:pt idx="1092">
                  <c:v>0.33703</c:v>
                </c:pt>
                <c:pt idx="1093">
                  <c:v>0.33727000000000001</c:v>
                </c:pt>
                <c:pt idx="1094">
                  <c:v>0.33729999999999999</c:v>
                </c:pt>
                <c:pt idx="1095">
                  <c:v>0.33738000000000001</c:v>
                </c:pt>
                <c:pt idx="1096">
                  <c:v>0.33745999999999998</c:v>
                </c:pt>
                <c:pt idx="1097">
                  <c:v>0.33766000000000002</c:v>
                </c:pt>
                <c:pt idx="1098">
                  <c:v>0.33782000000000001</c:v>
                </c:pt>
                <c:pt idx="1099">
                  <c:v>0.33793000000000001</c:v>
                </c:pt>
                <c:pt idx="1100">
                  <c:v>0.33817000000000003</c:v>
                </c:pt>
                <c:pt idx="1101">
                  <c:v>0.33840999999999999</c:v>
                </c:pt>
                <c:pt idx="1102">
                  <c:v>0.33856000000000003</c:v>
                </c:pt>
                <c:pt idx="1103">
                  <c:v>0.33872000000000002</c:v>
                </c:pt>
                <c:pt idx="1104">
                  <c:v>0.33892</c:v>
                </c:pt>
                <c:pt idx="1105">
                  <c:v>0.33915000000000001</c:v>
                </c:pt>
                <c:pt idx="1106">
                  <c:v>0.33939000000000002</c:v>
                </c:pt>
                <c:pt idx="1107">
                  <c:v>0.33950999999999998</c:v>
                </c:pt>
                <c:pt idx="1108">
                  <c:v>0.3397</c:v>
                </c:pt>
                <c:pt idx="1109">
                  <c:v>0.33989999999999998</c:v>
                </c:pt>
                <c:pt idx="1110">
                  <c:v>0.34014</c:v>
                </c:pt>
                <c:pt idx="1111">
                  <c:v>0.34033000000000002</c:v>
                </c:pt>
                <c:pt idx="1112">
                  <c:v>0.34049000000000001</c:v>
                </c:pt>
                <c:pt idx="1113">
                  <c:v>0.34056999999999998</c:v>
                </c:pt>
                <c:pt idx="1114">
                  <c:v>0.34068999999999999</c:v>
                </c:pt>
                <c:pt idx="1115">
                  <c:v>0.34088000000000002</c:v>
                </c:pt>
                <c:pt idx="1116">
                  <c:v>0.34104000000000001</c:v>
                </c:pt>
                <c:pt idx="1117">
                  <c:v>0.34107999999999999</c:v>
                </c:pt>
                <c:pt idx="1118">
                  <c:v>0.34123999999999999</c:v>
                </c:pt>
                <c:pt idx="1119">
                  <c:v>0.34132000000000001</c:v>
                </c:pt>
                <c:pt idx="1120">
                  <c:v>0.34143000000000001</c:v>
                </c:pt>
                <c:pt idx="1121">
                  <c:v>0.34162999999999999</c:v>
                </c:pt>
                <c:pt idx="1122">
                  <c:v>0.34187000000000001</c:v>
                </c:pt>
                <c:pt idx="1123">
                  <c:v>0.34214</c:v>
                </c:pt>
                <c:pt idx="1124">
                  <c:v>0.34229999999999999</c:v>
                </c:pt>
                <c:pt idx="1125">
                  <c:v>0.34261000000000003</c:v>
                </c:pt>
                <c:pt idx="1126">
                  <c:v>0.34281</c:v>
                </c:pt>
                <c:pt idx="1127">
                  <c:v>0.34305000000000002</c:v>
                </c:pt>
                <c:pt idx="1128">
                  <c:v>0.34320000000000001</c:v>
                </c:pt>
                <c:pt idx="1129">
                  <c:v>0.34327999999999997</c:v>
                </c:pt>
                <c:pt idx="1130">
                  <c:v>0.34332000000000001</c:v>
                </c:pt>
                <c:pt idx="1131">
                  <c:v>0.34344000000000002</c:v>
                </c:pt>
                <c:pt idx="1132">
                  <c:v>0.34364</c:v>
                </c:pt>
                <c:pt idx="1133">
                  <c:v>0.34367999999999999</c:v>
                </c:pt>
                <c:pt idx="1134">
                  <c:v>0.34383000000000002</c:v>
                </c:pt>
                <c:pt idx="1135">
                  <c:v>0.34387000000000001</c:v>
                </c:pt>
                <c:pt idx="1136">
                  <c:v>0.34390999999999999</c:v>
                </c:pt>
                <c:pt idx="1137">
                  <c:v>0.34403</c:v>
                </c:pt>
                <c:pt idx="1138">
                  <c:v>0.34406999999999999</c:v>
                </c:pt>
                <c:pt idx="1139">
                  <c:v>0.34415000000000001</c:v>
                </c:pt>
                <c:pt idx="1140">
                  <c:v>0.34422999999999998</c:v>
                </c:pt>
                <c:pt idx="1141">
                  <c:v>0.34438000000000002</c:v>
                </c:pt>
                <c:pt idx="1142">
                  <c:v>0.34461999999999998</c:v>
                </c:pt>
                <c:pt idx="1143">
                  <c:v>0.34473999999999999</c:v>
                </c:pt>
                <c:pt idx="1144">
                  <c:v>0.34497</c:v>
                </c:pt>
                <c:pt idx="1145">
                  <c:v>0.34512999999999999</c:v>
                </c:pt>
                <c:pt idx="1146">
                  <c:v>0.34521000000000002</c:v>
                </c:pt>
                <c:pt idx="1147">
                  <c:v>0.34540999999999999</c:v>
                </c:pt>
                <c:pt idx="1148">
                  <c:v>0.34548000000000001</c:v>
                </c:pt>
                <c:pt idx="1149">
                  <c:v>0.34567999999999999</c:v>
                </c:pt>
                <c:pt idx="1150">
                  <c:v>0.34595999999999999</c:v>
                </c:pt>
                <c:pt idx="1151">
                  <c:v>0.34606999999999999</c:v>
                </c:pt>
                <c:pt idx="1152">
                  <c:v>0.34631000000000001</c:v>
                </c:pt>
                <c:pt idx="1153">
                  <c:v>0.34638999999999998</c:v>
                </c:pt>
                <c:pt idx="1154">
                  <c:v>0.34650999999999998</c:v>
                </c:pt>
                <c:pt idx="1155">
                  <c:v>0.34661999999999998</c:v>
                </c:pt>
                <c:pt idx="1156">
                  <c:v>0.34694000000000003</c:v>
                </c:pt>
                <c:pt idx="1157">
                  <c:v>0.34710000000000002</c:v>
                </c:pt>
                <c:pt idx="1158">
                  <c:v>0.34725</c:v>
                </c:pt>
                <c:pt idx="1159">
                  <c:v>0.34741</c:v>
                </c:pt>
                <c:pt idx="1160">
                  <c:v>0.34744999999999998</c:v>
                </c:pt>
                <c:pt idx="1161">
                  <c:v>0.34756999999999999</c:v>
                </c:pt>
                <c:pt idx="1162">
                  <c:v>0.34765000000000001</c:v>
                </c:pt>
                <c:pt idx="1163">
                  <c:v>0.3478</c:v>
                </c:pt>
                <c:pt idx="1164">
                  <c:v>0.34792000000000001</c:v>
                </c:pt>
                <c:pt idx="1165">
                  <c:v>0.34795999999999999</c:v>
                </c:pt>
                <c:pt idx="1166">
                  <c:v>0.34795999999999999</c:v>
                </c:pt>
                <c:pt idx="1167">
                  <c:v>0.34808</c:v>
                </c:pt>
                <c:pt idx="1168">
                  <c:v>0.34816000000000003</c:v>
                </c:pt>
                <c:pt idx="1169">
                  <c:v>0.34832000000000002</c:v>
                </c:pt>
                <c:pt idx="1170">
                  <c:v>0.34850999999999999</c:v>
                </c:pt>
                <c:pt idx="1171">
                  <c:v>0.34866999999999998</c:v>
                </c:pt>
                <c:pt idx="1172">
                  <c:v>0.34882999999999997</c:v>
                </c:pt>
                <c:pt idx="1173">
                  <c:v>0.34905999999999998</c:v>
                </c:pt>
                <c:pt idx="1174">
                  <c:v>0.34914000000000001</c:v>
                </c:pt>
                <c:pt idx="1175">
                  <c:v>0.34917999999999999</c:v>
                </c:pt>
                <c:pt idx="1176">
                  <c:v>0.34921999999999997</c:v>
                </c:pt>
                <c:pt idx="1177">
                  <c:v>0.34926000000000001</c:v>
                </c:pt>
                <c:pt idx="1178">
                  <c:v>0.3493</c:v>
                </c:pt>
                <c:pt idx="1179">
                  <c:v>0.34942000000000001</c:v>
                </c:pt>
                <c:pt idx="1180">
                  <c:v>0.34949000000000002</c:v>
                </c:pt>
                <c:pt idx="1181">
                  <c:v>0.34988999999999998</c:v>
                </c:pt>
                <c:pt idx="1182">
                  <c:v>0.35004999999999997</c:v>
                </c:pt>
                <c:pt idx="1183">
                  <c:v>0.35011999999999999</c:v>
                </c:pt>
                <c:pt idx="1184">
                  <c:v>0.35024</c:v>
                </c:pt>
                <c:pt idx="1185">
                  <c:v>0.35027999999999998</c:v>
                </c:pt>
                <c:pt idx="1186">
                  <c:v>0.35055999999999998</c:v>
                </c:pt>
                <c:pt idx="1187">
                  <c:v>0.35066999999999998</c:v>
                </c:pt>
                <c:pt idx="1188">
                  <c:v>0.35071000000000002</c:v>
                </c:pt>
                <c:pt idx="1189">
                  <c:v>0.35075000000000001</c:v>
                </c:pt>
                <c:pt idx="1190">
                  <c:v>0.35087000000000002</c:v>
                </c:pt>
                <c:pt idx="1191">
                  <c:v>0.35091</c:v>
                </c:pt>
                <c:pt idx="1192">
                  <c:v>0.35094999999999998</c:v>
                </c:pt>
                <c:pt idx="1193">
                  <c:v>0.35106999999999999</c:v>
                </c:pt>
                <c:pt idx="1194">
                  <c:v>0.35133999999999999</c:v>
                </c:pt>
                <c:pt idx="1195">
                  <c:v>0.35145999999999999</c:v>
                </c:pt>
                <c:pt idx="1196">
                  <c:v>0.35161999999999999</c:v>
                </c:pt>
                <c:pt idx="1197">
                  <c:v>0.35193000000000002</c:v>
                </c:pt>
                <c:pt idx="1198">
                  <c:v>0.35209000000000001</c:v>
                </c:pt>
                <c:pt idx="1199">
                  <c:v>0.35216999999999998</c:v>
                </c:pt>
                <c:pt idx="1200">
                  <c:v>0.35232999999999998</c:v>
                </c:pt>
                <c:pt idx="1201">
                  <c:v>0.35252</c:v>
                </c:pt>
                <c:pt idx="1202">
                  <c:v>0.35260000000000002</c:v>
                </c:pt>
                <c:pt idx="1203">
                  <c:v>0.35276000000000002</c:v>
                </c:pt>
                <c:pt idx="1204">
                  <c:v>0.35292000000000001</c:v>
                </c:pt>
                <c:pt idx="1205">
                  <c:v>0.35299000000000003</c:v>
                </c:pt>
                <c:pt idx="1206">
                  <c:v>0.35306999999999999</c:v>
                </c:pt>
                <c:pt idx="1207">
                  <c:v>0.35315000000000002</c:v>
                </c:pt>
                <c:pt idx="1208">
                  <c:v>0.35335</c:v>
                </c:pt>
                <c:pt idx="1209">
                  <c:v>0.35338999999999998</c:v>
                </c:pt>
                <c:pt idx="1210">
                  <c:v>0.35358000000000001</c:v>
                </c:pt>
                <c:pt idx="1211">
                  <c:v>0.35370000000000001</c:v>
                </c:pt>
                <c:pt idx="1212">
                  <c:v>0.35386000000000001</c:v>
                </c:pt>
                <c:pt idx="1213">
                  <c:v>0.35393999999999998</c:v>
                </c:pt>
                <c:pt idx="1214">
                  <c:v>0.35410000000000003</c:v>
                </c:pt>
                <c:pt idx="1215">
                  <c:v>0.35425000000000001</c:v>
                </c:pt>
                <c:pt idx="1216">
                  <c:v>0.35437000000000002</c:v>
                </c:pt>
                <c:pt idx="1217">
                  <c:v>0.35444999999999999</c:v>
                </c:pt>
                <c:pt idx="1218">
                  <c:v>0.35457</c:v>
                </c:pt>
                <c:pt idx="1219">
                  <c:v>0.35465000000000002</c:v>
                </c:pt>
                <c:pt idx="1220">
                  <c:v>0.35465000000000002</c:v>
                </c:pt>
                <c:pt idx="1221">
                  <c:v>0.35476000000000002</c:v>
                </c:pt>
                <c:pt idx="1222">
                  <c:v>0.35476000000000002</c:v>
                </c:pt>
                <c:pt idx="1223">
                  <c:v>0.35492000000000001</c:v>
                </c:pt>
                <c:pt idx="1224">
                  <c:v>0.35504000000000002</c:v>
                </c:pt>
                <c:pt idx="1225">
                  <c:v>0.35520000000000002</c:v>
                </c:pt>
                <c:pt idx="1226">
                  <c:v>0.35524</c:v>
                </c:pt>
                <c:pt idx="1227">
                  <c:v>0.35524</c:v>
                </c:pt>
                <c:pt idx="1228">
                  <c:v>0.35535</c:v>
                </c:pt>
                <c:pt idx="1229">
                  <c:v>0.35550999999999999</c:v>
                </c:pt>
                <c:pt idx="1230">
                  <c:v>0.35575000000000001</c:v>
                </c:pt>
                <c:pt idx="1231">
                  <c:v>0.35586000000000001</c:v>
                </c:pt>
                <c:pt idx="1232">
                  <c:v>0.35605999999999999</c:v>
                </c:pt>
                <c:pt idx="1233">
                  <c:v>0.35618</c:v>
                </c:pt>
                <c:pt idx="1234">
                  <c:v>0.35642000000000001</c:v>
                </c:pt>
                <c:pt idx="1235">
                  <c:v>0.35653000000000001</c:v>
                </c:pt>
                <c:pt idx="1236">
                  <c:v>0.35672999999999999</c:v>
                </c:pt>
                <c:pt idx="1237">
                  <c:v>0.35681000000000002</c:v>
                </c:pt>
                <c:pt idx="1238">
                  <c:v>0.35693000000000003</c:v>
                </c:pt>
                <c:pt idx="1239">
                  <c:v>0.35708000000000001</c:v>
                </c:pt>
                <c:pt idx="1240">
                  <c:v>0.35736000000000001</c:v>
                </c:pt>
                <c:pt idx="1241">
                  <c:v>0.35755999999999999</c:v>
                </c:pt>
                <c:pt idx="1242">
                  <c:v>0.35770999999999997</c:v>
                </c:pt>
                <c:pt idx="1243">
                  <c:v>0.35782999999999998</c:v>
                </c:pt>
                <c:pt idx="1244">
                  <c:v>0.35803000000000001</c:v>
                </c:pt>
                <c:pt idx="1245">
                  <c:v>0.35815000000000002</c:v>
                </c:pt>
                <c:pt idx="1246">
                  <c:v>0.35826000000000002</c:v>
                </c:pt>
                <c:pt idx="1247">
                  <c:v>0.35846</c:v>
                </c:pt>
                <c:pt idx="1248">
                  <c:v>0.35849999999999999</c:v>
                </c:pt>
                <c:pt idx="1249">
                  <c:v>0.35874</c:v>
                </c:pt>
                <c:pt idx="1250">
                  <c:v>0.35885</c:v>
                </c:pt>
                <c:pt idx="1251">
                  <c:v>0.35893000000000003</c:v>
                </c:pt>
                <c:pt idx="1252">
                  <c:v>0.35913</c:v>
                </c:pt>
                <c:pt idx="1253">
                  <c:v>0.35929</c:v>
                </c:pt>
                <c:pt idx="1254">
                  <c:v>0.3594</c:v>
                </c:pt>
                <c:pt idx="1255">
                  <c:v>0.35955999999999999</c:v>
                </c:pt>
                <c:pt idx="1256">
                  <c:v>0.35959999999999998</c:v>
                </c:pt>
                <c:pt idx="1257">
                  <c:v>0.35980000000000001</c:v>
                </c:pt>
                <c:pt idx="1258">
                  <c:v>0.35987999999999998</c:v>
                </c:pt>
                <c:pt idx="1259">
                  <c:v>0.36010999999999999</c:v>
                </c:pt>
                <c:pt idx="1260">
                  <c:v>0.36035</c:v>
                </c:pt>
                <c:pt idx="1261">
                  <c:v>0.36038999999999999</c:v>
                </c:pt>
                <c:pt idx="1262">
                  <c:v>0.36049999999999999</c:v>
                </c:pt>
                <c:pt idx="1263">
                  <c:v>0.36062</c:v>
                </c:pt>
                <c:pt idx="1264">
                  <c:v>0.36098000000000002</c:v>
                </c:pt>
                <c:pt idx="1265">
                  <c:v>0.36109000000000002</c:v>
                </c:pt>
                <c:pt idx="1266">
                  <c:v>0.36113000000000001</c:v>
                </c:pt>
                <c:pt idx="1267">
                  <c:v>0.36125000000000002</c:v>
                </c:pt>
                <c:pt idx="1268">
                  <c:v>0.36125000000000002</c:v>
                </c:pt>
                <c:pt idx="1269">
                  <c:v>0.36137000000000002</c:v>
                </c:pt>
                <c:pt idx="1270">
                  <c:v>0.36141000000000001</c:v>
                </c:pt>
                <c:pt idx="1271">
                  <c:v>0.36160999999999999</c:v>
                </c:pt>
                <c:pt idx="1272">
                  <c:v>0.36168</c:v>
                </c:pt>
                <c:pt idx="1273">
                  <c:v>0.36171999999999999</c:v>
                </c:pt>
                <c:pt idx="1274">
                  <c:v>0.36180000000000001</c:v>
                </c:pt>
                <c:pt idx="1275">
                  <c:v>0.36183999999999999</c:v>
                </c:pt>
                <c:pt idx="1276">
                  <c:v>0.36196</c:v>
                </c:pt>
                <c:pt idx="1277">
                  <c:v>0.36212</c:v>
                </c:pt>
                <c:pt idx="1278">
                  <c:v>0.36226999999999998</c:v>
                </c:pt>
                <c:pt idx="1279">
                  <c:v>0.36238999999999999</c:v>
                </c:pt>
                <c:pt idx="1280">
                  <c:v>0.36266999999999999</c:v>
                </c:pt>
                <c:pt idx="1281">
                  <c:v>0.36275000000000002</c:v>
                </c:pt>
                <c:pt idx="1282">
                  <c:v>0.3629</c:v>
                </c:pt>
                <c:pt idx="1283">
                  <c:v>0.36302000000000001</c:v>
                </c:pt>
                <c:pt idx="1284">
                  <c:v>0.36318</c:v>
                </c:pt>
                <c:pt idx="1285">
                  <c:v>0.36334</c:v>
                </c:pt>
                <c:pt idx="1286">
                  <c:v>0.36341000000000001</c:v>
                </c:pt>
                <c:pt idx="1287">
                  <c:v>0.36360999999999999</c:v>
                </c:pt>
                <c:pt idx="1288">
                  <c:v>0.36381000000000002</c:v>
                </c:pt>
                <c:pt idx="1289">
                  <c:v>0.36388999999999999</c:v>
                </c:pt>
                <c:pt idx="1290">
                  <c:v>0.36403999999999997</c:v>
                </c:pt>
                <c:pt idx="1291">
                  <c:v>0.36415999999999998</c:v>
                </c:pt>
                <c:pt idx="1292">
                  <c:v>0.36436000000000002</c:v>
                </c:pt>
                <c:pt idx="1293">
                  <c:v>0.36456</c:v>
                </c:pt>
                <c:pt idx="1294">
                  <c:v>0.36470999999999998</c:v>
                </c:pt>
                <c:pt idx="1295">
                  <c:v>0.36498999999999998</c:v>
                </c:pt>
                <c:pt idx="1296">
                  <c:v>0.36507000000000001</c:v>
                </c:pt>
                <c:pt idx="1297">
                  <c:v>0.36518</c:v>
                </c:pt>
                <c:pt idx="1298">
                  <c:v>0.36537999999999998</c:v>
                </c:pt>
                <c:pt idx="1299">
                  <c:v>0.36549999999999999</c:v>
                </c:pt>
                <c:pt idx="1300">
                  <c:v>0.36565999999999999</c:v>
                </c:pt>
                <c:pt idx="1301">
                  <c:v>0.36585000000000001</c:v>
                </c:pt>
                <c:pt idx="1302">
                  <c:v>0.36592999999999998</c:v>
                </c:pt>
                <c:pt idx="1303">
                  <c:v>0.36609000000000003</c:v>
                </c:pt>
                <c:pt idx="1304">
                  <c:v>0.36629</c:v>
                </c:pt>
                <c:pt idx="1305">
                  <c:v>0.3664</c:v>
                </c:pt>
                <c:pt idx="1306">
                  <c:v>0.36647999999999997</c:v>
                </c:pt>
                <c:pt idx="1307">
                  <c:v>0.36659999999999998</c:v>
                </c:pt>
                <c:pt idx="1308">
                  <c:v>0.36675999999999997</c:v>
                </c:pt>
                <c:pt idx="1309">
                  <c:v>0.36687999999999998</c:v>
                </c:pt>
                <c:pt idx="1310">
                  <c:v>0.36691000000000001</c:v>
                </c:pt>
                <c:pt idx="1311">
                  <c:v>0.36710999999999999</c:v>
                </c:pt>
                <c:pt idx="1312">
                  <c:v>0.36723</c:v>
                </c:pt>
                <c:pt idx="1313">
                  <c:v>0.36731000000000003</c:v>
                </c:pt>
                <c:pt idx="1314">
                  <c:v>0.36735000000000001</c:v>
                </c:pt>
                <c:pt idx="1315">
                  <c:v>0.36762</c:v>
                </c:pt>
                <c:pt idx="1316">
                  <c:v>0.36774000000000001</c:v>
                </c:pt>
                <c:pt idx="1317">
                  <c:v>0.36793999999999999</c:v>
                </c:pt>
                <c:pt idx="1318">
                  <c:v>0.36802000000000001</c:v>
                </c:pt>
                <c:pt idx="1319">
                  <c:v>0.36813000000000001</c:v>
                </c:pt>
                <c:pt idx="1320">
                  <c:v>0.36817</c:v>
                </c:pt>
                <c:pt idx="1321">
                  <c:v>0.36832999999999999</c:v>
                </c:pt>
                <c:pt idx="1322">
                  <c:v>0.36853000000000002</c:v>
                </c:pt>
                <c:pt idx="1323">
                  <c:v>0.36864000000000002</c:v>
                </c:pt>
                <c:pt idx="1324">
                  <c:v>0.36875999999999998</c:v>
                </c:pt>
                <c:pt idx="1325">
                  <c:v>0.36884</c:v>
                </c:pt>
                <c:pt idx="1326">
                  <c:v>0.36903999999999998</c:v>
                </c:pt>
                <c:pt idx="1327">
                  <c:v>0.36919999999999997</c:v>
                </c:pt>
                <c:pt idx="1328">
                  <c:v>0.36931000000000003</c:v>
                </c:pt>
                <c:pt idx="1329">
                  <c:v>0.36951000000000001</c:v>
                </c:pt>
                <c:pt idx="1330">
                  <c:v>0.36970999999999998</c:v>
                </c:pt>
                <c:pt idx="1331">
                  <c:v>0.36986000000000002</c:v>
                </c:pt>
                <c:pt idx="1332">
                  <c:v>0.36993999999999999</c:v>
                </c:pt>
                <c:pt idx="1333">
                  <c:v>0.37006</c:v>
                </c:pt>
                <c:pt idx="1334">
                  <c:v>0.37021999999999999</c:v>
                </c:pt>
                <c:pt idx="1335">
                  <c:v>0.37030000000000002</c:v>
                </c:pt>
                <c:pt idx="1336">
                  <c:v>0.37036999999999998</c:v>
                </c:pt>
                <c:pt idx="1337">
                  <c:v>0.37053000000000003</c:v>
                </c:pt>
                <c:pt idx="1338">
                  <c:v>0.37057000000000001</c:v>
                </c:pt>
                <c:pt idx="1339">
                  <c:v>0.37069000000000002</c:v>
                </c:pt>
                <c:pt idx="1340">
                  <c:v>0.37085000000000001</c:v>
                </c:pt>
                <c:pt idx="1341">
                  <c:v>0.37092999999999998</c:v>
                </c:pt>
                <c:pt idx="1342">
                  <c:v>0.371</c:v>
                </c:pt>
                <c:pt idx="1343">
                  <c:v>0.37112000000000001</c:v>
                </c:pt>
                <c:pt idx="1344">
                  <c:v>0.37128</c:v>
                </c:pt>
                <c:pt idx="1345">
                  <c:v>0.37136000000000002</c:v>
                </c:pt>
                <c:pt idx="1346">
                  <c:v>0.37147999999999998</c:v>
                </c:pt>
                <c:pt idx="1347">
                  <c:v>0.37167</c:v>
                </c:pt>
                <c:pt idx="1348">
                  <c:v>0.37175000000000002</c:v>
                </c:pt>
                <c:pt idx="1349">
                  <c:v>0.37195</c:v>
                </c:pt>
                <c:pt idx="1350">
                  <c:v>0.37203000000000003</c:v>
                </c:pt>
                <c:pt idx="1351">
                  <c:v>0.37209999999999999</c:v>
                </c:pt>
                <c:pt idx="1352">
                  <c:v>0.37222</c:v>
                </c:pt>
                <c:pt idx="1353">
                  <c:v>0.37225999999999998</c:v>
                </c:pt>
                <c:pt idx="1354">
                  <c:v>0.37246000000000001</c:v>
                </c:pt>
                <c:pt idx="1355">
                  <c:v>0.37265999999999999</c:v>
                </c:pt>
                <c:pt idx="1356">
                  <c:v>0.37276999999999999</c:v>
                </c:pt>
                <c:pt idx="1357">
                  <c:v>0.37289</c:v>
                </c:pt>
                <c:pt idx="1358">
                  <c:v>0.37301000000000001</c:v>
                </c:pt>
                <c:pt idx="1359">
                  <c:v>0.37320999999999999</c:v>
                </c:pt>
                <c:pt idx="1360">
                  <c:v>0.37336000000000003</c:v>
                </c:pt>
                <c:pt idx="1361">
                  <c:v>0.37347999999999998</c:v>
                </c:pt>
                <c:pt idx="1362">
                  <c:v>0.37352000000000002</c:v>
                </c:pt>
                <c:pt idx="1363">
                  <c:v>0.37372</c:v>
                </c:pt>
                <c:pt idx="1364">
                  <c:v>0.37375999999999998</c:v>
                </c:pt>
                <c:pt idx="1365">
                  <c:v>0.37384000000000001</c:v>
                </c:pt>
                <c:pt idx="1366">
                  <c:v>0.37391000000000002</c:v>
                </c:pt>
                <c:pt idx="1367">
                  <c:v>0.37398999999999999</c:v>
                </c:pt>
                <c:pt idx="1368">
                  <c:v>0.37414999999999998</c:v>
                </c:pt>
                <c:pt idx="1369">
                  <c:v>0.37426999999999999</c:v>
                </c:pt>
                <c:pt idx="1370">
                  <c:v>0.37446000000000002</c:v>
                </c:pt>
                <c:pt idx="1371">
                  <c:v>0.37462000000000001</c:v>
                </c:pt>
                <c:pt idx="1372">
                  <c:v>0.37469999999999998</c:v>
                </c:pt>
                <c:pt idx="1373">
                  <c:v>0.37481999999999999</c:v>
                </c:pt>
                <c:pt idx="1374">
                  <c:v>0.37497999999999998</c:v>
                </c:pt>
                <c:pt idx="1375">
                  <c:v>0.37504999999999999</c:v>
                </c:pt>
                <c:pt idx="1376">
                  <c:v>0.37504999999999999</c:v>
                </c:pt>
                <c:pt idx="1377">
                  <c:v>0.37533</c:v>
                </c:pt>
                <c:pt idx="1378">
                  <c:v>0.37557000000000001</c:v>
                </c:pt>
                <c:pt idx="1379">
                  <c:v>0.37563999999999997</c:v>
                </c:pt>
                <c:pt idx="1380">
                  <c:v>0.37587999999999999</c:v>
                </c:pt>
                <c:pt idx="1381">
                  <c:v>0.37608000000000003</c:v>
                </c:pt>
                <c:pt idx="1382">
                  <c:v>0.37619000000000002</c:v>
                </c:pt>
                <c:pt idx="1383">
                  <c:v>0.37642999999999999</c:v>
                </c:pt>
                <c:pt idx="1384">
                  <c:v>0.37647000000000003</c:v>
                </c:pt>
                <c:pt idx="1385">
                  <c:v>0.37663000000000002</c:v>
                </c:pt>
                <c:pt idx="1386">
                  <c:v>0.37678</c:v>
                </c:pt>
                <c:pt idx="1387">
                  <c:v>0.37690000000000001</c:v>
                </c:pt>
                <c:pt idx="1388">
                  <c:v>0.37709999999999999</c:v>
                </c:pt>
                <c:pt idx="1389">
                  <c:v>0.37713999999999998</c:v>
                </c:pt>
                <c:pt idx="1390">
                  <c:v>0.37722</c:v>
                </c:pt>
                <c:pt idx="1391">
                  <c:v>0.37733</c:v>
                </c:pt>
                <c:pt idx="1392">
                  <c:v>0.37745000000000001</c:v>
                </c:pt>
                <c:pt idx="1393">
                  <c:v>0.37757000000000002</c:v>
                </c:pt>
                <c:pt idx="1394">
                  <c:v>0.37764999999999999</c:v>
                </c:pt>
                <c:pt idx="1395">
                  <c:v>0.37776999999999999</c:v>
                </c:pt>
                <c:pt idx="1396">
                  <c:v>0.37789</c:v>
                </c:pt>
                <c:pt idx="1397">
                  <c:v>0.378</c:v>
                </c:pt>
                <c:pt idx="1398">
                  <c:v>0.37812000000000001</c:v>
                </c:pt>
                <c:pt idx="1399">
                  <c:v>0.37824000000000002</c:v>
                </c:pt>
                <c:pt idx="1400">
                  <c:v>0.37844</c:v>
                </c:pt>
                <c:pt idx="1401">
                  <c:v>0.37851000000000001</c:v>
                </c:pt>
                <c:pt idx="1402">
                  <c:v>0.37858999999999998</c:v>
                </c:pt>
                <c:pt idx="1403">
                  <c:v>0.37870999999999999</c:v>
                </c:pt>
                <c:pt idx="1404">
                  <c:v>0.37879000000000002</c:v>
                </c:pt>
                <c:pt idx="1405">
                  <c:v>0.37886999999999998</c:v>
                </c:pt>
                <c:pt idx="1406">
                  <c:v>0.37902999999999998</c:v>
                </c:pt>
                <c:pt idx="1407">
                  <c:v>0.37930000000000003</c:v>
                </c:pt>
                <c:pt idx="1408">
                  <c:v>0.37946000000000002</c:v>
                </c:pt>
                <c:pt idx="1409">
                  <c:v>0.37953999999999999</c:v>
                </c:pt>
                <c:pt idx="1410">
                  <c:v>0.37969000000000003</c:v>
                </c:pt>
                <c:pt idx="1411">
                  <c:v>0.37985000000000002</c:v>
                </c:pt>
                <c:pt idx="1412">
                  <c:v>0.37996999999999997</c:v>
                </c:pt>
                <c:pt idx="1413">
                  <c:v>0.38008999999999998</c:v>
                </c:pt>
                <c:pt idx="1414">
                  <c:v>0.38020999999999999</c:v>
                </c:pt>
                <c:pt idx="1415">
                  <c:v>0.38024000000000002</c:v>
                </c:pt>
                <c:pt idx="1416">
                  <c:v>0.38028000000000001</c:v>
                </c:pt>
                <c:pt idx="1417">
                  <c:v>0.38040000000000002</c:v>
                </c:pt>
                <c:pt idx="1418">
                  <c:v>0.38044</c:v>
                </c:pt>
                <c:pt idx="1419">
                  <c:v>0.38047999999999998</c:v>
                </c:pt>
                <c:pt idx="1420">
                  <c:v>0.38068000000000002</c:v>
                </c:pt>
                <c:pt idx="1421">
                  <c:v>0.38080000000000003</c:v>
                </c:pt>
                <c:pt idx="1422">
                  <c:v>0.38091000000000003</c:v>
                </c:pt>
                <c:pt idx="1423">
                  <c:v>0.38102999999999998</c:v>
                </c:pt>
                <c:pt idx="1424">
                  <c:v>0.38118999999999997</c:v>
                </c:pt>
                <c:pt idx="1425">
                  <c:v>0.38135000000000002</c:v>
                </c:pt>
                <c:pt idx="1426">
                  <c:v>0.38138</c:v>
                </c:pt>
                <c:pt idx="1427">
                  <c:v>0.38141999999999998</c:v>
                </c:pt>
                <c:pt idx="1428">
                  <c:v>0.38162000000000001</c:v>
                </c:pt>
                <c:pt idx="1429">
                  <c:v>0.38169999999999998</c:v>
                </c:pt>
                <c:pt idx="1430">
                  <c:v>0.38174000000000002</c:v>
                </c:pt>
                <c:pt idx="1431">
                  <c:v>0.38181999999999999</c:v>
                </c:pt>
                <c:pt idx="1432">
                  <c:v>0.38194</c:v>
                </c:pt>
                <c:pt idx="1433">
                  <c:v>0.38201000000000002</c:v>
                </c:pt>
                <c:pt idx="1434">
                  <c:v>0.38213000000000003</c:v>
                </c:pt>
                <c:pt idx="1435">
                  <c:v>0.38229000000000002</c:v>
                </c:pt>
                <c:pt idx="1436">
                  <c:v>0.38256000000000001</c:v>
                </c:pt>
                <c:pt idx="1437">
                  <c:v>0.38272</c:v>
                </c:pt>
                <c:pt idx="1438">
                  <c:v>0.38272</c:v>
                </c:pt>
                <c:pt idx="1439">
                  <c:v>0.38296000000000002</c:v>
                </c:pt>
                <c:pt idx="1440">
                  <c:v>0.38312000000000002</c:v>
                </c:pt>
                <c:pt idx="1441">
                  <c:v>0.38323000000000002</c:v>
                </c:pt>
                <c:pt idx="1442">
                  <c:v>0.38330999999999998</c:v>
                </c:pt>
                <c:pt idx="1443">
                  <c:v>0.38330999999999998</c:v>
                </c:pt>
                <c:pt idx="1444">
                  <c:v>0.38339000000000001</c:v>
                </c:pt>
                <c:pt idx="1445">
                  <c:v>0.38355</c:v>
                </c:pt>
                <c:pt idx="1446">
                  <c:v>0.38358999999999999</c:v>
                </c:pt>
                <c:pt idx="1447">
                  <c:v>0.38363000000000003</c:v>
                </c:pt>
                <c:pt idx="1448">
                  <c:v>0.38363000000000003</c:v>
                </c:pt>
                <c:pt idx="1449">
                  <c:v>0.38367000000000001</c:v>
                </c:pt>
                <c:pt idx="1450">
                  <c:v>0.38381999999999999</c:v>
                </c:pt>
                <c:pt idx="1451">
                  <c:v>0.38394</c:v>
                </c:pt>
                <c:pt idx="1452">
                  <c:v>0.38413999999999998</c:v>
                </c:pt>
                <c:pt idx="1453">
                  <c:v>0.38422000000000001</c:v>
                </c:pt>
                <c:pt idx="1454">
                  <c:v>0.38436999999999999</c:v>
                </c:pt>
                <c:pt idx="1455">
                  <c:v>0.38445000000000001</c:v>
                </c:pt>
                <c:pt idx="1456">
                  <c:v>0.38452999999999998</c:v>
                </c:pt>
                <c:pt idx="1457">
                  <c:v>0.38461000000000001</c:v>
                </c:pt>
                <c:pt idx="1458">
                  <c:v>0.38477</c:v>
                </c:pt>
                <c:pt idx="1459">
                  <c:v>0.38480999999999999</c:v>
                </c:pt>
                <c:pt idx="1460">
                  <c:v>0.38485000000000003</c:v>
                </c:pt>
                <c:pt idx="1461">
                  <c:v>0.38507999999999998</c:v>
                </c:pt>
                <c:pt idx="1462">
                  <c:v>0.38519999999999999</c:v>
                </c:pt>
                <c:pt idx="1463">
                  <c:v>0.38532</c:v>
                </c:pt>
                <c:pt idx="1464">
                  <c:v>0.38535999999999998</c:v>
                </c:pt>
                <c:pt idx="1465">
                  <c:v>0.38540000000000002</c:v>
                </c:pt>
                <c:pt idx="1466">
                  <c:v>0.38544</c:v>
                </c:pt>
                <c:pt idx="1467">
                  <c:v>0.38562999999999997</c:v>
                </c:pt>
                <c:pt idx="1468">
                  <c:v>0.38583000000000001</c:v>
                </c:pt>
                <c:pt idx="1469">
                  <c:v>0.38606000000000001</c:v>
                </c:pt>
                <c:pt idx="1470">
                  <c:v>0.38613999999999998</c:v>
                </c:pt>
                <c:pt idx="1471">
                  <c:v>0.38625999999999999</c:v>
                </c:pt>
                <c:pt idx="1472">
                  <c:v>0.38646000000000003</c:v>
                </c:pt>
                <c:pt idx="1473">
                  <c:v>0.38661000000000001</c:v>
                </c:pt>
                <c:pt idx="1474">
                  <c:v>0.38677</c:v>
                </c:pt>
                <c:pt idx="1475">
                  <c:v>0.38689000000000001</c:v>
                </c:pt>
                <c:pt idx="1476">
                  <c:v>0.38705000000000001</c:v>
                </c:pt>
                <c:pt idx="1477">
                  <c:v>0.38708999999999999</c:v>
                </c:pt>
                <c:pt idx="1478">
                  <c:v>0.38712999999999997</c:v>
                </c:pt>
                <c:pt idx="1479">
                  <c:v>0.38723999999999997</c:v>
                </c:pt>
                <c:pt idx="1480">
                  <c:v>0.38728000000000001</c:v>
                </c:pt>
                <c:pt idx="1481">
                  <c:v>0.38735999999999998</c:v>
                </c:pt>
                <c:pt idx="1482">
                  <c:v>0.38751999999999998</c:v>
                </c:pt>
                <c:pt idx="1483">
                  <c:v>0.3876</c:v>
                </c:pt>
                <c:pt idx="1484">
                  <c:v>0.3876</c:v>
                </c:pt>
                <c:pt idx="1485">
                  <c:v>0.38783000000000001</c:v>
                </c:pt>
                <c:pt idx="1486">
                  <c:v>0.38786999999999999</c:v>
                </c:pt>
                <c:pt idx="1487">
                  <c:v>0.38795000000000002</c:v>
                </c:pt>
                <c:pt idx="1488">
                  <c:v>0.38807000000000003</c:v>
                </c:pt>
                <c:pt idx="1489">
                  <c:v>0.38823000000000002</c:v>
                </c:pt>
                <c:pt idx="1490">
                  <c:v>0.38838</c:v>
                </c:pt>
                <c:pt idx="1491">
                  <c:v>0.38841999999999999</c:v>
                </c:pt>
                <c:pt idx="1492">
                  <c:v>0.38846000000000003</c:v>
                </c:pt>
                <c:pt idx="1493">
                  <c:v>0.38850000000000001</c:v>
                </c:pt>
                <c:pt idx="1494">
                  <c:v>0.38869999999999999</c:v>
                </c:pt>
                <c:pt idx="1495">
                  <c:v>0.38893</c:v>
                </c:pt>
                <c:pt idx="1496">
                  <c:v>0.38896999999999998</c:v>
                </c:pt>
                <c:pt idx="1497">
                  <c:v>0.38901000000000002</c:v>
                </c:pt>
                <c:pt idx="1498">
                  <c:v>0.38921</c:v>
                </c:pt>
                <c:pt idx="1499">
                  <c:v>0.38929000000000002</c:v>
                </c:pt>
                <c:pt idx="1500">
                  <c:v>0.38951999999999998</c:v>
                </c:pt>
                <c:pt idx="1501">
                  <c:v>0.38963999999999999</c:v>
                </c:pt>
                <c:pt idx="1502">
                  <c:v>0.38972000000000001</c:v>
                </c:pt>
                <c:pt idx="1503">
                  <c:v>0.38988</c:v>
                </c:pt>
                <c:pt idx="1504">
                  <c:v>0.39004</c:v>
                </c:pt>
                <c:pt idx="1505">
                  <c:v>0.39018999999999998</c:v>
                </c:pt>
                <c:pt idx="1506">
                  <c:v>0.39027000000000001</c:v>
                </c:pt>
                <c:pt idx="1507">
                  <c:v>0.39034999999999997</c:v>
                </c:pt>
                <c:pt idx="1508">
                  <c:v>0.39046999999999998</c:v>
                </c:pt>
                <c:pt idx="1509">
                  <c:v>0.39051000000000002</c:v>
                </c:pt>
                <c:pt idx="1510">
                  <c:v>0.39066000000000001</c:v>
                </c:pt>
                <c:pt idx="1511">
                  <c:v>0.39078000000000002</c:v>
                </c:pt>
                <c:pt idx="1512">
                  <c:v>0.39094000000000001</c:v>
                </c:pt>
                <c:pt idx="1513">
                  <c:v>0.39101999999999998</c:v>
                </c:pt>
                <c:pt idx="1514">
                  <c:v>0.39113999999999999</c:v>
                </c:pt>
                <c:pt idx="1515">
                  <c:v>0.39129000000000003</c:v>
                </c:pt>
                <c:pt idx="1516">
                  <c:v>0.39140999999999998</c:v>
                </c:pt>
                <c:pt idx="1517">
                  <c:v>0.39161000000000001</c:v>
                </c:pt>
                <c:pt idx="1518">
                  <c:v>0.39168999999999998</c:v>
                </c:pt>
                <c:pt idx="1519">
                  <c:v>0.39177000000000001</c:v>
                </c:pt>
                <c:pt idx="1520">
                  <c:v>0.39180999999999999</c:v>
                </c:pt>
                <c:pt idx="1521">
                  <c:v>0.39184000000000002</c:v>
                </c:pt>
                <c:pt idx="1522">
                  <c:v>0.39195999999999998</c:v>
                </c:pt>
                <c:pt idx="1523">
                  <c:v>0.39207999999999998</c:v>
                </c:pt>
                <c:pt idx="1524">
                  <c:v>0.39219999999999999</c:v>
                </c:pt>
                <c:pt idx="1525">
                  <c:v>0.39232</c:v>
                </c:pt>
                <c:pt idx="1526">
                  <c:v>0.39251000000000003</c:v>
                </c:pt>
                <c:pt idx="1527">
                  <c:v>0.39271</c:v>
                </c:pt>
                <c:pt idx="1528">
                  <c:v>0.39278999999999997</c:v>
                </c:pt>
                <c:pt idx="1529">
                  <c:v>0.39287</c:v>
                </c:pt>
                <c:pt idx="1530">
                  <c:v>0.39306000000000002</c:v>
                </c:pt>
                <c:pt idx="1531">
                  <c:v>0.39326</c:v>
                </c:pt>
                <c:pt idx="1532">
                  <c:v>0.39338000000000001</c:v>
                </c:pt>
                <c:pt idx="1533">
                  <c:v>0.39341999999999999</c:v>
                </c:pt>
                <c:pt idx="1534">
                  <c:v>0.39368999999999998</c:v>
                </c:pt>
                <c:pt idx="1535">
                  <c:v>0.39384999999999998</c:v>
                </c:pt>
                <c:pt idx="1536">
                  <c:v>0.39396999999999999</c:v>
                </c:pt>
                <c:pt idx="1537">
                  <c:v>0.39405000000000001</c:v>
                </c:pt>
                <c:pt idx="1538">
                  <c:v>0.39409</c:v>
                </c:pt>
                <c:pt idx="1539">
                  <c:v>0.39412999999999998</c:v>
                </c:pt>
                <c:pt idx="1540">
                  <c:v>0.39428000000000002</c:v>
                </c:pt>
                <c:pt idx="1541">
                  <c:v>0.39444000000000001</c:v>
                </c:pt>
                <c:pt idx="1542">
                  <c:v>0.39451999999999998</c:v>
                </c:pt>
                <c:pt idx="1543">
                  <c:v>0.39460000000000001</c:v>
                </c:pt>
                <c:pt idx="1544">
                  <c:v>0.39463999999999999</c:v>
                </c:pt>
                <c:pt idx="1545">
                  <c:v>0.39467999999999998</c:v>
                </c:pt>
                <c:pt idx="1546">
                  <c:v>0.39474999999999999</c:v>
                </c:pt>
                <c:pt idx="1547">
                  <c:v>0.39483000000000001</c:v>
                </c:pt>
                <c:pt idx="1548">
                  <c:v>0.39490999999999998</c:v>
                </c:pt>
                <c:pt idx="1549">
                  <c:v>0.39495000000000002</c:v>
                </c:pt>
                <c:pt idx="1550">
                  <c:v>0.39499000000000001</c:v>
                </c:pt>
                <c:pt idx="1551">
                  <c:v>0.39515</c:v>
                </c:pt>
                <c:pt idx="1552">
                  <c:v>0.39518999999999999</c:v>
                </c:pt>
                <c:pt idx="1553">
                  <c:v>0.39534000000000002</c:v>
                </c:pt>
                <c:pt idx="1554">
                  <c:v>0.39550000000000002</c:v>
                </c:pt>
                <c:pt idx="1555">
                  <c:v>0.39562000000000003</c:v>
                </c:pt>
                <c:pt idx="1556">
                  <c:v>0.3957</c:v>
                </c:pt>
                <c:pt idx="1557">
                  <c:v>0.39582000000000001</c:v>
                </c:pt>
                <c:pt idx="1558">
                  <c:v>0.39589000000000002</c:v>
                </c:pt>
                <c:pt idx="1559">
                  <c:v>0.39596999999999999</c:v>
                </c:pt>
                <c:pt idx="1560">
                  <c:v>0.39609</c:v>
                </c:pt>
                <c:pt idx="1561">
                  <c:v>0.39621000000000001</c:v>
                </c:pt>
                <c:pt idx="1562">
                  <c:v>0.39628999999999998</c:v>
                </c:pt>
                <c:pt idx="1563">
                  <c:v>0.39637</c:v>
                </c:pt>
                <c:pt idx="1564">
                  <c:v>0.39656000000000002</c:v>
                </c:pt>
                <c:pt idx="1565">
                  <c:v>0.39667999999999998</c:v>
                </c:pt>
                <c:pt idx="1566">
                  <c:v>0.39676</c:v>
                </c:pt>
                <c:pt idx="1567">
                  <c:v>0.39700000000000002</c:v>
                </c:pt>
                <c:pt idx="1568">
                  <c:v>0.39706999999999998</c:v>
                </c:pt>
                <c:pt idx="1569">
                  <c:v>0.39718999999999999</c:v>
                </c:pt>
                <c:pt idx="1570">
                  <c:v>0.39727000000000001</c:v>
                </c:pt>
                <c:pt idx="1571">
                  <c:v>0.39731</c:v>
                </c:pt>
                <c:pt idx="1572">
                  <c:v>0.39750999999999997</c:v>
                </c:pt>
                <c:pt idx="1573">
                  <c:v>0.39761999999999997</c:v>
                </c:pt>
                <c:pt idx="1574">
                  <c:v>0.39773999999999998</c:v>
                </c:pt>
                <c:pt idx="1575">
                  <c:v>0.39789999999999998</c:v>
                </c:pt>
                <c:pt idx="1576">
                  <c:v>0.39801999999999998</c:v>
                </c:pt>
                <c:pt idx="1577">
                  <c:v>0.39806000000000002</c:v>
                </c:pt>
                <c:pt idx="1578">
                  <c:v>0.39817999999999998</c:v>
                </c:pt>
                <c:pt idx="1579">
                  <c:v>0.39828999999999998</c:v>
                </c:pt>
                <c:pt idx="1580">
                  <c:v>0.39837</c:v>
                </c:pt>
                <c:pt idx="1581">
                  <c:v>0.39840999999999999</c:v>
                </c:pt>
                <c:pt idx="1582">
                  <c:v>0.39856999999999998</c:v>
                </c:pt>
                <c:pt idx="1583">
                  <c:v>0.39861000000000002</c:v>
                </c:pt>
                <c:pt idx="1584">
                  <c:v>0.39868999999999999</c:v>
                </c:pt>
                <c:pt idx="1585">
                  <c:v>0.39883999999999997</c:v>
                </c:pt>
                <c:pt idx="1586">
                  <c:v>0.39892</c:v>
                </c:pt>
                <c:pt idx="1587">
                  <c:v>0.39900000000000002</c:v>
                </c:pt>
                <c:pt idx="1588">
                  <c:v>0.39907999999999999</c:v>
                </c:pt>
                <c:pt idx="1589">
                  <c:v>0.39923999999999998</c:v>
                </c:pt>
                <c:pt idx="1590">
                  <c:v>0.39935999999999999</c:v>
                </c:pt>
                <c:pt idx="1591">
                  <c:v>0.39939000000000002</c:v>
                </c:pt>
                <c:pt idx="1592">
                  <c:v>0.39946999999999999</c:v>
                </c:pt>
                <c:pt idx="1593">
                  <c:v>0.39967000000000003</c:v>
                </c:pt>
                <c:pt idx="1594">
                  <c:v>0.39967000000000003</c:v>
                </c:pt>
                <c:pt idx="1595">
                  <c:v>0.39978999999999998</c:v>
                </c:pt>
                <c:pt idx="1596">
                  <c:v>0.39994000000000002</c:v>
                </c:pt>
                <c:pt idx="1597">
                  <c:v>0.40010000000000001</c:v>
                </c:pt>
                <c:pt idx="1598">
                  <c:v>0.40014</c:v>
                </c:pt>
                <c:pt idx="1599">
                  <c:v>0.40026</c:v>
                </c:pt>
                <c:pt idx="1600">
                  <c:v>0.40033999999999997</c:v>
                </c:pt>
                <c:pt idx="1601">
                  <c:v>0.40042</c:v>
                </c:pt>
                <c:pt idx="1602">
                  <c:v>0.40042</c:v>
                </c:pt>
                <c:pt idx="1603">
                  <c:v>0.40061000000000002</c:v>
                </c:pt>
                <c:pt idx="1604">
                  <c:v>0.40077000000000002</c:v>
                </c:pt>
                <c:pt idx="1605">
                  <c:v>0.40093000000000001</c:v>
                </c:pt>
                <c:pt idx="1606">
                  <c:v>0.40096999999999999</c:v>
                </c:pt>
                <c:pt idx="1607">
                  <c:v>0.40109</c:v>
                </c:pt>
                <c:pt idx="1608">
                  <c:v>0.40116000000000002</c:v>
                </c:pt>
                <c:pt idx="1609">
                  <c:v>0.40116000000000002</c:v>
                </c:pt>
                <c:pt idx="1610">
                  <c:v>0.40132000000000001</c:v>
                </c:pt>
                <c:pt idx="1611">
                  <c:v>0.40139999999999998</c:v>
                </c:pt>
                <c:pt idx="1612">
                  <c:v>0.40151999999999999</c:v>
                </c:pt>
                <c:pt idx="1613">
                  <c:v>0.40160000000000001</c:v>
                </c:pt>
                <c:pt idx="1614">
                  <c:v>0.40183000000000002</c:v>
                </c:pt>
                <c:pt idx="1615">
                  <c:v>0.40190999999999999</c:v>
                </c:pt>
                <c:pt idx="1616">
                  <c:v>0.40203</c:v>
                </c:pt>
                <c:pt idx="1617">
                  <c:v>0.40215000000000001</c:v>
                </c:pt>
                <c:pt idx="1618">
                  <c:v>0.40229999999999999</c:v>
                </c:pt>
                <c:pt idx="1619">
                  <c:v>0.40245999999999998</c:v>
                </c:pt>
                <c:pt idx="1620">
                  <c:v>0.40261999999999998</c:v>
                </c:pt>
                <c:pt idx="1621">
                  <c:v>0.4027</c:v>
                </c:pt>
                <c:pt idx="1622">
                  <c:v>0.40273999999999999</c:v>
                </c:pt>
                <c:pt idx="1623">
                  <c:v>0.40284999999999999</c:v>
                </c:pt>
                <c:pt idx="1624">
                  <c:v>0.40289000000000003</c:v>
                </c:pt>
                <c:pt idx="1625">
                  <c:v>0.40309</c:v>
                </c:pt>
                <c:pt idx="1626">
                  <c:v>0.40325</c:v>
                </c:pt>
                <c:pt idx="1627">
                  <c:v>0.40337000000000001</c:v>
                </c:pt>
                <c:pt idx="1628">
                  <c:v>0.40367999999999998</c:v>
                </c:pt>
                <c:pt idx="1629">
                  <c:v>0.40376000000000001</c:v>
                </c:pt>
                <c:pt idx="1630">
                  <c:v>0.40388000000000002</c:v>
                </c:pt>
                <c:pt idx="1631">
                  <c:v>0.40392</c:v>
                </c:pt>
                <c:pt idx="1632">
                  <c:v>0.40395999999999999</c:v>
                </c:pt>
                <c:pt idx="1633">
                  <c:v>0.40418999999999999</c:v>
                </c:pt>
                <c:pt idx="1634">
                  <c:v>0.40431</c:v>
                </c:pt>
                <c:pt idx="1635">
                  <c:v>0.40439000000000003</c:v>
                </c:pt>
                <c:pt idx="1636">
                  <c:v>0.40455000000000002</c:v>
                </c:pt>
                <c:pt idx="1637">
                  <c:v>0.40477999999999997</c:v>
                </c:pt>
                <c:pt idx="1638">
                  <c:v>0.40494000000000002</c:v>
                </c:pt>
                <c:pt idx="1639">
                  <c:v>0.40501999999999999</c:v>
                </c:pt>
                <c:pt idx="1640">
                  <c:v>0.40510000000000002</c:v>
                </c:pt>
                <c:pt idx="1641">
                  <c:v>0.40521000000000001</c:v>
                </c:pt>
                <c:pt idx="1642">
                  <c:v>0.40533000000000002</c:v>
                </c:pt>
                <c:pt idx="1643">
                  <c:v>0.40540999999999999</c:v>
                </c:pt>
                <c:pt idx="1644">
                  <c:v>0.40572999999999998</c:v>
                </c:pt>
                <c:pt idx="1645">
                  <c:v>0.40579999999999999</c:v>
                </c:pt>
                <c:pt idx="1646">
                  <c:v>0.40583999999999998</c:v>
                </c:pt>
                <c:pt idx="1647">
                  <c:v>0.40592</c:v>
                </c:pt>
                <c:pt idx="1648">
                  <c:v>0.40620000000000001</c:v>
                </c:pt>
                <c:pt idx="1649">
                  <c:v>0.40627999999999997</c:v>
                </c:pt>
                <c:pt idx="1650">
                  <c:v>0.40634999999999999</c:v>
                </c:pt>
                <c:pt idx="1651">
                  <c:v>0.40655000000000002</c:v>
                </c:pt>
                <c:pt idx="1652">
                  <c:v>0.40666999999999998</c:v>
                </c:pt>
                <c:pt idx="1653">
                  <c:v>0.40666999999999998</c:v>
                </c:pt>
                <c:pt idx="1654">
                  <c:v>0.40671000000000002</c:v>
                </c:pt>
                <c:pt idx="1655">
                  <c:v>0.40687000000000001</c:v>
                </c:pt>
                <c:pt idx="1656">
                  <c:v>0.40694000000000002</c:v>
                </c:pt>
                <c:pt idx="1657">
                  <c:v>0.40698000000000001</c:v>
                </c:pt>
                <c:pt idx="1658">
                  <c:v>0.40710000000000002</c:v>
                </c:pt>
                <c:pt idx="1659">
                  <c:v>0.40722000000000003</c:v>
                </c:pt>
                <c:pt idx="1660">
                  <c:v>0.4073</c:v>
                </c:pt>
                <c:pt idx="1661">
                  <c:v>0.40733999999999998</c:v>
                </c:pt>
                <c:pt idx="1662">
                  <c:v>0.40742</c:v>
                </c:pt>
                <c:pt idx="1663">
                  <c:v>0.40749000000000002</c:v>
                </c:pt>
                <c:pt idx="1664">
                  <c:v>0.40749000000000002</c:v>
                </c:pt>
                <c:pt idx="1665">
                  <c:v>0.40769</c:v>
                </c:pt>
                <c:pt idx="1666">
                  <c:v>0.40777000000000002</c:v>
                </c:pt>
                <c:pt idx="1667">
                  <c:v>0.40797</c:v>
                </c:pt>
                <c:pt idx="1668">
                  <c:v>0.40797</c:v>
                </c:pt>
                <c:pt idx="1669">
                  <c:v>0.40820000000000001</c:v>
                </c:pt>
                <c:pt idx="1670">
                  <c:v>0.40823999999999999</c:v>
                </c:pt>
                <c:pt idx="1671">
                  <c:v>0.40832000000000002</c:v>
                </c:pt>
                <c:pt idx="1672">
                  <c:v>0.40839999999999999</c:v>
                </c:pt>
                <c:pt idx="1673">
                  <c:v>0.40848000000000001</c:v>
                </c:pt>
                <c:pt idx="1674">
                  <c:v>0.40855999999999998</c:v>
                </c:pt>
                <c:pt idx="1675">
                  <c:v>0.40866999999999998</c:v>
                </c:pt>
                <c:pt idx="1676">
                  <c:v>0.40883000000000003</c:v>
                </c:pt>
                <c:pt idx="1677">
                  <c:v>0.40891</c:v>
                </c:pt>
                <c:pt idx="1678">
                  <c:v>0.40903</c:v>
                </c:pt>
                <c:pt idx="1679">
                  <c:v>0.40906999999999999</c:v>
                </c:pt>
                <c:pt idx="1680">
                  <c:v>0.40906999999999999</c:v>
                </c:pt>
                <c:pt idx="1681">
                  <c:v>0.40910999999999997</c:v>
                </c:pt>
                <c:pt idx="1682">
                  <c:v>0.40926000000000001</c:v>
                </c:pt>
                <c:pt idx="1683">
                  <c:v>0.40933999999999998</c:v>
                </c:pt>
                <c:pt idx="1684">
                  <c:v>0.40942000000000001</c:v>
                </c:pt>
                <c:pt idx="1685">
                  <c:v>0.40945999999999999</c:v>
                </c:pt>
                <c:pt idx="1686">
                  <c:v>0.40958</c:v>
                </c:pt>
                <c:pt idx="1687">
                  <c:v>0.40970000000000001</c:v>
                </c:pt>
                <c:pt idx="1688">
                  <c:v>0.40981000000000001</c:v>
                </c:pt>
                <c:pt idx="1689">
                  <c:v>0.40997</c:v>
                </c:pt>
                <c:pt idx="1690">
                  <c:v>0.41005000000000003</c:v>
                </c:pt>
                <c:pt idx="1691">
                  <c:v>0.41009000000000001</c:v>
                </c:pt>
                <c:pt idx="1692">
                  <c:v>0.41016999999999998</c:v>
                </c:pt>
                <c:pt idx="1693">
                  <c:v>0.41032999999999997</c:v>
                </c:pt>
                <c:pt idx="1694">
                  <c:v>0.41039999999999999</c:v>
                </c:pt>
                <c:pt idx="1695">
                  <c:v>0.41044000000000003</c:v>
                </c:pt>
                <c:pt idx="1696">
                  <c:v>0.41044000000000003</c:v>
                </c:pt>
                <c:pt idx="1697">
                  <c:v>0.41060000000000002</c:v>
                </c:pt>
                <c:pt idx="1698">
                  <c:v>0.41064000000000001</c:v>
                </c:pt>
                <c:pt idx="1699">
                  <c:v>0.4108</c:v>
                </c:pt>
                <c:pt idx="1700">
                  <c:v>0.41088000000000002</c:v>
                </c:pt>
                <c:pt idx="1701">
                  <c:v>0.41095999999999999</c:v>
                </c:pt>
                <c:pt idx="1702">
                  <c:v>0.41099000000000002</c:v>
                </c:pt>
                <c:pt idx="1703">
                  <c:v>0.41106999999999999</c:v>
                </c:pt>
                <c:pt idx="1704">
                  <c:v>0.41115000000000002</c:v>
                </c:pt>
                <c:pt idx="1705">
                  <c:v>0.41122999999999998</c:v>
                </c:pt>
                <c:pt idx="1706">
                  <c:v>0.41127000000000002</c:v>
                </c:pt>
                <c:pt idx="1707">
                  <c:v>0.41147</c:v>
                </c:pt>
                <c:pt idx="1708">
                  <c:v>0.41154000000000002</c:v>
                </c:pt>
                <c:pt idx="1709">
                  <c:v>0.41161999999999999</c:v>
                </c:pt>
                <c:pt idx="1710">
                  <c:v>0.41166000000000003</c:v>
                </c:pt>
                <c:pt idx="1711">
                  <c:v>0.41186</c:v>
                </c:pt>
                <c:pt idx="1712">
                  <c:v>0.41202</c:v>
                </c:pt>
                <c:pt idx="1713">
                  <c:v>0.41210000000000002</c:v>
                </c:pt>
                <c:pt idx="1714">
                  <c:v>0.41221000000000002</c:v>
                </c:pt>
                <c:pt idx="1715">
                  <c:v>0.41232999999999997</c:v>
                </c:pt>
                <c:pt idx="1716">
                  <c:v>0.41244999999999998</c:v>
                </c:pt>
                <c:pt idx="1717">
                  <c:v>0.41253000000000001</c:v>
                </c:pt>
                <c:pt idx="1718">
                  <c:v>0.41265000000000002</c:v>
                </c:pt>
                <c:pt idx="1719">
                  <c:v>0.4128</c:v>
                </c:pt>
                <c:pt idx="1720">
                  <c:v>0.41311999999999999</c:v>
                </c:pt>
                <c:pt idx="1721">
                  <c:v>0.41320000000000001</c:v>
                </c:pt>
                <c:pt idx="1722">
                  <c:v>0.41331000000000001</c:v>
                </c:pt>
                <c:pt idx="1723">
                  <c:v>0.41347</c:v>
                </c:pt>
                <c:pt idx="1724">
                  <c:v>0.41363</c:v>
                </c:pt>
                <c:pt idx="1725">
                  <c:v>0.41371000000000002</c:v>
                </c:pt>
                <c:pt idx="1726">
                  <c:v>0.41382999999999998</c:v>
                </c:pt>
                <c:pt idx="1727">
                  <c:v>0.41386000000000001</c:v>
                </c:pt>
                <c:pt idx="1728">
                  <c:v>0.41389999999999999</c:v>
                </c:pt>
                <c:pt idx="1729">
                  <c:v>0.41389999999999999</c:v>
                </c:pt>
                <c:pt idx="1730">
                  <c:v>0.41402</c:v>
                </c:pt>
                <c:pt idx="1731">
                  <c:v>0.41405999999999998</c:v>
                </c:pt>
                <c:pt idx="1732">
                  <c:v>0.41410000000000002</c:v>
                </c:pt>
                <c:pt idx="1733">
                  <c:v>0.41414000000000001</c:v>
                </c:pt>
                <c:pt idx="1734">
                  <c:v>0.41421999999999998</c:v>
                </c:pt>
                <c:pt idx="1735">
                  <c:v>0.41426000000000002</c:v>
                </c:pt>
                <c:pt idx="1736">
                  <c:v>0.4143</c:v>
                </c:pt>
                <c:pt idx="1737">
                  <c:v>0.41444999999999999</c:v>
                </c:pt>
                <c:pt idx="1738">
                  <c:v>0.41453000000000001</c:v>
                </c:pt>
                <c:pt idx="1739">
                  <c:v>0.41460999999999998</c:v>
                </c:pt>
                <c:pt idx="1740">
                  <c:v>0.41465000000000002</c:v>
                </c:pt>
                <c:pt idx="1741">
                  <c:v>0.41469</c:v>
                </c:pt>
                <c:pt idx="1742">
                  <c:v>0.41485</c:v>
                </c:pt>
                <c:pt idx="1743">
                  <c:v>0.41504000000000002</c:v>
                </c:pt>
                <c:pt idx="1744">
                  <c:v>0.41508</c:v>
                </c:pt>
                <c:pt idx="1745">
                  <c:v>0.41520000000000001</c:v>
                </c:pt>
                <c:pt idx="1746">
                  <c:v>0.41536000000000001</c:v>
                </c:pt>
                <c:pt idx="1747">
                  <c:v>0.41548000000000002</c:v>
                </c:pt>
                <c:pt idx="1748">
                  <c:v>0.41552</c:v>
                </c:pt>
                <c:pt idx="1749">
                  <c:v>0.41563</c:v>
                </c:pt>
                <c:pt idx="1750">
                  <c:v>0.41578999999999999</c:v>
                </c:pt>
                <c:pt idx="1751">
                  <c:v>0.41594999999999999</c:v>
                </c:pt>
                <c:pt idx="1752">
                  <c:v>0.41610999999999998</c:v>
                </c:pt>
                <c:pt idx="1753">
                  <c:v>0.41617999999999999</c:v>
                </c:pt>
                <c:pt idx="1754">
                  <c:v>0.41626000000000002</c:v>
                </c:pt>
                <c:pt idx="1755">
                  <c:v>0.4163</c:v>
                </c:pt>
                <c:pt idx="1756">
                  <c:v>0.41637999999999997</c:v>
                </c:pt>
                <c:pt idx="1757">
                  <c:v>0.41642000000000001</c:v>
                </c:pt>
                <c:pt idx="1758">
                  <c:v>0.41654000000000002</c:v>
                </c:pt>
                <c:pt idx="1759">
                  <c:v>0.41674</c:v>
                </c:pt>
                <c:pt idx="1760">
                  <c:v>0.41688999999999998</c:v>
                </c:pt>
                <c:pt idx="1761">
                  <c:v>0.41697000000000001</c:v>
                </c:pt>
                <c:pt idx="1762">
                  <c:v>0.41700999999999999</c:v>
                </c:pt>
                <c:pt idx="1763">
                  <c:v>0.41709000000000002</c:v>
                </c:pt>
                <c:pt idx="1764">
                  <c:v>0.41725000000000001</c:v>
                </c:pt>
                <c:pt idx="1765">
                  <c:v>0.41725000000000001</c:v>
                </c:pt>
                <c:pt idx="1766">
                  <c:v>0.41728999999999999</c:v>
                </c:pt>
                <c:pt idx="1767">
                  <c:v>0.41732999999999998</c:v>
                </c:pt>
                <c:pt idx="1768">
                  <c:v>0.41739999999999999</c:v>
                </c:pt>
                <c:pt idx="1769">
                  <c:v>0.41764000000000001</c:v>
                </c:pt>
                <c:pt idx="1770">
                  <c:v>0.4178</c:v>
                </c:pt>
                <c:pt idx="1771">
                  <c:v>0.41792000000000001</c:v>
                </c:pt>
                <c:pt idx="1772">
                  <c:v>0.41798999999999997</c:v>
                </c:pt>
                <c:pt idx="1773">
                  <c:v>0.41803000000000001</c:v>
                </c:pt>
                <c:pt idx="1774">
                  <c:v>0.41803000000000001</c:v>
                </c:pt>
                <c:pt idx="1775">
                  <c:v>0.41810999999999998</c:v>
                </c:pt>
                <c:pt idx="1776">
                  <c:v>0.41810999999999998</c:v>
                </c:pt>
                <c:pt idx="1777">
                  <c:v>0.41822999999999999</c:v>
                </c:pt>
                <c:pt idx="1778">
                  <c:v>0.41822999999999999</c:v>
                </c:pt>
                <c:pt idx="1779">
                  <c:v>0.41843000000000002</c:v>
                </c:pt>
                <c:pt idx="1780">
                  <c:v>0.41865999999999998</c:v>
                </c:pt>
                <c:pt idx="1781">
                  <c:v>0.41874</c:v>
                </c:pt>
                <c:pt idx="1782">
                  <c:v>0.41882000000000003</c:v>
                </c:pt>
                <c:pt idx="1783">
                  <c:v>0.41889999999999999</c:v>
                </c:pt>
                <c:pt idx="1784">
                  <c:v>0.41893999999999998</c:v>
                </c:pt>
                <c:pt idx="1785">
                  <c:v>0.41902</c:v>
                </c:pt>
                <c:pt idx="1786">
                  <c:v>0.41913</c:v>
                </c:pt>
                <c:pt idx="1787">
                  <c:v>0.41916999999999999</c:v>
                </c:pt>
                <c:pt idx="1788">
                  <c:v>0.41925000000000001</c:v>
                </c:pt>
                <c:pt idx="1789">
                  <c:v>0.41937000000000002</c:v>
                </c:pt>
                <c:pt idx="1790">
                  <c:v>0.41941000000000001</c:v>
                </c:pt>
                <c:pt idx="1791">
                  <c:v>0.41944999999999999</c:v>
                </c:pt>
                <c:pt idx="1792">
                  <c:v>0.41948999999999997</c:v>
                </c:pt>
                <c:pt idx="1793">
                  <c:v>0.41957</c:v>
                </c:pt>
                <c:pt idx="1794">
                  <c:v>0.41968</c:v>
                </c:pt>
                <c:pt idx="1795">
                  <c:v>0.41971999999999998</c:v>
                </c:pt>
                <c:pt idx="1796">
                  <c:v>0.41976000000000002</c:v>
                </c:pt>
                <c:pt idx="1797">
                  <c:v>0.41983999999999999</c:v>
                </c:pt>
                <c:pt idx="1798">
                  <c:v>0.41996</c:v>
                </c:pt>
                <c:pt idx="1799">
                  <c:v>0.41996</c:v>
                </c:pt>
                <c:pt idx="1800">
                  <c:v>0.42</c:v>
                </c:pt>
                <c:pt idx="1801">
                  <c:v>0.42011999999999999</c:v>
                </c:pt>
                <c:pt idx="1802">
                  <c:v>0.42020000000000002</c:v>
                </c:pt>
                <c:pt idx="1803">
                  <c:v>0.42038999999999999</c:v>
                </c:pt>
                <c:pt idx="1804">
                  <c:v>0.42047000000000001</c:v>
                </c:pt>
                <c:pt idx="1805">
                  <c:v>0.42054999999999998</c:v>
                </c:pt>
                <c:pt idx="1806">
                  <c:v>0.42066999999999999</c:v>
                </c:pt>
                <c:pt idx="1807">
                  <c:v>0.42079</c:v>
                </c:pt>
                <c:pt idx="1808">
                  <c:v>0.42079</c:v>
                </c:pt>
                <c:pt idx="1809">
                  <c:v>0.42082000000000003</c:v>
                </c:pt>
                <c:pt idx="1810">
                  <c:v>0.42093999999999998</c:v>
                </c:pt>
                <c:pt idx="1811">
                  <c:v>0.42105999999999999</c:v>
                </c:pt>
                <c:pt idx="1812">
                  <c:v>0.42121999999999998</c:v>
                </c:pt>
                <c:pt idx="1813">
                  <c:v>0.42137999999999998</c:v>
                </c:pt>
                <c:pt idx="1814">
                  <c:v>0.42144999999999999</c:v>
                </c:pt>
                <c:pt idx="1815">
                  <c:v>0.42144999999999999</c:v>
                </c:pt>
                <c:pt idx="1816">
                  <c:v>0.42157</c:v>
                </c:pt>
                <c:pt idx="1817">
                  <c:v>0.42169000000000001</c:v>
                </c:pt>
                <c:pt idx="1818">
                  <c:v>0.42185</c:v>
                </c:pt>
                <c:pt idx="1819">
                  <c:v>0.42185</c:v>
                </c:pt>
                <c:pt idx="1820">
                  <c:v>0.42199999999999999</c:v>
                </c:pt>
                <c:pt idx="1821">
                  <c:v>0.42208000000000001</c:v>
                </c:pt>
                <c:pt idx="1822">
                  <c:v>0.42224</c:v>
                </c:pt>
                <c:pt idx="1823">
                  <c:v>0.42236000000000001</c:v>
                </c:pt>
                <c:pt idx="1824">
                  <c:v>0.42236000000000001</c:v>
                </c:pt>
                <c:pt idx="1825">
                  <c:v>0.42248000000000002</c:v>
                </c:pt>
                <c:pt idx="1826">
                  <c:v>0.42259000000000002</c:v>
                </c:pt>
                <c:pt idx="1827">
                  <c:v>0.42266999999999999</c:v>
                </c:pt>
                <c:pt idx="1828">
                  <c:v>0.42270999999999997</c:v>
                </c:pt>
                <c:pt idx="1829">
                  <c:v>0.42279</c:v>
                </c:pt>
                <c:pt idx="1830">
                  <c:v>0.42287000000000002</c:v>
                </c:pt>
                <c:pt idx="1831">
                  <c:v>0.42294999999999999</c:v>
                </c:pt>
                <c:pt idx="1832">
                  <c:v>0.42303000000000002</c:v>
                </c:pt>
                <c:pt idx="1833">
                  <c:v>0.42314000000000002</c:v>
                </c:pt>
                <c:pt idx="1834">
                  <c:v>0.42321999999999999</c:v>
                </c:pt>
                <c:pt idx="1835">
                  <c:v>0.42326000000000003</c:v>
                </c:pt>
                <c:pt idx="1836">
                  <c:v>0.42330000000000001</c:v>
                </c:pt>
                <c:pt idx="1837">
                  <c:v>0.42349999999999999</c:v>
                </c:pt>
                <c:pt idx="1838">
                  <c:v>0.42365999999999998</c:v>
                </c:pt>
                <c:pt idx="1839">
                  <c:v>0.42381000000000002</c:v>
                </c:pt>
                <c:pt idx="1840">
                  <c:v>0.42397000000000001</c:v>
                </c:pt>
                <c:pt idx="1841">
                  <c:v>0.42413000000000001</c:v>
                </c:pt>
                <c:pt idx="1842">
                  <c:v>0.42425000000000002</c:v>
                </c:pt>
                <c:pt idx="1843">
                  <c:v>0.42425000000000002</c:v>
                </c:pt>
                <c:pt idx="1844">
                  <c:v>0.4244</c:v>
                </c:pt>
                <c:pt idx="1845">
                  <c:v>0.42459999999999998</c:v>
                </c:pt>
                <c:pt idx="1846">
                  <c:v>0.42471999999999999</c:v>
                </c:pt>
                <c:pt idx="1847">
                  <c:v>0.42487999999999998</c:v>
                </c:pt>
                <c:pt idx="1848">
                  <c:v>0.42498999999999998</c:v>
                </c:pt>
                <c:pt idx="1849">
                  <c:v>0.42510999999999999</c:v>
                </c:pt>
                <c:pt idx="1850">
                  <c:v>0.42523</c:v>
                </c:pt>
                <c:pt idx="1851">
                  <c:v>0.42542999999999997</c:v>
                </c:pt>
                <c:pt idx="1852">
                  <c:v>0.42546</c:v>
                </c:pt>
                <c:pt idx="1853">
                  <c:v>0.42553999999999997</c:v>
                </c:pt>
                <c:pt idx="1854">
                  <c:v>0.42565999999999998</c:v>
                </c:pt>
                <c:pt idx="1855">
                  <c:v>0.42574000000000001</c:v>
                </c:pt>
                <c:pt idx="1856">
                  <c:v>0.42574000000000001</c:v>
                </c:pt>
                <c:pt idx="1857">
                  <c:v>0.42598000000000003</c:v>
                </c:pt>
                <c:pt idx="1858">
                  <c:v>0.42602000000000001</c:v>
                </c:pt>
                <c:pt idx="1859">
                  <c:v>0.42613000000000001</c:v>
                </c:pt>
                <c:pt idx="1860">
                  <c:v>0.42616999999999999</c:v>
                </c:pt>
                <c:pt idx="1861">
                  <c:v>0.42625000000000002</c:v>
                </c:pt>
                <c:pt idx="1862">
                  <c:v>0.42632999999999999</c:v>
                </c:pt>
                <c:pt idx="1863">
                  <c:v>0.42641000000000001</c:v>
                </c:pt>
                <c:pt idx="1864">
                  <c:v>0.42645</c:v>
                </c:pt>
                <c:pt idx="1865">
                  <c:v>0.42653000000000002</c:v>
                </c:pt>
                <c:pt idx="1866">
                  <c:v>0.42660999999999999</c:v>
                </c:pt>
                <c:pt idx="1867">
                  <c:v>0.42664000000000002</c:v>
                </c:pt>
                <c:pt idx="1868">
                  <c:v>0.42675999999999997</c:v>
                </c:pt>
                <c:pt idx="1869">
                  <c:v>0.42680000000000001</c:v>
                </c:pt>
                <c:pt idx="1870">
                  <c:v>0.42684</c:v>
                </c:pt>
                <c:pt idx="1871">
                  <c:v>0.42684</c:v>
                </c:pt>
                <c:pt idx="1872">
                  <c:v>0.42692000000000002</c:v>
                </c:pt>
                <c:pt idx="1873">
                  <c:v>0.42699999999999999</c:v>
                </c:pt>
                <c:pt idx="1874">
                  <c:v>0.42720000000000002</c:v>
                </c:pt>
                <c:pt idx="1875">
                  <c:v>0.42726999999999998</c:v>
                </c:pt>
                <c:pt idx="1876">
                  <c:v>0.42735000000000001</c:v>
                </c:pt>
                <c:pt idx="1877">
                  <c:v>0.42738999999999999</c:v>
                </c:pt>
                <c:pt idx="1878">
                  <c:v>0.42742999999999998</c:v>
                </c:pt>
                <c:pt idx="1879">
                  <c:v>0.42751</c:v>
                </c:pt>
                <c:pt idx="1880">
                  <c:v>0.42754999999999999</c:v>
                </c:pt>
                <c:pt idx="1881">
                  <c:v>0.42766999999999999</c:v>
                </c:pt>
                <c:pt idx="1882">
                  <c:v>0.42777999999999999</c:v>
                </c:pt>
                <c:pt idx="1883">
                  <c:v>0.42802000000000001</c:v>
                </c:pt>
                <c:pt idx="1884">
                  <c:v>0.42802000000000001</c:v>
                </c:pt>
                <c:pt idx="1885">
                  <c:v>0.42821999999999999</c:v>
                </c:pt>
                <c:pt idx="1886">
                  <c:v>0.42825999999999997</c:v>
                </c:pt>
                <c:pt idx="1887">
                  <c:v>0.42834</c:v>
                </c:pt>
                <c:pt idx="1888">
                  <c:v>0.42848999999999998</c:v>
                </c:pt>
                <c:pt idx="1889">
                  <c:v>0.42848999999999998</c:v>
                </c:pt>
                <c:pt idx="1890">
                  <c:v>0.42853000000000002</c:v>
                </c:pt>
                <c:pt idx="1891">
                  <c:v>0.42869000000000002</c:v>
                </c:pt>
                <c:pt idx="1892">
                  <c:v>0.42885000000000001</c:v>
                </c:pt>
                <c:pt idx="1893">
                  <c:v>0.42892999999999998</c:v>
                </c:pt>
                <c:pt idx="1894">
                  <c:v>0.42903999999999998</c:v>
                </c:pt>
                <c:pt idx="1895">
                  <c:v>0.42924000000000001</c:v>
                </c:pt>
                <c:pt idx="1896">
                  <c:v>0.42931999999999998</c:v>
                </c:pt>
                <c:pt idx="1897">
                  <c:v>0.42931999999999998</c:v>
                </c:pt>
                <c:pt idx="1898">
                  <c:v>0.42936000000000002</c:v>
                </c:pt>
                <c:pt idx="1899">
                  <c:v>0.42943999999999999</c:v>
                </c:pt>
                <c:pt idx="1900">
                  <c:v>0.42947999999999997</c:v>
                </c:pt>
                <c:pt idx="1901">
                  <c:v>0.42947999999999997</c:v>
                </c:pt>
                <c:pt idx="1902">
                  <c:v>0.42954999999999999</c:v>
                </c:pt>
                <c:pt idx="1903">
                  <c:v>0.42970999999999998</c:v>
                </c:pt>
                <c:pt idx="1904">
                  <c:v>0.42982999999999999</c:v>
                </c:pt>
                <c:pt idx="1905">
                  <c:v>0.42986999999999997</c:v>
                </c:pt>
                <c:pt idx="1906">
                  <c:v>0.42995</c:v>
                </c:pt>
                <c:pt idx="1907">
                  <c:v>0.43018000000000001</c:v>
                </c:pt>
                <c:pt idx="1908">
                  <c:v>0.43018000000000001</c:v>
                </c:pt>
                <c:pt idx="1909">
                  <c:v>0.43025999999999998</c:v>
                </c:pt>
                <c:pt idx="1910">
                  <c:v>0.43034</c:v>
                </c:pt>
                <c:pt idx="1911">
                  <c:v>0.43042000000000002</c:v>
                </c:pt>
                <c:pt idx="1912">
                  <c:v>0.43049999999999999</c:v>
                </c:pt>
                <c:pt idx="1913">
                  <c:v>0.43065999999999999</c:v>
                </c:pt>
                <c:pt idx="1914">
                  <c:v>0.43076999999999999</c:v>
                </c:pt>
                <c:pt idx="1915">
                  <c:v>0.43089</c:v>
                </c:pt>
                <c:pt idx="1916">
                  <c:v>0.43089</c:v>
                </c:pt>
                <c:pt idx="1917">
                  <c:v>0.43092999999999998</c:v>
                </c:pt>
                <c:pt idx="1918">
                  <c:v>0.43097000000000002</c:v>
                </c:pt>
                <c:pt idx="1919">
                  <c:v>0.43104999999999999</c:v>
                </c:pt>
                <c:pt idx="1920">
                  <c:v>0.43120999999999998</c:v>
                </c:pt>
                <c:pt idx="1921">
                  <c:v>0.43125000000000002</c:v>
                </c:pt>
                <c:pt idx="1922">
                  <c:v>0.43136000000000002</c:v>
                </c:pt>
                <c:pt idx="1923">
                  <c:v>0.43147999999999997</c:v>
                </c:pt>
                <c:pt idx="1924">
                  <c:v>0.43152000000000001</c:v>
                </c:pt>
                <c:pt idx="1925">
                  <c:v>0.43152000000000001</c:v>
                </c:pt>
                <c:pt idx="1926">
                  <c:v>0.43156</c:v>
                </c:pt>
                <c:pt idx="1927">
                  <c:v>0.43159999999999998</c:v>
                </c:pt>
                <c:pt idx="1928">
                  <c:v>0.43168000000000001</c:v>
                </c:pt>
                <c:pt idx="1929">
                  <c:v>0.43180000000000002</c:v>
                </c:pt>
                <c:pt idx="1930">
                  <c:v>0.43184</c:v>
                </c:pt>
                <c:pt idx="1931">
                  <c:v>0.43195</c:v>
                </c:pt>
                <c:pt idx="1932">
                  <c:v>0.43198999999999999</c:v>
                </c:pt>
                <c:pt idx="1933">
                  <c:v>0.43198999999999999</c:v>
                </c:pt>
                <c:pt idx="1934">
                  <c:v>0.43207000000000001</c:v>
                </c:pt>
                <c:pt idx="1935">
                  <c:v>0.43223</c:v>
                </c:pt>
                <c:pt idx="1936">
                  <c:v>0.43226999999999999</c:v>
                </c:pt>
                <c:pt idx="1937">
                  <c:v>0.43231000000000003</c:v>
                </c:pt>
                <c:pt idx="1938">
                  <c:v>0.43239</c:v>
                </c:pt>
                <c:pt idx="1939">
                  <c:v>0.43242000000000003</c:v>
                </c:pt>
                <c:pt idx="1940">
                  <c:v>0.4325</c:v>
                </c:pt>
                <c:pt idx="1941">
                  <c:v>0.43262</c:v>
                </c:pt>
                <c:pt idx="1942">
                  <c:v>0.43274000000000001</c:v>
                </c:pt>
                <c:pt idx="1943">
                  <c:v>0.43281999999999998</c:v>
                </c:pt>
                <c:pt idx="1944">
                  <c:v>0.43297999999999998</c:v>
                </c:pt>
                <c:pt idx="1945">
                  <c:v>0.43308999999999997</c:v>
                </c:pt>
                <c:pt idx="1946">
                  <c:v>0.43313000000000001</c:v>
                </c:pt>
                <c:pt idx="1947">
                  <c:v>0.43320999999999998</c:v>
                </c:pt>
                <c:pt idx="1948">
                  <c:v>0.43341000000000002</c:v>
                </c:pt>
                <c:pt idx="1949">
                  <c:v>0.43353000000000003</c:v>
                </c:pt>
                <c:pt idx="1950">
                  <c:v>0.43371999999999999</c:v>
                </c:pt>
                <c:pt idx="1951">
                  <c:v>0.43387999999999999</c:v>
                </c:pt>
                <c:pt idx="1952">
                  <c:v>0.43403999999999998</c:v>
                </c:pt>
                <c:pt idx="1953">
                  <c:v>0.43419000000000002</c:v>
                </c:pt>
                <c:pt idx="1954">
                  <c:v>0.43426999999999999</c:v>
                </c:pt>
                <c:pt idx="1955">
                  <c:v>0.43435000000000001</c:v>
                </c:pt>
                <c:pt idx="1956">
                  <c:v>0.43439</c:v>
                </c:pt>
                <c:pt idx="1957">
                  <c:v>0.43442999999999998</c:v>
                </c:pt>
                <c:pt idx="1958">
                  <c:v>0.43451000000000001</c:v>
                </c:pt>
                <c:pt idx="1959">
                  <c:v>0.43458999999999998</c:v>
                </c:pt>
                <c:pt idx="1960">
                  <c:v>0.43458999999999998</c:v>
                </c:pt>
                <c:pt idx="1961">
                  <c:v>0.43463000000000002</c:v>
                </c:pt>
                <c:pt idx="1962">
                  <c:v>0.43467</c:v>
                </c:pt>
                <c:pt idx="1963">
                  <c:v>0.43470999999999999</c:v>
                </c:pt>
                <c:pt idx="1964">
                  <c:v>0.43474000000000002</c:v>
                </c:pt>
                <c:pt idx="1965">
                  <c:v>0.43486000000000002</c:v>
                </c:pt>
                <c:pt idx="1966">
                  <c:v>0.43502000000000002</c:v>
                </c:pt>
                <c:pt idx="1967">
                  <c:v>0.43522</c:v>
                </c:pt>
                <c:pt idx="1968">
                  <c:v>0.43532999999999999</c:v>
                </c:pt>
                <c:pt idx="1969">
                  <c:v>0.43545</c:v>
                </c:pt>
                <c:pt idx="1970">
                  <c:v>0.43552999999999997</c:v>
                </c:pt>
                <c:pt idx="1971">
                  <c:v>0.43557000000000001</c:v>
                </c:pt>
                <c:pt idx="1972">
                  <c:v>0.43561</c:v>
                </c:pt>
                <c:pt idx="1973">
                  <c:v>0.43569000000000002</c:v>
                </c:pt>
                <c:pt idx="1974">
                  <c:v>0.43573000000000001</c:v>
                </c:pt>
                <c:pt idx="1975">
                  <c:v>0.43596000000000001</c:v>
                </c:pt>
                <c:pt idx="1976">
                  <c:v>0.436</c:v>
                </c:pt>
                <c:pt idx="1977">
                  <c:v>0.43608000000000002</c:v>
                </c:pt>
                <c:pt idx="1978">
                  <c:v>0.43612000000000001</c:v>
                </c:pt>
                <c:pt idx="1979">
                  <c:v>0.43619999999999998</c:v>
                </c:pt>
                <c:pt idx="1980">
                  <c:v>0.43624000000000002</c:v>
                </c:pt>
                <c:pt idx="1981">
                  <c:v>0.43624000000000002</c:v>
                </c:pt>
                <c:pt idx="1982">
                  <c:v>0.43636000000000003</c:v>
                </c:pt>
                <c:pt idx="1983">
                  <c:v>0.43640000000000001</c:v>
                </c:pt>
                <c:pt idx="1984">
                  <c:v>0.43651000000000001</c:v>
                </c:pt>
                <c:pt idx="1985">
                  <c:v>0.43654999999999999</c:v>
                </c:pt>
                <c:pt idx="1986">
                  <c:v>0.43654999999999999</c:v>
                </c:pt>
                <c:pt idx="1987">
                  <c:v>0.43663000000000002</c:v>
                </c:pt>
                <c:pt idx="1988">
                  <c:v>0.43663000000000002</c:v>
                </c:pt>
                <c:pt idx="1989">
                  <c:v>0.43670999999999999</c:v>
                </c:pt>
                <c:pt idx="1990">
                  <c:v>0.43683</c:v>
                </c:pt>
                <c:pt idx="1991">
                  <c:v>0.43691000000000002</c:v>
                </c:pt>
                <c:pt idx="1992">
                  <c:v>0.43698999999999999</c:v>
                </c:pt>
                <c:pt idx="1993">
                  <c:v>0.43702999999999997</c:v>
                </c:pt>
                <c:pt idx="1994">
                  <c:v>0.43706</c:v>
                </c:pt>
                <c:pt idx="1995">
                  <c:v>0.43706</c:v>
                </c:pt>
                <c:pt idx="1996">
                  <c:v>0.43706</c:v>
                </c:pt>
                <c:pt idx="1997">
                  <c:v>0.43706</c:v>
                </c:pt>
                <c:pt idx="1998">
                  <c:v>0.43709999999999999</c:v>
                </c:pt>
                <c:pt idx="1999">
                  <c:v>0.43722</c:v>
                </c:pt>
                <c:pt idx="2000">
                  <c:v>0.43730000000000002</c:v>
                </c:pt>
                <c:pt idx="2001">
                  <c:v>0.43737999999999999</c:v>
                </c:pt>
                <c:pt idx="2002">
                  <c:v>0.43741999999999998</c:v>
                </c:pt>
                <c:pt idx="2003">
                  <c:v>0.43753999999999998</c:v>
                </c:pt>
                <c:pt idx="2004">
                  <c:v>0.43769000000000002</c:v>
                </c:pt>
                <c:pt idx="2005">
                  <c:v>0.43785000000000002</c:v>
                </c:pt>
                <c:pt idx="2006">
                  <c:v>0.43801000000000001</c:v>
                </c:pt>
                <c:pt idx="2007">
                  <c:v>0.43804999999999999</c:v>
                </c:pt>
                <c:pt idx="2008">
                  <c:v>0.43804999999999999</c:v>
                </c:pt>
                <c:pt idx="2009">
                  <c:v>0.43817</c:v>
                </c:pt>
                <c:pt idx="2010">
                  <c:v>0.43828</c:v>
                </c:pt>
                <c:pt idx="2011">
                  <c:v>0.43831999999999999</c:v>
                </c:pt>
                <c:pt idx="2012">
                  <c:v>0.43840000000000001</c:v>
                </c:pt>
                <c:pt idx="2013">
                  <c:v>0.43852000000000002</c:v>
                </c:pt>
                <c:pt idx="2014">
                  <c:v>0.43859999999999999</c:v>
                </c:pt>
                <c:pt idx="2015">
                  <c:v>0.43886999999999998</c:v>
                </c:pt>
                <c:pt idx="2016">
                  <c:v>0.43902999999999998</c:v>
                </c:pt>
                <c:pt idx="2017">
                  <c:v>0.43907000000000002</c:v>
                </c:pt>
                <c:pt idx="2018">
                  <c:v>0.43911</c:v>
                </c:pt>
                <c:pt idx="2019">
                  <c:v>0.43923000000000001</c:v>
                </c:pt>
                <c:pt idx="2020">
                  <c:v>0.43926999999999999</c:v>
                </c:pt>
                <c:pt idx="2021">
                  <c:v>0.43930999999999998</c:v>
                </c:pt>
                <c:pt idx="2022">
                  <c:v>0.43939</c:v>
                </c:pt>
                <c:pt idx="2023">
                  <c:v>0.43946000000000002</c:v>
                </c:pt>
                <c:pt idx="2024">
                  <c:v>0.43969999999999998</c:v>
                </c:pt>
                <c:pt idx="2025">
                  <c:v>0.43974000000000002</c:v>
                </c:pt>
                <c:pt idx="2026">
                  <c:v>0.43985999999999997</c:v>
                </c:pt>
                <c:pt idx="2027">
                  <c:v>0.43997000000000003</c:v>
                </c:pt>
                <c:pt idx="2028">
                  <c:v>0.44008999999999998</c:v>
                </c:pt>
                <c:pt idx="2029">
                  <c:v>0.44013000000000002</c:v>
                </c:pt>
                <c:pt idx="2030">
                  <c:v>0.44020999999999999</c:v>
                </c:pt>
                <c:pt idx="2031">
                  <c:v>0.44033</c:v>
                </c:pt>
                <c:pt idx="2032">
                  <c:v>0.44045000000000001</c:v>
                </c:pt>
                <c:pt idx="2033">
                  <c:v>0.44048999999999999</c:v>
                </c:pt>
                <c:pt idx="2034">
                  <c:v>0.44056000000000001</c:v>
                </c:pt>
                <c:pt idx="2035">
                  <c:v>0.44059999999999999</c:v>
                </c:pt>
                <c:pt idx="2036">
                  <c:v>0.44075999999999999</c:v>
                </c:pt>
                <c:pt idx="2037">
                  <c:v>0.44087999999999999</c:v>
                </c:pt>
                <c:pt idx="2038">
                  <c:v>0.44096000000000002</c:v>
                </c:pt>
                <c:pt idx="2039">
                  <c:v>0.44103999999999999</c:v>
                </c:pt>
                <c:pt idx="2040">
                  <c:v>0.44123000000000001</c:v>
                </c:pt>
                <c:pt idx="2041">
                  <c:v>0.44127</c:v>
                </c:pt>
                <c:pt idx="2042">
                  <c:v>0.44127</c:v>
                </c:pt>
                <c:pt idx="2043">
                  <c:v>0.44127</c:v>
                </c:pt>
                <c:pt idx="2044">
                  <c:v>0.44130999999999998</c:v>
                </c:pt>
                <c:pt idx="2045">
                  <c:v>0.44146999999999997</c:v>
                </c:pt>
                <c:pt idx="2046">
                  <c:v>0.44158999999999998</c:v>
                </c:pt>
                <c:pt idx="2047">
                  <c:v>0.44167000000000001</c:v>
                </c:pt>
                <c:pt idx="2048">
                  <c:v>0.44178000000000001</c:v>
                </c:pt>
                <c:pt idx="2049">
                  <c:v>0.44190000000000002</c:v>
                </c:pt>
                <c:pt idx="2050">
                  <c:v>0.44213999999999998</c:v>
                </c:pt>
                <c:pt idx="2051">
                  <c:v>0.44225999999999999</c:v>
                </c:pt>
                <c:pt idx="2052">
                  <c:v>0.44236999999999999</c:v>
                </c:pt>
                <c:pt idx="2053">
                  <c:v>0.44245000000000001</c:v>
                </c:pt>
                <c:pt idx="2054">
                  <c:v>0.44252999999999998</c:v>
                </c:pt>
                <c:pt idx="2055">
                  <c:v>0.44261</c:v>
                </c:pt>
                <c:pt idx="2056">
                  <c:v>0.44273000000000001</c:v>
                </c:pt>
                <c:pt idx="2057">
                  <c:v>0.44280999999999998</c:v>
                </c:pt>
                <c:pt idx="2058">
                  <c:v>0.44280999999999998</c:v>
                </c:pt>
                <c:pt idx="2059">
                  <c:v>0.443</c:v>
                </c:pt>
                <c:pt idx="2060">
                  <c:v>0.44324000000000002</c:v>
                </c:pt>
                <c:pt idx="2061">
                  <c:v>0.44331999999999999</c:v>
                </c:pt>
                <c:pt idx="2062">
                  <c:v>0.44340000000000002</c:v>
                </c:pt>
                <c:pt idx="2063">
                  <c:v>0.44346999999999998</c:v>
                </c:pt>
                <c:pt idx="2064">
                  <c:v>0.44355</c:v>
                </c:pt>
                <c:pt idx="2065">
                  <c:v>0.44363000000000002</c:v>
                </c:pt>
                <c:pt idx="2066">
                  <c:v>0.44379000000000002</c:v>
                </c:pt>
                <c:pt idx="2067">
                  <c:v>0.44386999999999999</c:v>
                </c:pt>
                <c:pt idx="2068">
                  <c:v>0.44391000000000003</c:v>
                </c:pt>
                <c:pt idx="2069">
                  <c:v>0.44391000000000003</c:v>
                </c:pt>
                <c:pt idx="2070">
                  <c:v>0.44406000000000001</c:v>
                </c:pt>
                <c:pt idx="2071">
                  <c:v>0.44406000000000001</c:v>
                </c:pt>
                <c:pt idx="2072">
                  <c:v>0.44409999999999999</c:v>
                </c:pt>
                <c:pt idx="2073">
                  <c:v>0.44413999999999998</c:v>
                </c:pt>
                <c:pt idx="2074">
                  <c:v>0.44413999999999998</c:v>
                </c:pt>
                <c:pt idx="2075">
                  <c:v>0.44413999999999998</c:v>
                </c:pt>
                <c:pt idx="2076">
                  <c:v>0.44425999999999999</c:v>
                </c:pt>
                <c:pt idx="2077">
                  <c:v>0.44429999999999997</c:v>
                </c:pt>
                <c:pt idx="2078">
                  <c:v>0.44434000000000001</c:v>
                </c:pt>
                <c:pt idx="2079">
                  <c:v>0.44453999999999999</c:v>
                </c:pt>
                <c:pt idx="2080">
                  <c:v>0.44453999999999999</c:v>
                </c:pt>
                <c:pt idx="2081">
                  <c:v>0.44457999999999998</c:v>
                </c:pt>
                <c:pt idx="2082">
                  <c:v>0.44461000000000001</c:v>
                </c:pt>
                <c:pt idx="2083">
                  <c:v>0.44464999999999999</c:v>
                </c:pt>
                <c:pt idx="2084">
                  <c:v>0.44468999999999997</c:v>
                </c:pt>
                <c:pt idx="2085">
                  <c:v>0.44473000000000001</c:v>
                </c:pt>
                <c:pt idx="2086">
                  <c:v>0.44477</c:v>
                </c:pt>
                <c:pt idx="2087">
                  <c:v>0.44485000000000002</c:v>
                </c:pt>
                <c:pt idx="2088">
                  <c:v>0.44501000000000002</c:v>
                </c:pt>
                <c:pt idx="2089">
                  <c:v>0.44513000000000003</c:v>
                </c:pt>
                <c:pt idx="2090">
                  <c:v>0.44524000000000002</c:v>
                </c:pt>
                <c:pt idx="2091">
                  <c:v>0.44531999999999999</c:v>
                </c:pt>
                <c:pt idx="2092">
                  <c:v>0.44552000000000003</c:v>
                </c:pt>
                <c:pt idx="2093">
                  <c:v>0.44563999999999998</c:v>
                </c:pt>
                <c:pt idx="2094">
                  <c:v>0.44572000000000001</c:v>
                </c:pt>
                <c:pt idx="2095">
                  <c:v>0.44586999999999999</c:v>
                </c:pt>
                <c:pt idx="2096">
                  <c:v>0.44590999999999997</c:v>
                </c:pt>
                <c:pt idx="2097">
                  <c:v>0.44599</c:v>
                </c:pt>
                <c:pt idx="2098">
                  <c:v>0.44607000000000002</c:v>
                </c:pt>
                <c:pt idx="2099">
                  <c:v>0.44611000000000001</c:v>
                </c:pt>
                <c:pt idx="2100">
                  <c:v>0.44618999999999998</c:v>
                </c:pt>
                <c:pt idx="2101">
                  <c:v>0.44627</c:v>
                </c:pt>
                <c:pt idx="2102">
                  <c:v>0.44630999999999998</c:v>
                </c:pt>
                <c:pt idx="2103">
                  <c:v>0.44638</c:v>
                </c:pt>
                <c:pt idx="2104">
                  <c:v>0.44653999999999999</c:v>
                </c:pt>
                <c:pt idx="2105">
                  <c:v>0.44657999999999998</c:v>
                </c:pt>
                <c:pt idx="2106">
                  <c:v>0.44674000000000003</c:v>
                </c:pt>
                <c:pt idx="2107">
                  <c:v>0.44690000000000002</c:v>
                </c:pt>
                <c:pt idx="2108">
                  <c:v>0.44690000000000002</c:v>
                </c:pt>
                <c:pt idx="2109">
                  <c:v>0.44705</c:v>
                </c:pt>
                <c:pt idx="2110">
                  <c:v>0.44708999999999999</c:v>
                </c:pt>
                <c:pt idx="2111">
                  <c:v>0.44729000000000002</c:v>
                </c:pt>
                <c:pt idx="2112">
                  <c:v>0.44736999999999999</c:v>
                </c:pt>
                <c:pt idx="2113">
                  <c:v>0.44736999999999999</c:v>
                </c:pt>
                <c:pt idx="2114">
                  <c:v>0.44749</c:v>
                </c:pt>
                <c:pt idx="2115">
                  <c:v>0.44756000000000001</c:v>
                </c:pt>
                <c:pt idx="2116">
                  <c:v>0.44768000000000002</c:v>
                </c:pt>
                <c:pt idx="2117">
                  <c:v>0.44791999999999998</c:v>
                </c:pt>
                <c:pt idx="2118">
                  <c:v>0.44800000000000001</c:v>
                </c:pt>
                <c:pt idx="2119">
                  <c:v>0.44811000000000001</c:v>
                </c:pt>
                <c:pt idx="2120">
                  <c:v>0.44818999999999998</c:v>
                </c:pt>
                <c:pt idx="2121">
                  <c:v>0.44827</c:v>
                </c:pt>
                <c:pt idx="2122">
                  <c:v>0.44835000000000003</c:v>
                </c:pt>
                <c:pt idx="2123">
                  <c:v>0.44851000000000002</c:v>
                </c:pt>
                <c:pt idx="2124">
                  <c:v>0.44858999999999999</c:v>
                </c:pt>
                <c:pt idx="2125">
                  <c:v>0.44867000000000001</c:v>
                </c:pt>
                <c:pt idx="2126">
                  <c:v>0.44869999999999999</c:v>
                </c:pt>
                <c:pt idx="2127">
                  <c:v>0.44874000000000003</c:v>
                </c:pt>
                <c:pt idx="2128">
                  <c:v>0.44882</c:v>
                </c:pt>
                <c:pt idx="2129">
                  <c:v>0.44890000000000002</c:v>
                </c:pt>
                <c:pt idx="2130">
                  <c:v>0.44894000000000001</c:v>
                </c:pt>
                <c:pt idx="2131">
                  <c:v>0.44901999999999997</c:v>
                </c:pt>
                <c:pt idx="2132">
                  <c:v>0.44913999999999998</c:v>
                </c:pt>
                <c:pt idx="2133">
                  <c:v>0.44913999999999998</c:v>
                </c:pt>
                <c:pt idx="2134">
                  <c:v>0.44922000000000001</c:v>
                </c:pt>
                <c:pt idx="2135">
                  <c:v>0.44929000000000002</c:v>
                </c:pt>
                <c:pt idx="2136">
                  <c:v>0.44936999999999999</c:v>
                </c:pt>
                <c:pt idx="2137">
                  <c:v>0.44952999999999999</c:v>
                </c:pt>
                <c:pt idx="2138">
                  <c:v>0.44961000000000001</c:v>
                </c:pt>
                <c:pt idx="2139">
                  <c:v>0.44961000000000001</c:v>
                </c:pt>
                <c:pt idx="2140">
                  <c:v>0.44977</c:v>
                </c:pt>
                <c:pt idx="2141">
                  <c:v>0.44984000000000002</c:v>
                </c:pt>
                <c:pt idx="2142">
                  <c:v>0.44984000000000002</c:v>
                </c:pt>
                <c:pt idx="2143">
                  <c:v>0.44991999999999999</c:v>
                </c:pt>
                <c:pt idx="2144">
                  <c:v>0.45007999999999998</c:v>
                </c:pt>
                <c:pt idx="2145">
                  <c:v>0.45007999999999998</c:v>
                </c:pt>
                <c:pt idx="2146">
                  <c:v>0.45012000000000002</c:v>
                </c:pt>
                <c:pt idx="2147">
                  <c:v>0.45019999999999999</c:v>
                </c:pt>
                <c:pt idx="2148">
                  <c:v>0.45040000000000002</c:v>
                </c:pt>
                <c:pt idx="2149">
                  <c:v>0.45046999999999998</c:v>
                </c:pt>
                <c:pt idx="2150">
                  <c:v>0.45062999999999998</c:v>
                </c:pt>
                <c:pt idx="2151">
                  <c:v>0.45067000000000002</c:v>
                </c:pt>
                <c:pt idx="2152">
                  <c:v>0.45083000000000001</c:v>
                </c:pt>
                <c:pt idx="2153">
                  <c:v>0.45090999999999998</c:v>
                </c:pt>
                <c:pt idx="2154">
                  <c:v>0.45106000000000002</c:v>
                </c:pt>
                <c:pt idx="2155">
                  <c:v>0.45106000000000002</c:v>
                </c:pt>
                <c:pt idx="2156">
                  <c:v>0.45125999999999999</c:v>
                </c:pt>
                <c:pt idx="2157">
                  <c:v>0.45138</c:v>
                </c:pt>
                <c:pt idx="2158">
                  <c:v>0.45141999999999999</c:v>
                </c:pt>
                <c:pt idx="2159">
                  <c:v>0.45157000000000003</c:v>
                </c:pt>
                <c:pt idx="2160">
                  <c:v>0.45165</c:v>
                </c:pt>
                <c:pt idx="2161">
                  <c:v>0.45165</c:v>
                </c:pt>
                <c:pt idx="2162">
                  <c:v>0.45173000000000002</c:v>
                </c:pt>
                <c:pt idx="2163">
                  <c:v>0.45180999999999999</c:v>
                </c:pt>
                <c:pt idx="2164">
                  <c:v>0.45193</c:v>
                </c:pt>
                <c:pt idx="2165">
                  <c:v>0.45193</c:v>
                </c:pt>
                <c:pt idx="2166">
                  <c:v>0.45201000000000002</c:v>
                </c:pt>
                <c:pt idx="2167">
                  <c:v>0.45205000000000001</c:v>
                </c:pt>
                <c:pt idx="2168">
                  <c:v>0.45216000000000001</c:v>
                </c:pt>
                <c:pt idx="2169">
                  <c:v>0.45219999999999999</c:v>
                </c:pt>
                <c:pt idx="2170">
                  <c:v>0.45228000000000002</c:v>
                </c:pt>
                <c:pt idx="2171">
                  <c:v>0.45235999999999998</c:v>
                </c:pt>
                <c:pt idx="2172">
                  <c:v>0.45251999999999998</c:v>
                </c:pt>
                <c:pt idx="2173">
                  <c:v>0.45256000000000002</c:v>
                </c:pt>
                <c:pt idx="2174">
                  <c:v>0.4526</c:v>
                </c:pt>
                <c:pt idx="2175">
                  <c:v>0.45263999999999999</c:v>
                </c:pt>
                <c:pt idx="2176">
                  <c:v>0.45268000000000003</c:v>
                </c:pt>
                <c:pt idx="2177">
                  <c:v>0.45274999999999999</c:v>
                </c:pt>
                <c:pt idx="2178">
                  <c:v>0.45286999999999999</c:v>
                </c:pt>
                <c:pt idx="2179">
                  <c:v>0.45286999999999999</c:v>
                </c:pt>
                <c:pt idx="2180">
                  <c:v>0.45295000000000002</c:v>
                </c:pt>
                <c:pt idx="2181">
                  <c:v>0.45299</c:v>
                </c:pt>
                <c:pt idx="2182">
                  <c:v>0.45318999999999998</c:v>
                </c:pt>
                <c:pt idx="2183">
                  <c:v>0.45327000000000001</c:v>
                </c:pt>
                <c:pt idx="2184">
                  <c:v>0.45327000000000001</c:v>
                </c:pt>
                <c:pt idx="2185">
                  <c:v>0.45334000000000002</c:v>
                </c:pt>
                <c:pt idx="2186">
                  <c:v>0.45338000000000001</c:v>
                </c:pt>
                <c:pt idx="2187">
                  <c:v>0.45350000000000001</c:v>
                </c:pt>
                <c:pt idx="2188">
                  <c:v>0.45357999999999998</c:v>
                </c:pt>
                <c:pt idx="2189">
                  <c:v>0.45366000000000001</c:v>
                </c:pt>
                <c:pt idx="2190">
                  <c:v>0.45373999999999998</c:v>
                </c:pt>
                <c:pt idx="2191">
                  <c:v>0.45389000000000002</c:v>
                </c:pt>
                <c:pt idx="2192">
                  <c:v>0.45393</c:v>
                </c:pt>
                <c:pt idx="2193">
                  <c:v>0.45405000000000001</c:v>
                </c:pt>
                <c:pt idx="2194">
                  <c:v>0.45408999999999999</c:v>
                </c:pt>
                <c:pt idx="2195">
                  <c:v>0.45421</c:v>
                </c:pt>
                <c:pt idx="2196">
                  <c:v>0.45429000000000003</c:v>
                </c:pt>
                <c:pt idx="2197">
                  <c:v>0.45433000000000001</c:v>
                </c:pt>
                <c:pt idx="2198">
                  <c:v>0.45437</c:v>
                </c:pt>
                <c:pt idx="2199">
                  <c:v>0.45440999999999998</c:v>
                </c:pt>
                <c:pt idx="2200">
                  <c:v>0.45445000000000002</c:v>
                </c:pt>
                <c:pt idx="2201">
                  <c:v>0.45445000000000002</c:v>
                </c:pt>
                <c:pt idx="2202">
                  <c:v>0.45445000000000002</c:v>
                </c:pt>
                <c:pt idx="2203">
                  <c:v>0.45445000000000002</c:v>
                </c:pt>
                <c:pt idx="2204">
                  <c:v>0.45451999999999998</c:v>
                </c:pt>
                <c:pt idx="2205">
                  <c:v>0.45463999999999999</c:v>
                </c:pt>
                <c:pt idx="2206">
                  <c:v>0.45467999999999997</c:v>
                </c:pt>
                <c:pt idx="2207">
                  <c:v>0.45479999999999998</c:v>
                </c:pt>
                <c:pt idx="2208">
                  <c:v>0.45484000000000002</c:v>
                </c:pt>
                <c:pt idx="2209">
                  <c:v>0.45484000000000002</c:v>
                </c:pt>
                <c:pt idx="2210">
                  <c:v>0.45491999999999999</c:v>
                </c:pt>
                <c:pt idx="2211">
                  <c:v>0.45515</c:v>
                </c:pt>
                <c:pt idx="2212">
                  <c:v>0.45527000000000001</c:v>
                </c:pt>
                <c:pt idx="2213">
                  <c:v>0.45530999999999999</c:v>
                </c:pt>
                <c:pt idx="2214">
                  <c:v>0.45539000000000002</c:v>
                </c:pt>
                <c:pt idx="2215">
                  <c:v>0.45546999999999999</c:v>
                </c:pt>
                <c:pt idx="2216">
                  <c:v>0.45566000000000001</c:v>
                </c:pt>
                <c:pt idx="2217">
                  <c:v>0.45566000000000001</c:v>
                </c:pt>
                <c:pt idx="2218">
                  <c:v>0.45582</c:v>
                </c:pt>
                <c:pt idx="2219">
                  <c:v>0.45598</c:v>
                </c:pt>
                <c:pt idx="2220">
                  <c:v>0.45610000000000001</c:v>
                </c:pt>
                <c:pt idx="2221">
                  <c:v>0.45621</c:v>
                </c:pt>
                <c:pt idx="2222">
                  <c:v>0.45633000000000001</c:v>
                </c:pt>
                <c:pt idx="2223">
                  <c:v>0.45645000000000002</c:v>
                </c:pt>
                <c:pt idx="2224">
                  <c:v>0.45656999999999998</c:v>
                </c:pt>
                <c:pt idx="2225">
                  <c:v>0.45661000000000002</c:v>
                </c:pt>
                <c:pt idx="2226">
                  <c:v>0.45661000000000002</c:v>
                </c:pt>
                <c:pt idx="2227">
                  <c:v>0.45661000000000002</c:v>
                </c:pt>
                <c:pt idx="2228">
                  <c:v>0.45661000000000002</c:v>
                </c:pt>
                <c:pt idx="2229">
                  <c:v>0.45673000000000002</c:v>
                </c:pt>
                <c:pt idx="2230">
                  <c:v>0.45688000000000001</c:v>
                </c:pt>
                <c:pt idx="2231">
                  <c:v>0.45691999999999999</c:v>
                </c:pt>
                <c:pt idx="2232">
                  <c:v>0.45691999999999999</c:v>
                </c:pt>
                <c:pt idx="2233">
                  <c:v>0.45700000000000002</c:v>
                </c:pt>
                <c:pt idx="2234">
                  <c:v>0.45716000000000001</c:v>
                </c:pt>
                <c:pt idx="2235">
                  <c:v>0.4572</c:v>
                </c:pt>
                <c:pt idx="2236">
                  <c:v>0.45728000000000002</c:v>
                </c:pt>
                <c:pt idx="2237">
                  <c:v>0.45735999999999999</c:v>
                </c:pt>
                <c:pt idx="2238">
                  <c:v>0.45746999999999999</c:v>
                </c:pt>
                <c:pt idx="2239">
                  <c:v>0.45759</c:v>
                </c:pt>
                <c:pt idx="2240">
                  <c:v>0.45762999999999998</c:v>
                </c:pt>
                <c:pt idx="2241">
                  <c:v>0.45762999999999998</c:v>
                </c:pt>
                <c:pt idx="2242">
                  <c:v>0.45767000000000002</c:v>
                </c:pt>
                <c:pt idx="2243">
                  <c:v>0.45774999999999999</c:v>
                </c:pt>
                <c:pt idx="2244">
                  <c:v>0.45778999999999997</c:v>
                </c:pt>
                <c:pt idx="2245">
                  <c:v>0.45790999999999998</c:v>
                </c:pt>
                <c:pt idx="2246">
                  <c:v>0.45795000000000002</c:v>
                </c:pt>
                <c:pt idx="2247">
                  <c:v>0.45798</c:v>
                </c:pt>
                <c:pt idx="2248">
                  <c:v>0.45806000000000002</c:v>
                </c:pt>
                <c:pt idx="2249">
                  <c:v>0.45817999999999998</c:v>
                </c:pt>
                <c:pt idx="2250">
                  <c:v>0.45829999999999999</c:v>
                </c:pt>
                <c:pt idx="2251">
                  <c:v>0.45838000000000001</c:v>
                </c:pt>
                <c:pt idx="2252">
                  <c:v>0.45845999999999998</c:v>
                </c:pt>
                <c:pt idx="2253">
                  <c:v>0.45845999999999998</c:v>
                </c:pt>
                <c:pt idx="2254">
                  <c:v>0.45850000000000002</c:v>
                </c:pt>
                <c:pt idx="2255">
                  <c:v>0.45852999999999999</c:v>
                </c:pt>
                <c:pt idx="2256">
                  <c:v>0.45856999999999998</c:v>
                </c:pt>
                <c:pt idx="2257">
                  <c:v>0.45865</c:v>
                </c:pt>
                <c:pt idx="2258">
                  <c:v>0.45868999999999999</c:v>
                </c:pt>
                <c:pt idx="2259">
                  <c:v>0.45873000000000003</c:v>
                </c:pt>
                <c:pt idx="2260">
                  <c:v>0.45884999999999998</c:v>
                </c:pt>
                <c:pt idx="2261">
                  <c:v>0.45893</c:v>
                </c:pt>
                <c:pt idx="2262">
                  <c:v>0.45900999999999997</c:v>
                </c:pt>
                <c:pt idx="2263">
                  <c:v>0.45911999999999997</c:v>
                </c:pt>
                <c:pt idx="2264">
                  <c:v>0.4592</c:v>
                </c:pt>
                <c:pt idx="2265">
                  <c:v>0.45928000000000002</c:v>
                </c:pt>
                <c:pt idx="2266">
                  <c:v>0.45935999999999999</c:v>
                </c:pt>
                <c:pt idx="2267">
                  <c:v>0.45935999999999999</c:v>
                </c:pt>
                <c:pt idx="2268">
                  <c:v>0.45951999999999998</c:v>
                </c:pt>
                <c:pt idx="2269">
                  <c:v>0.45960000000000001</c:v>
                </c:pt>
                <c:pt idx="2270">
                  <c:v>0.45974999999999999</c:v>
                </c:pt>
                <c:pt idx="2271">
                  <c:v>0.45974999999999999</c:v>
                </c:pt>
                <c:pt idx="2272">
                  <c:v>0.45974999999999999</c:v>
                </c:pt>
                <c:pt idx="2273">
                  <c:v>0.45978999999999998</c:v>
                </c:pt>
                <c:pt idx="2274">
                  <c:v>0.45983000000000002</c:v>
                </c:pt>
                <c:pt idx="2275">
                  <c:v>0.45983000000000002</c:v>
                </c:pt>
                <c:pt idx="2276">
                  <c:v>0.45990999999999999</c:v>
                </c:pt>
                <c:pt idx="2277">
                  <c:v>0.45995000000000003</c:v>
                </c:pt>
                <c:pt idx="2278">
                  <c:v>0.46002999999999999</c:v>
                </c:pt>
                <c:pt idx="2279">
                  <c:v>0.46006999999999998</c:v>
                </c:pt>
                <c:pt idx="2280">
                  <c:v>0.46015</c:v>
                </c:pt>
                <c:pt idx="2281">
                  <c:v>0.46022999999999997</c:v>
                </c:pt>
                <c:pt idx="2282">
                  <c:v>0.46027000000000001</c:v>
                </c:pt>
                <c:pt idx="2283">
                  <c:v>0.46034000000000003</c:v>
                </c:pt>
                <c:pt idx="2284">
                  <c:v>0.46050000000000002</c:v>
                </c:pt>
                <c:pt idx="2285">
                  <c:v>0.46054</c:v>
                </c:pt>
                <c:pt idx="2286">
                  <c:v>0.46057999999999999</c:v>
                </c:pt>
                <c:pt idx="2287">
                  <c:v>0.46066000000000001</c:v>
                </c:pt>
                <c:pt idx="2288">
                  <c:v>0.46073999999999998</c:v>
                </c:pt>
                <c:pt idx="2289">
                  <c:v>0.46089000000000002</c:v>
                </c:pt>
                <c:pt idx="2290">
                  <c:v>0.46100999999999998</c:v>
                </c:pt>
                <c:pt idx="2291">
                  <c:v>0.46100999999999998</c:v>
                </c:pt>
                <c:pt idx="2292">
                  <c:v>0.46105000000000002</c:v>
                </c:pt>
                <c:pt idx="2293">
                  <c:v>0.46112999999999998</c:v>
                </c:pt>
                <c:pt idx="2294">
                  <c:v>0.46124999999999999</c:v>
                </c:pt>
                <c:pt idx="2295">
                  <c:v>0.46133000000000002</c:v>
                </c:pt>
                <c:pt idx="2296">
                  <c:v>0.46140999999999999</c:v>
                </c:pt>
                <c:pt idx="2297">
                  <c:v>0.46151999999999999</c:v>
                </c:pt>
                <c:pt idx="2298">
                  <c:v>0.46160000000000001</c:v>
                </c:pt>
                <c:pt idx="2299">
                  <c:v>0.46163999999999999</c:v>
                </c:pt>
                <c:pt idx="2300">
                  <c:v>0.46167999999999998</c:v>
                </c:pt>
                <c:pt idx="2301">
                  <c:v>0.46176</c:v>
                </c:pt>
                <c:pt idx="2302">
                  <c:v>0.46179999999999999</c:v>
                </c:pt>
                <c:pt idx="2303">
                  <c:v>0.46179999999999999</c:v>
                </c:pt>
                <c:pt idx="2304">
                  <c:v>0.46179999999999999</c:v>
                </c:pt>
                <c:pt idx="2305">
                  <c:v>0.46195999999999998</c:v>
                </c:pt>
                <c:pt idx="2306">
                  <c:v>0.46200000000000002</c:v>
                </c:pt>
                <c:pt idx="2307">
                  <c:v>0.46211000000000002</c:v>
                </c:pt>
                <c:pt idx="2308">
                  <c:v>0.46222999999999997</c:v>
                </c:pt>
                <c:pt idx="2309">
                  <c:v>0.46231</c:v>
                </c:pt>
                <c:pt idx="2310">
                  <c:v>0.46231</c:v>
                </c:pt>
                <c:pt idx="2311">
                  <c:v>0.46231</c:v>
                </c:pt>
                <c:pt idx="2312">
                  <c:v>0.46234999999999998</c:v>
                </c:pt>
                <c:pt idx="2313">
                  <c:v>0.46246999999999999</c:v>
                </c:pt>
                <c:pt idx="2314">
                  <c:v>0.46250999999999998</c:v>
                </c:pt>
                <c:pt idx="2315">
                  <c:v>0.46255000000000002</c:v>
                </c:pt>
                <c:pt idx="2316">
                  <c:v>0.46261999999999998</c:v>
                </c:pt>
                <c:pt idx="2317">
                  <c:v>0.46273999999999998</c:v>
                </c:pt>
                <c:pt idx="2318">
                  <c:v>0.46273999999999998</c:v>
                </c:pt>
                <c:pt idx="2319">
                  <c:v>0.46289999999999998</c:v>
                </c:pt>
                <c:pt idx="2320">
                  <c:v>0.46294000000000002</c:v>
                </c:pt>
                <c:pt idx="2321">
                  <c:v>0.46298</c:v>
                </c:pt>
                <c:pt idx="2322">
                  <c:v>0.46306000000000003</c:v>
                </c:pt>
                <c:pt idx="2323">
                  <c:v>0.46310000000000001</c:v>
                </c:pt>
                <c:pt idx="2324">
                  <c:v>0.46310000000000001</c:v>
                </c:pt>
                <c:pt idx="2325">
                  <c:v>0.46317000000000003</c:v>
                </c:pt>
                <c:pt idx="2326">
                  <c:v>0.46328999999999998</c:v>
                </c:pt>
                <c:pt idx="2327">
                  <c:v>0.46337</c:v>
                </c:pt>
                <c:pt idx="2328">
                  <c:v>0.46340999999999999</c:v>
                </c:pt>
                <c:pt idx="2329">
                  <c:v>0.46349000000000001</c:v>
                </c:pt>
                <c:pt idx="2330">
                  <c:v>0.46349000000000001</c:v>
                </c:pt>
                <c:pt idx="2331">
                  <c:v>0.46353</c:v>
                </c:pt>
                <c:pt idx="2332">
                  <c:v>0.46356999999999998</c:v>
                </c:pt>
                <c:pt idx="2333">
                  <c:v>0.46361000000000002</c:v>
                </c:pt>
                <c:pt idx="2334">
                  <c:v>0.46368999999999999</c:v>
                </c:pt>
                <c:pt idx="2335">
                  <c:v>0.46376000000000001</c:v>
                </c:pt>
                <c:pt idx="2336">
                  <c:v>0.46388000000000001</c:v>
                </c:pt>
                <c:pt idx="2337">
                  <c:v>0.46400000000000002</c:v>
                </c:pt>
                <c:pt idx="2338">
                  <c:v>0.46416000000000002</c:v>
                </c:pt>
                <c:pt idx="2339">
                  <c:v>0.46423999999999999</c:v>
                </c:pt>
                <c:pt idx="2340">
                  <c:v>0.46432000000000001</c:v>
                </c:pt>
                <c:pt idx="2341">
                  <c:v>0.46439000000000002</c:v>
                </c:pt>
                <c:pt idx="2342">
                  <c:v>0.46455000000000002</c:v>
                </c:pt>
                <c:pt idx="2343">
                  <c:v>0.46462999999999999</c:v>
                </c:pt>
                <c:pt idx="2344">
                  <c:v>0.46475</c:v>
                </c:pt>
                <c:pt idx="2345">
                  <c:v>0.46475</c:v>
                </c:pt>
                <c:pt idx="2346">
                  <c:v>0.46490999999999999</c:v>
                </c:pt>
                <c:pt idx="2347">
                  <c:v>0.46494000000000002</c:v>
                </c:pt>
                <c:pt idx="2348">
                  <c:v>0.46494000000000002</c:v>
                </c:pt>
                <c:pt idx="2349">
                  <c:v>0.46501999999999999</c:v>
                </c:pt>
                <c:pt idx="2350">
                  <c:v>0.46505999999999997</c:v>
                </c:pt>
                <c:pt idx="2351">
                  <c:v>0.46514</c:v>
                </c:pt>
                <c:pt idx="2352">
                  <c:v>0.46517999999999998</c:v>
                </c:pt>
                <c:pt idx="2353">
                  <c:v>0.46522000000000002</c:v>
                </c:pt>
                <c:pt idx="2354">
                  <c:v>0.46533999999999998</c:v>
                </c:pt>
                <c:pt idx="2355">
                  <c:v>0.46538000000000002</c:v>
                </c:pt>
                <c:pt idx="2356">
                  <c:v>0.46545999999999998</c:v>
                </c:pt>
                <c:pt idx="2357">
                  <c:v>0.46549000000000001</c:v>
                </c:pt>
                <c:pt idx="2358">
                  <c:v>0.46553</c:v>
                </c:pt>
                <c:pt idx="2359">
                  <c:v>0.46572999999999998</c:v>
                </c:pt>
                <c:pt idx="2360">
                  <c:v>0.46581</c:v>
                </c:pt>
                <c:pt idx="2361">
                  <c:v>0.46600999999999998</c:v>
                </c:pt>
                <c:pt idx="2362">
                  <c:v>0.46607999999999999</c:v>
                </c:pt>
                <c:pt idx="2363">
                  <c:v>0.46611999999999998</c:v>
                </c:pt>
                <c:pt idx="2364">
                  <c:v>0.46616000000000002</c:v>
                </c:pt>
                <c:pt idx="2365">
                  <c:v>0.46623999999999999</c:v>
                </c:pt>
                <c:pt idx="2366">
                  <c:v>0.46632000000000001</c:v>
                </c:pt>
                <c:pt idx="2367">
                  <c:v>0.46644000000000002</c:v>
                </c:pt>
                <c:pt idx="2368">
                  <c:v>0.46651999999999999</c:v>
                </c:pt>
                <c:pt idx="2369">
                  <c:v>0.46651999999999999</c:v>
                </c:pt>
                <c:pt idx="2370">
                  <c:v>0.46664</c:v>
                </c:pt>
                <c:pt idx="2371">
                  <c:v>0.46666999999999997</c:v>
                </c:pt>
                <c:pt idx="2372">
                  <c:v>0.46671000000000001</c:v>
                </c:pt>
                <c:pt idx="2373">
                  <c:v>0.46675</c:v>
                </c:pt>
                <c:pt idx="2374">
                  <c:v>0.46683000000000002</c:v>
                </c:pt>
                <c:pt idx="2375">
                  <c:v>0.46699000000000002</c:v>
                </c:pt>
                <c:pt idx="2376">
                  <c:v>0.46703</c:v>
                </c:pt>
                <c:pt idx="2377">
                  <c:v>0.46706999999999999</c:v>
                </c:pt>
                <c:pt idx="2378">
                  <c:v>0.46706999999999999</c:v>
                </c:pt>
                <c:pt idx="2379">
                  <c:v>0.46715000000000001</c:v>
                </c:pt>
                <c:pt idx="2380">
                  <c:v>0.46722999999999998</c:v>
                </c:pt>
                <c:pt idx="2381">
                  <c:v>0.46729999999999999</c:v>
                </c:pt>
                <c:pt idx="2382">
                  <c:v>0.46742</c:v>
                </c:pt>
                <c:pt idx="2383">
                  <c:v>0.46742</c:v>
                </c:pt>
                <c:pt idx="2384">
                  <c:v>0.46754000000000001</c:v>
                </c:pt>
                <c:pt idx="2385">
                  <c:v>0.46761999999999998</c:v>
                </c:pt>
                <c:pt idx="2386">
                  <c:v>0.4677</c:v>
                </c:pt>
                <c:pt idx="2387">
                  <c:v>0.46773999999999999</c:v>
                </c:pt>
                <c:pt idx="2388">
                  <c:v>0.46781</c:v>
                </c:pt>
                <c:pt idx="2389">
                  <c:v>0.46788999999999997</c:v>
                </c:pt>
                <c:pt idx="2390">
                  <c:v>0.46793000000000001</c:v>
                </c:pt>
                <c:pt idx="2391">
                  <c:v>0.46805000000000002</c:v>
                </c:pt>
                <c:pt idx="2392">
                  <c:v>0.46812999999999999</c:v>
                </c:pt>
                <c:pt idx="2393">
                  <c:v>0.46816999999999998</c:v>
                </c:pt>
                <c:pt idx="2394">
                  <c:v>0.46825</c:v>
                </c:pt>
                <c:pt idx="2395">
                  <c:v>0.46837000000000001</c:v>
                </c:pt>
                <c:pt idx="2396">
                  <c:v>0.46839999999999998</c:v>
                </c:pt>
                <c:pt idx="2397">
                  <c:v>0.46844000000000002</c:v>
                </c:pt>
                <c:pt idx="2398">
                  <c:v>0.46848000000000001</c:v>
                </c:pt>
                <c:pt idx="2399">
                  <c:v>0.46855999999999998</c:v>
                </c:pt>
                <c:pt idx="2400">
                  <c:v>0.46860000000000002</c:v>
                </c:pt>
                <c:pt idx="2401">
                  <c:v>0.46864</c:v>
                </c:pt>
                <c:pt idx="2402">
                  <c:v>0.46864</c:v>
                </c:pt>
                <c:pt idx="2403">
                  <c:v>0.46864</c:v>
                </c:pt>
                <c:pt idx="2404">
                  <c:v>0.46872000000000003</c:v>
                </c:pt>
                <c:pt idx="2405">
                  <c:v>0.46879999999999999</c:v>
                </c:pt>
                <c:pt idx="2406">
                  <c:v>0.46888000000000002</c:v>
                </c:pt>
                <c:pt idx="2407">
                  <c:v>0.46895999999999999</c:v>
                </c:pt>
                <c:pt idx="2408">
                  <c:v>0.46903</c:v>
                </c:pt>
                <c:pt idx="2409">
                  <c:v>0.46906999999999999</c:v>
                </c:pt>
                <c:pt idx="2410">
                  <c:v>0.46906999999999999</c:v>
                </c:pt>
                <c:pt idx="2411">
                  <c:v>0.46915000000000001</c:v>
                </c:pt>
                <c:pt idx="2412">
                  <c:v>0.46922999999999998</c:v>
                </c:pt>
                <c:pt idx="2413">
                  <c:v>0.46931</c:v>
                </c:pt>
                <c:pt idx="2414">
                  <c:v>0.46934999999999999</c:v>
                </c:pt>
                <c:pt idx="2415">
                  <c:v>0.46943000000000001</c:v>
                </c:pt>
                <c:pt idx="2416">
                  <c:v>0.46947</c:v>
                </c:pt>
                <c:pt idx="2417">
                  <c:v>0.46961999999999998</c:v>
                </c:pt>
                <c:pt idx="2418">
                  <c:v>0.46966000000000002</c:v>
                </c:pt>
                <c:pt idx="2419">
                  <c:v>0.46970000000000001</c:v>
                </c:pt>
                <c:pt idx="2420">
                  <c:v>0.46977999999999998</c:v>
                </c:pt>
                <c:pt idx="2421">
                  <c:v>0.46989999999999998</c:v>
                </c:pt>
                <c:pt idx="2422">
                  <c:v>0.46989999999999998</c:v>
                </c:pt>
                <c:pt idx="2423">
                  <c:v>0.47005999999999998</c:v>
                </c:pt>
                <c:pt idx="2424">
                  <c:v>0.47010000000000002</c:v>
                </c:pt>
                <c:pt idx="2425">
                  <c:v>0.47012999999999999</c:v>
                </c:pt>
                <c:pt idx="2426">
                  <c:v>0.47012999999999999</c:v>
                </c:pt>
                <c:pt idx="2427">
                  <c:v>0.47012999999999999</c:v>
                </c:pt>
                <c:pt idx="2428">
                  <c:v>0.47016999999999998</c:v>
                </c:pt>
                <c:pt idx="2429">
                  <c:v>0.47033000000000003</c:v>
                </c:pt>
                <c:pt idx="2430">
                  <c:v>0.47037000000000001</c:v>
                </c:pt>
                <c:pt idx="2431">
                  <c:v>0.47053</c:v>
                </c:pt>
                <c:pt idx="2432">
                  <c:v>0.47065000000000001</c:v>
                </c:pt>
                <c:pt idx="2433">
                  <c:v>0.47076000000000001</c:v>
                </c:pt>
                <c:pt idx="2434">
                  <c:v>0.4708</c:v>
                </c:pt>
                <c:pt idx="2435">
                  <c:v>0.47088000000000002</c:v>
                </c:pt>
                <c:pt idx="2436">
                  <c:v>0.47108</c:v>
                </c:pt>
                <c:pt idx="2437">
                  <c:v>0.47116000000000002</c:v>
                </c:pt>
                <c:pt idx="2438">
                  <c:v>0.47123999999999999</c:v>
                </c:pt>
                <c:pt idx="2439">
                  <c:v>0.47123999999999999</c:v>
                </c:pt>
                <c:pt idx="2440">
                  <c:v>0.47127999999999998</c:v>
                </c:pt>
                <c:pt idx="2441">
                  <c:v>0.47134999999999999</c:v>
                </c:pt>
                <c:pt idx="2442">
                  <c:v>0.47143000000000002</c:v>
                </c:pt>
                <c:pt idx="2443">
                  <c:v>0.47155000000000002</c:v>
                </c:pt>
                <c:pt idx="2444">
                  <c:v>0.47159000000000001</c:v>
                </c:pt>
                <c:pt idx="2445">
                  <c:v>0.47162999999999999</c:v>
                </c:pt>
                <c:pt idx="2446">
                  <c:v>0.47162999999999999</c:v>
                </c:pt>
                <c:pt idx="2447">
                  <c:v>0.47171000000000002</c:v>
                </c:pt>
                <c:pt idx="2448">
                  <c:v>0.47178999999999999</c:v>
                </c:pt>
                <c:pt idx="2449">
                  <c:v>0.47187000000000001</c:v>
                </c:pt>
                <c:pt idx="2450">
                  <c:v>0.47189999999999999</c:v>
                </c:pt>
                <c:pt idx="2451">
                  <c:v>0.47210000000000002</c:v>
                </c:pt>
                <c:pt idx="2452">
                  <c:v>0.47210000000000002</c:v>
                </c:pt>
                <c:pt idx="2453">
                  <c:v>0.47217999999999999</c:v>
                </c:pt>
                <c:pt idx="2454">
                  <c:v>0.47221999999999997</c:v>
                </c:pt>
                <c:pt idx="2455">
                  <c:v>0.47244999999999998</c:v>
                </c:pt>
                <c:pt idx="2456">
                  <c:v>0.47253000000000001</c:v>
                </c:pt>
                <c:pt idx="2457">
                  <c:v>0.47260999999999997</c:v>
                </c:pt>
                <c:pt idx="2458">
                  <c:v>0.47272999999999998</c:v>
                </c:pt>
                <c:pt idx="2459">
                  <c:v>0.47277000000000002</c:v>
                </c:pt>
                <c:pt idx="2460">
                  <c:v>0.47288999999999998</c:v>
                </c:pt>
                <c:pt idx="2461">
                  <c:v>0.47293000000000002</c:v>
                </c:pt>
                <c:pt idx="2462">
                  <c:v>0.47297</c:v>
                </c:pt>
                <c:pt idx="2463">
                  <c:v>0.47300999999999999</c:v>
                </c:pt>
                <c:pt idx="2464">
                  <c:v>0.47300999999999999</c:v>
                </c:pt>
                <c:pt idx="2465">
                  <c:v>0.47300999999999999</c:v>
                </c:pt>
                <c:pt idx="2466">
                  <c:v>0.47300999999999999</c:v>
                </c:pt>
                <c:pt idx="2467">
                  <c:v>0.47320000000000001</c:v>
                </c:pt>
                <c:pt idx="2468">
                  <c:v>0.47320000000000001</c:v>
                </c:pt>
                <c:pt idx="2469">
                  <c:v>0.47323999999999999</c:v>
                </c:pt>
                <c:pt idx="2470">
                  <c:v>0.47336</c:v>
                </c:pt>
                <c:pt idx="2471">
                  <c:v>0.47344000000000003</c:v>
                </c:pt>
                <c:pt idx="2472">
                  <c:v>0.47348000000000001</c:v>
                </c:pt>
                <c:pt idx="2473">
                  <c:v>0.47355999999999998</c:v>
                </c:pt>
                <c:pt idx="2474">
                  <c:v>0.47363</c:v>
                </c:pt>
                <c:pt idx="2475">
                  <c:v>0.47371000000000002</c:v>
                </c:pt>
                <c:pt idx="2476">
                  <c:v>0.47382999999999997</c:v>
                </c:pt>
                <c:pt idx="2477">
                  <c:v>0.47387000000000001</c:v>
                </c:pt>
                <c:pt idx="2478">
                  <c:v>0.47394999999999998</c:v>
                </c:pt>
                <c:pt idx="2479">
                  <c:v>0.47399000000000002</c:v>
                </c:pt>
                <c:pt idx="2480">
                  <c:v>0.47403000000000001</c:v>
                </c:pt>
                <c:pt idx="2481">
                  <c:v>0.47415000000000002</c:v>
                </c:pt>
                <c:pt idx="2482">
                  <c:v>0.47426000000000001</c:v>
                </c:pt>
                <c:pt idx="2483">
                  <c:v>0.47426000000000001</c:v>
                </c:pt>
                <c:pt idx="2484">
                  <c:v>0.4743</c:v>
                </c:pt>
                <c:pt idx="2485">
                  <c:v>0.47438000000000002</c:v>
                </c:pt>
                <c:pt idx="2486">
                  <c:v>0.47445999999999999</c:v>
                </c:pt>
                <c:pt idx="2487">
                  <c:v>0.47449999999999998</c:v>
                </c:pt>
                <c:pt idx="2488">
                  <c:v>0.47461999999999999</c:v>
                </c:pt>
                <c:pt idx="2489">
                  <c:v>0.47466000000000003</c:v>
                </c:pt>
                <c:pt idx="2490">
                  <c:v>0.47470000000000001</c:v>
                </c:pt>
                <c:pt idx="2491">
                  <c:v>0.47474</c:v>
                </c:pt>
                <c:pt idx="2492">
                  <c:v>0.47474</c:v>
                </c:pt>
                <c:pt idx="2493">
                  <c:v>0.47493000000000002</c:v>
                </c:pt>
                <c:pt idx="2494">
                  <c:v>0.47513</c:v>
                </c:pt>
                <c:pt idx="2495">
                  <c:v>0.47513</c:v>
                </c:pt>
                <c:pt idx="2496">
                  <c:v>0.47513</c:v>
                </c:pt>
                <c:pt idx="2497">
                  <c:v>0.47521000000000002</c:v>
                </c:pt>
                <c:pt idx="2498">
                  <c:v>0.47532999999999997</c:v>
                </c:pt>
                <c:pt idx="2499">
                  <c:v>0.47532999999999997</c:v>
                </c:pt>
                <c:pt idx="2500">
                  <c:v>0.47539999999999999</c:v>
                </c:pt>
                <c:pt idx="2501">
                  <c:v>0.47560000000000002</c:v>
                </c:pt>
                <c:pt idx="2502">
                  <c:v>0.47564000000000001</c:v>
                </c:pt>
                <c:pt idx="2503">
                  <c:v>0.47567999999999999</c:v>
                </c:pt>
                <c:pt idx="2504">
                  <c:v>0.47571999999999998</c:v>
                </c:pt>
                <c:pt idx="2505">
                  <c:v>0.47583999999999999</c:v>
                </c:pt>
                <c:pt idx="2506">
                  <c:v>0.47592000000000001</c:v>
                </c:pt>
                <c:pt idx="2507">
                  <c:v>0.47592000000000001</c:v>
                </c:pt>
                <c:pt idx="2508">
                  <c:v>0.47592000000000001</c:v>
                </c:pt>
                <c:pt idx="2509">
                  <c:v>0.47594999999999998</c:v>
                </c:pt>
                <c:pt idx="2510">
                  <c:v>0.47603000000000001</c:v>
                </c:pt>
                <c:pt idx="2511">
                  <c:v>0.47603000000000001</c:v>
                </c:pt>
                <c:pt idx="2512">
                  <c:v>0.47606999999999999</c:v>
                </c:pt>
                <c:pt idx="2513">
                  <c:v>0.47615000000000002</c:v>
                </c:pt>
                <c:pt idx="2514">
                  <c:v>0.47615000000000002</c:v>
                </c:pt>
                <c:pt idx="2515">
                  <c:v>0.47622999999999999</c:v>
                </c:pt>
                <c:pt idx="2516">
                  <c:v>0.47635</c:v>
                </c:pt>
                <c:pt idx="2517">
                  <c:v>0.47643000000000002</c:v>
                </c:pt>
                <c:pt idx="2518">
                  <c:v>0.47647</c:v>
                </c:pt>
                <c:pt idx="2519">
                  <c:v>0.47665999999999997</c:v>
                </c:pt>
                <c:pt idx="2520">
                  <c:v>0.47665999999999997</c:v>
                </c:pt>
                <c:pt idx="2521">
                  <c:v>0.47670000000000001</c:v>
                </c:pt>
                <c:pt idx="2522">
                  <c:v>0.47674</c:v>
                </c:pt>
                <c:pt idx="2523">
                  <c:v>0.47674</c:v>
                </c:pt>
                <c:pt idx="2524">
                  <c:v>0.47693999999999998</c:v>
                </c:pt>
                <c:pt idx="2525">
                  <c:v>0.47702</c:v>
                </c:pt>
                <c:pt idx="2526">
                  <c:v>0.47705999999999998</c:v>
                </c:pt>
                <c:pt idx="2527">
                  <c:v>0.47716999999999998</c:v>
                </c:pt>
                <c:pt idx="2528">
                  <c:v>0.47728999999999999</c:v>
                </c:pt>
                <c:pt idx="2529">
                  <c:v>0.47741</c:v>
                </c:pt>
                <c:pt idx="2530">
                  <c:v>0.47744999999999999</c:v>
                </c:pt>
                <c:pt idx="2531">
                  <c:v>0.47756999999999999</c:v>
                </c:pt>
                <c:pt idx="2532">
                  <c:v>0.47765000000000002</c:v>
                </c:pt>
                <c:pt idx="2533">
                  <c:v>0.47767999999999999</c:v>
                </c:pt>
                <c:pt idx="2534">
                  <c:v>0.47776000000000002</c:v>
                </c:pt>
                <c:pt idx="2535">
                  <c:v>0.4778</c:v>
                </c:pt>
                <c:pt idx="2536">
                  <c:v>0.47788000000000003</c:v>
                </c:pt>
                <c:pt idx="2537">
                  <c:v>0.47792000000000001</c:v>
                </c:pt>
                <c:pt idx="2538">
                  <c:v>0.47792000000000001</c:v>
                </c:pt>
                <c:pt idx="2539">
                  <c:v>0.47796</c:v>
                </c:pt>
                <c:pt idx="2540">
                  <c:v>0.47799999999999998</c:v>
                </c:pt>
                <c:pt idx="2541">
                  <c:v>0.47799999999999998</c:v>
                </c:pt>
                <c:pt idx="2542">
                  <c:v>0.47808</c:v>
                </c:pt>
                <c:pt idx="2543">
                  <c:v>0.47808</c:v>
                </c:pt>
                <c:pt idx="2544">
                  <c:v>0.47811999999999999</c:v>
                </c:pt>
                <c:pt idx="2545">
                  <c:v>0.47831000000000001</c:v>
                </c:pt>
                <c:pt idx="2546">
                  <c:v>0.47831000000000001</c:v>
                </c:pt>
                <c:pt idx="2547">
                  <c:v>0.47838999999999998</c:v>
                </c:pt>
                <c:pt idx="2548">
                  <c:v>0.47843000000000002</c:v>
                </c:pt>
                <c:pt idx="2549">
                  <c:v>0.47854999999999998</c:v>
                </c:pt>
                <c:pt idx="2550">
                  <c:v>0.47866999999999998</c:v>
                </c:pt>
                <c:pt idx="2551">
                  <c:v>0.47871000000000002</c:v>
                </c:pt>
                <c:pt idx="2552">
                  <c:v>0.47875000000000001</c:v>
                </c:pt>
                <c:pt idx="2553">
                  <c:v>0.47882999999999998</c:v>
                </c:pt>
                <c:pt idx="2554">
                  <c:v>0.47898000000000002</c:v>
                </c:pt>
                <c:pt idx="2555">
                  <c:v>0.47905999999999999</c:v>
                </c:pt>
                <c:pt idx="2556">
                  <c:v>0.47910000000000003</c:v>
                </c:pt>
                <c:pt idx="2557">
                  <c:v>0.47921999999999998</c:v>
                </c:pt>
                <c:pt idx="2558">
                  <c:v>0.47926000000000002</c:v>
                </c:pt>
                <c:pt idx="2559">
                  <c:v>0.47933999999999999</c:v>
                </c:pt>
                <c:pt idx="2560">
                  <c:v>0.47941</c:v>
                </c:pt>
                <c:pt idx="2561">
                  <c:v>0.47944999999999999</c:v>
                </c:pt>
                <c:pt idx="2562">
                  <c:v>0.47949000000000003</c:v>
                </c:pt>
                <c:pt idx="2563">
                  <c:v>0.47960999999999998</c:v>
                </c:pt>
                <c:pt idx="2564">
                  <c:v>0.47965000000000002</c:v>
                </c:pt>
                <c:pt idx="2565">
                  <c:v>0.47969000000000001</c:v>
                </c:pt>
                <c:pt idx="2566">
                  <c:v>0.47972999999999999</c:v>
                </c:pt>
                <c:pt idx="2567">
                  <c:v>0.47976999999999997</c:v>
                </c:pt>
                <c:pt idx="2568">
                  <c:v>0.47993000000000002</c:v>
                </c:pt>
                <c:pt idx="2569">
                  <c:v>0.47997000000000001</c:v>
                </c:pt>
                <c:pt idx="2570">
                  <c:v>0.48</c:v>
                </c:pt>
                <c:pt idx="2571">
                  <c:v>0.48</c:v>
                </c:pt>
                <c:pt idx="2572">
                  <c:v>0.48008000000000001</c:v>
                </c:pt>
                <c:pt idx="2573">
                  <c:v>0.48015999999999998</c:v>
                </c:pt>
                <c:pt idx="2574">
                  <c:v>0.48024</c:v>
                </c:pt>
                <c:pt idx="2575">
                  <c:v>0.48032000000000002</c:v>
                </c:pt>
                <c:pt idx="2576">
                  <c:v>0.48036000000000001</c:v>
                </c:pt>
                <c:pt idx="2577">
                  <c:v>0.48036000000000001</c:v>
                </c:pt>
                <c:pt idx="2578">
                  <c:v>0.48039999999999999</c:v>
                </c:pt>
                <c:pt idx="2579">
                  <c:v>0.48048000000000002</c:v>
                </c:pt>
                <c:pt idx="2580">
                  <c:v>0.48048000000000002</c:v>
                </c:pt>
                <c:pt idx="2581">
                  <c:v>0.48052</c:v>
                </c:pt>
                <c:pt idx="2582">
                  <c:v>0.48059000000000002</c:v>
                </c:pt>
                <c:pt idx="2583">
                  <c:v>0.48066999999999999</c:v>
                </c:pt>
                <c:pt idx="2584">
                  <c:v>0.48071000000000003</c:v>
                </c:pt>
                <c:pt idx="2585">
                  <c:v>0.48079</c:v>
                </c:pt>
                <c:pt idx="2586">
                  <c:v>0.48087000000000002</c:v>
                </c:pt>
                <c:pt idx="2587">
                  <c:v>0.48091</c:v>
                </c:pt>
                <c:pt idx="2588">
                  <c:v>0.48103000000000001</c:v>
                </c:pt>
                <c:pt idx="2589">
                  <c:v>0.48110999999999998</c:v>
                </c:pt>
                <c:pt idx="2590">
                  <c:v>0.48118</c:v>
                </c:pt>
                <c:pt idx="2591">
                  <c:v>0.48121999999999998</c:v>
                </c:pt>
                <c:pt idx="2592">
                  <c:v>0.48126000000000002</c:v>
                </c:pt>
                <c:pt idx="2593">
                  <c:v>0.48130000000000001</c:v>
                </c:pt>
                <c:pt idx="2594">
                  <c:v>0.48137999999999997</c:v>
                </c:pt>
                <c:pt idx="2595">
                  <c:v>0.48137999999999997</c:v>
                </c:pt>
                <c:pt idx="2596">
                  <c:v>0.48146</c:v>
                </c:pt>
                <c:pt idx="2597">
                  <c:v>0.48158000000000001</c:v>
                </c:pt>
                <c:pt idx="2598">
                  <c:v>0.48161999999999999</c:v>
                </c:pt>
                <c:pt idx="2599">
                  <c:v>0.48165999999999998</c:v>
                </c:pt>
                <c:pt idx="2600">
                  <c:v>0.48170000000000002</c:v>
                </c:pt>
                <c:pt idx="2601">
                  <c:v>0.48170000000000002</c:v>
                </c:pt>
                <c:pt idx="2602">
                  <c:v>0.48181000000000002</c:v>
                </c:pt>
                <c:pt idx="2603">
                  <c:v>0.48185</c:v>
                </c:pt>
                <c:pt idx="2604">
                  <c:v>0.48193000000000003</c:v>
                </c:pt>
                <c:pt idx="2605">
                  <c:v>0.48204999999999998</c:v>
                </c:pt>
                <c:pt idx="2606">
                  <c:v>0.48204999999999998</c:v>
                </c:pt>
                <c:pt idx="2607">
                  <c:v>0.48221000000000003</c:v>
                </c:pt>
                <c:pt idx="2608">
                  <c:v>0.48225000000000001</c:v>
                </c:pt>
                <c:pt idx="2609">
                  <c:v>0.4824</c:v>
                </c:pt>
                <c:pt idx="2610">
                  <c:v>0.4824</c:v>
                </c:pt>
                <c:pt idx="2611">
                  <c:v>0.48243999999999998</c:v>
                </c:pt>
                <c:pt idx="2612">
                  <c:v>0.48248000000000002</c:v>
                </c:pt>
                <c:pt idx="2613">
                  <c:v>0.48252</c:v>
                </c:pt>
                <c:pt idx="2614">
                  <c:v>0.48259999999999997</c:v>
                </c:pt>
                <c:pt idx="2615">
                  <c:v>0.48264000000000001</c:v>
                </c:pt>
                <c:pt idx="2616">
                  <c:v>0.48268</c:v>
                </c:pt>
                <c:pt idx="2617">
                  <c:v>0.48271999999999998</c:v>
                </c:pt>
                <c:pt idx="2618">
                  <c:v>0.48271999999999998</c:v>
                </c:pt>
                <c:pt idx="2619">
                  <c:v>0.48276000000000002</c:v>
                </c:pt>
                <c:pt idx="2620">
                  <c:v>0.48280000000000001</c:v>
                </c:pt>
                <c:pt idx="2621">
                  <c:v>0.48280000000000001</c:v>
                </c:pt>
                <c:pt idx="2622">
                  <c:v>0.48291000000000001</c:v>
                </c:pt>
                <c:pt idx="2623">
                  <c:v>0.48303000000000001</c:v>
                </c:pt>
                <c:pt idx="2624">
                  <c:v>0.48315000000000002</c:v>
                </c:pt>
                <c:pt idx="2625">
                  <c:v>0.48315000000000002</c:v>
                </c:pt>
                <c:pt idx="2626">
                  <c:v>0.48319000000000001</c:v>
                </c:pt>
                <c:pt idx="2627">
                  <c:v>0.48335</c:v>
                </c:pt>
                <c:pt idx="2628">
                  <c:v>0.48338999999999999</c:v>
                </c:pt>
                <c:pt idx="2629">
                  <c:v>0.48343000000000003</c:v>
                </c:pt>
                <c:pt idx="2630">
                  <c:v>0.48358000000000001</c:v>
                </c:pt>
                <c:pt idx="2631">
                  <c:v>0.48361999999999999</c:v>
                </c:pt>
                <c:pt idx="2632">
                  <c:v>0.48365999999999998</c:v>
                </c:pt>
                <c:pt idx="2633">
                  <c:v>0.48374</c:v>
                </c:pt>
                <c:pt idx="2634">
                  <c:v>0.48381999999999997</c:v>
                </c:pt>
                <c:pt idx="2635">
                  <c:v>0.48386000000000001</c:v>
                </c:pt>
                <c:pt idx="2636">
                  <c:v>0.48393999999999998</c:v>
                </c:pt>
                <c:pt idx="2637">
                  <c:v>0.48398000000000002</c:v>
                </c:pt>
                <c:pt idx="2638">
                  <c:v>0.48402000000000001</c:v>
                </c:pt>
                <c:pt idx="2639">
                  <c:v>0.48402000000000001</c:v>
                </c:pt>
                <c:pt idx="2640">
                  <c:v>0.48402000000000001</c:v>
                </c:pt>
                <c:pt idx="2641">
                  <c:v>0.48404999999999998</c:v>
                </c:pt>
                <c:pt idx="2642">
                  <c:v>0.48409000000000002</c:v>
                </c:pt>
                <c:pt idx="2643">
                  <c:v>0.48413</c:v>
                </c:pt>
                <c:pt idx="2644">
                  <c:v>0.48413</c:v>
                </c:pt>
                <c:pt idx="2645">
                  <c:v>0.48420999999999997</c:v>
                </c:pt>
                <c:pt idx="2646">
                  <c:v>0.48432999999999998</c:v>
                </c:pt>
                <c:pt idx="2647">
                  <c:v>0.48437000000000002</c:v>
                </c:pt>
                <c:pt idx="2648">
                  <c:v>0.48444999999999999</c:v>
                </c:pt>
                <c:pt idx="2649">
                  <c:v>0.48448999999999998</c:v>
                </c:pt>
                <c:pt idx="2650">
                  <c:v>0.48457</c:v>
                </c:pt>
                <c:pt idx="2651">
                  <c:v>0.48460999999999999</c:v>
                </c:pt>
                <c:pt idx="2652">
                  <c:v>0.48460999999999999</c:v>
                </c:pt>
                <c:pt idx="2653">
                  <c:v>0.48468</c:v>
                </c:pt>
                <c:pt idx="2654">
                  <c:v>0.48476000000000002</c:v>
                </c:pt>
                <c:pt idx="2655">
                  <c:v>0.48476000000000002</c:v>
                </c:pt>
                <c:pt idx="2656">
                  <c:v>0.48483999999999999</c:v>
                </c:pt>
                <c:pt idx="2657">
                  <c:v>0.48496</c:v>
                </c:pt>
                <c:pt idx="2658">
                  <c:v>0.48508000000000001</c:v>
                </c:pt>
                <c:pt idx="2659">
                  <c:v>0.48512</c:v>
                </c:pt>
                <c:pt idx="2660">
                  <c:v>0.48515999999999998</c:v>
                </c:pt>
                <c:pt idx="2661">
                  <c:v>0.48520000000000002</c:v>
                </c:pt>
                <c:pt idx="2662">
                  <c:v>0.48526999999999998</c:v>
                </c:pt>
                <c:pt idx="2663">
                  <c:v>0.48526999999999998</c:v>
                </c:pt>
                <c:pt idx="2664">
                  <c:v>0.48531000000000002</c:v>
                </c:pt>
                <c:pt idx="2665">
                  <c:v>0.48535</c:v>
                </c:pt>
                <c:pt idx="2666">
                  <c:v>0.48542999999999997</c:v>
                </c:pt>
                <c:pt idx="2667">
                  <c:v>0.48542999999999997</c:v>
                </c:pt>
                <c:pt idx="2668">
                  <c:v>0.48551</c:v>
                </c:pt>
                <c:pt idx="2669">
                  <c:v>0.48554999999999998</c:v>
                </c:pt>
                <c:pt idx="2670">
                  <c:v>0.48559000000000002</c:v>
                </c:pt>
                <c:pt idx="2671">
                  <c:v>0.48563000000000001</c:v>
                </c:pt>
                <c:pt idx="2672">
                  <c:v>0.48566999999999999</c:v>
                </c:pt>
                <c:pt idx="2673">
                  <c:v>0.48566999999999999</c:v>
                </c:pt>
                <c:pt idx="2674">
                  <c:v>0.48570999999999998</c:v>
                </c:pt>
                <c:pt idx="2675">
                  <c:v>0.48581999999999997</c:v>
                </c:pt>
                <c:pt idx="2676">
                  <c:v>0.48586000000000001</c:v>
                </c:pt>
                <c:pt idx="2677">
                  <c:v>0.4859</c:v>
                </c:pt>
                <c:pt idx="2678">
                  <c:v>0.48598000000000002</c:v>
                </c:pt>
                <c:pt idx="2679">
                  <c:v>0.48605999999999999</c:v>
                </c:pt>
                <c:pt idx="2680">
                  <c:v>0.48605999999999999</c:v>
                </c:pt>
                <c:pt idx="2681">
                  <c:v>0.48609999999999998</c:v>
                </c:pt>
                <c:pt idx="2682">
                  <c:v>0.48614000000000002</c:v>
                </c:pt>
                <c:pt idx="2683">
                  <c:v>0.48621999999999999</c:v>
                </c:pt>
                <c:pt idx="2684">
                  <c:v>0.48621999999999999</c:v>
                </c:pt>
                <c:pt idx="2685">
                  <c:v>0.48626000000000003</c:v>
                </c:pt>
                <c:pt idx="2686">
                  <c:v>0.48630000000000001</c:v>
                </c:pt>
                <c:pt idx="2687">
                  <c:v>0.48633999999999999</c:v>
                </c:pt>
                <c:pt idx="2688">
                  <c:v>0.48637000000000002</c:v>
                </c:pt>
                <c:pt idx="2689">
                  <c:v>0.48641000000000001</c:v>
                </c:pt>
                <c:pt idx="2690">
                  <c:v>0.48644999999999999</c:v>
                </c:pt>
                <c:pt idx="2691">
                  <c:v>0.48648999999999998</c:v>
                </c:pt>
                <c:pt idx="2692">
                  <c:v>0.48648999999999998</c:v>
                </c:pt>
                <c:pt idx="2693">
                  <c:v>0.48657</c:v>
                </c:pt>
                <c:pt idx="2694">
                  <c:v>0.48660999999999999</c:v>
                </c:pt>
                <c:pt idx="2695">
                  <c:v>0.48669000000000001</c:v>
                </c:pt>
                <c:pt idx="2696">
                  <c:v>0.48669000000000001</c:v>
                </c:pt>
                <c:pt idx="2697">
                  <c:v>0.48673</c:v>
                </c:pt>
                <c:pt idx="2698">
                  <c:v>0.48676999999999998</c:v>
                </c:pt>
                <c:pt idx="2699">
                  <c:v>0.48681000000000002</c:v>
                </c:pt>
                <c:pt idx="2700">
                  <c:v>0.48685</c:v>
                </c:pt>
                <c:pt idx="2701">
                  <c:v>0.48696</c:v>
                </c:pt>
                <c:pt idx="2702">
                  <c:v>0.48699999999999999</c:v>
                </c:pt>
                <c:pt idx="2703">
                  <c:v>0.48708000000000001</c:v>
                </c:pt>
                <c:pt idx="2704">
                  <c:v>0.48712</c:v>
                </c:pt>
                <c:pt idx="2705">
                  <c:v>0.48720000000000002</c:v>
                </c:pt>
                <c:pt idx="2706">
                  <c:v>0.48724000000000001</c:v>
                </c:pt>
                <c:pt idx="2707">
                  <c:v>0.48727999999999999</c:v>
                </c:pt>
                <c:pt idx="2708">
                  <c:v>0.48736000000000002</c:v>
                </c:pt>
                <c:pt idx="2709">
                  <c:v>0.48752000000000001</c:v>
                </c:pt>
                <c:pt idx="2710">
                  <c:v>0.48754999999999998</c:v>
                </c:pt>
                <c:pt idx="2711">
                  <c:v>0.48763000000000001</c:v>
                </c:pt>
                <c:pt idx="2712">
                  <c:v>0.48766999999999999</c:v>
                </c:pt>
                <c:pt idx="2713">
                  <c:v>0.48770999999999998</c:v>
                </c:pt>
                <c:pt idx="2714">
                  <c:v>0.48770999999999998</c:v>
                </c:pt>
                <c:pt idx="2715">
                  <c:v>0.48782999999999999</c:v>
                </c:pt>
                <c:pt idx="2716">
                  <c:v>0.48787000000000003</c:v>
                </c:pt>
                <c:pt idx="2717">
                  <c:v>0.48794999999999999</c:v>
                </c:pt>
                <c:pt idx="2718">
                  <c:v>0.48798999999999998</c:v>
                </c:pt>
                <c:pt idx="2719">
                  <c:v>0.48803000000000002</c:v>
                </c:pt>
                <c:pt idx="2720">
                  <c:v>0.48803000000000002</c:v>
                </c:pt>
                <c:pt idx="2721">
                  <c:v>0.48807</c:v>
                </c:pt>
                <c:pt idx="2722">
                  <c:v>0.48807</c:v>
                </c:pt>
                <c:pt idx="2723">
                  <c:v>0.48810999999999999</c:v>
                </c:pt>
                <c:pt idx="2724">
                  <c:v>0.48814000000000002</c:v>
                </c:pt>
                <c:pt idx="2725">
                  <c:v>0.48818</c:v>
                </c:pt>
                <c:pt idx="2726">
                  <c:v>0.48818</c:v>
                </c:pt>
                <c:pt idx="2727">
                  <c:v>0.48821999999999999</c:v>
                </c:pt>
                <c:pt idx="2728">
                  <c:v>0.48826000000000003</c:v>
                </c:pt>
                <c:pt idx="2729">
                  <c:v>0.48830000000000001</c:v>
                </c:pt>
                <c:pt idx="2730">
                  <c:v>0.48842000000000002</c:v>
                </c:pt>
                <c:pt idx="2731">
                  <c:v>0.48846000000000001</c:v>
                </c:pt>
                <c:pt idx="2732">
                  <c:v>0.48853999999999997</c:v>
                </c:pt>
                <c:pt idx="2733">
                  <c:v>0.48853999999999997</c:v>
                </c:pt>
                <c:pt idx="2734">
                  <c:v>0.48865999999999998</c:v>
                </c:pt>
                <c:pt idx="2735">
                  <c:v>0.48865999999999998</c:v>
                </c:pt>
                <c:pt idx="2736">
                  <c:v>0.48869000000000001</c:v>
                </c:pt>
                <c:pt idx="2737">
                  <c:v>0.48873</c:v>
                </c:pt>
                <c:pt idx="2738">
                  <c:v>0.48873</c:v>
                </c:pt>
                <c:pt idx="2739">
                  <c:v>0.48876999999999998</c:v>
                </c:pt>
                <c:pt idx="2740">
                  <c:v>0.48881000000000002</c:v>
                </c:pt>
                <c:pt idx="2741">
                  <c:v>0.48892999999999998</c:v>
                </c:pt>
                <c:pt idx="2742">
                  <c:v>0.48901</c:v>
                </c:pt>
                <c:pt idx="2743">
                  <c:v>0.48909000000000002</c:v>
                </c:pt>
                <c:pt idx="2744">
                  <c:v>0.48913000000000001</c:v>
                </c:pt>
                <c:pt idx="2745">
                  <c:v>0.48920999999999998</c:v>
                </c:pt>
                <c:pt idx="2746">
                  <c:v>0.48931999999999998</c:v>
                </c:pt>
                <c:pt idx="2747">
                  <c:v>0.48936000000000002</c:v>
                </c:pt>
                <c:pt idx="2748">
                  <c:v>0.4894</c:v>
                </c:pt>
                <c:pt idx="2749">
                  <c:v>0.48943999999999999</c:v>
                </c:pt>
                <c:pt idx="2750">
                  <c:v>0.48943999999999999</c:v>
                </c:pt>
                <c:pt idx="2751">
                  <c:v>0.48948000000000003</c:v>
                </c:pt>
                <c:pt idx="2752">
                  <c:v>0.48959999999999998</c:v>
                </c:pt>
                <c:pt idx="2753">
                  <c:v>0.48968</c:v>
                </c:pt>
                <c:pt idx="2754">
                  <c:v>0.48968</c:v>
                </c:pt>
                <c:pt idx="2755">
                  <c:v>0.48975999999999997</c:v>
                </c:pt>
                <c:pt idx="2756">
                  <c:v>0.48980000000000001</c:v>
                </c:pt>
                <c:pt idx="2757">
                  <c:v>0.48987000000000003</c:v>
                </c:pt>
                <c:pt idx="2758">
                  <c:v>0.48998999999999998</c:v>
                </c:pt>
                <c:pt idx="2759">
                  <c:v>0.48998999999999998</c:v>
                </c:pt>
                <c:pt idx="2760">
                  <c:v>0.49010999999999999</c:v>
                </c:pt>
                <c:pt idx="2761">
                  <c:v>0.49026999999999998</c:v>
                </c:pt>
                <c:pt idx="2762">
                  <c:v>0.49031000000000002</c:v>
                </c:pt>
                <c:pt idx="2763">
                  <c:v>0.49042999999999998</c:v>
                </c:pt>
                <c:pt idx="2764">
                  <c:v>0.49046000000000001</c:v>
                </c:pt>
                <c:pt idx="2765">
                  <c:v>0.49053999999999998</c:v>
                </c:pt>
                <c:pt idx="2766">
                  <c:v>0.49058000000000002</c:v>
                </c:pt>
                <c:pt idx="2767">
                  <c:v>0.49062</c:v>
                </c:pt>
                <c:pt idx="2768">
                  <c:v>0.49077999999999999</c:v>
                </c:pt>
                <c:pt idx="2769">
                  <c:v>0.49081999999999998</c:v>
                </c:pt>
                <c:pt idx="2770">
                  <c:v>0.4909</c:v>
                </c:pt>
                <c:pt idx="2771">
                  <c:v>0.49093999999999999</c:v>
                </c:pt>
                <c:pt idx="2772">
                  <c:v>0.49101</c:v>
                </c:pt>
                <c:pt idx="2773">
                  <c:v>0.49113000000000001</c:v>
                </c:pt>
                <c:pt idx="2774">
                  <c:v>0.49113000000000001</c:v>
                </c:pt>
                <c:pt idx="2775">
                  <c:v>0.49117</c:v>
                </c:pt>
                <c:pt idx="2776">
                  <c:v>0.49120999999999998</c:v>
                </c:pt>
                <c:pt idx="2777">
                  <c:v>0.49120999999999998</c:v>
                </c:pt>
                <c:pt idx="2778">
                  <c:v>0.49125000000000002</c:v>
                </c:pt>
                <c:pt idx="2779">
                  <c:v>0.49129</c:v>
                </c:pt>
                <c:pt idx="2780">
                  <c:v>0.49141000000000001</c:v>
                </c:pt>
                <c:pt idx="2781">
                  <c:v>0.49153000000000002</c:v>
                </c:pt>
                <c:pt idx="2782">
                  <c:v>0.49157000000000001</c:v>
                </c:pt>
                <c:pt idx="2783">
                  <c:v>0.49159999999999998</c:v>
                </c:pt>
                <c:pt idx="2784">
                  <c:v>0.49164000000000002</c:v>
                </c:pt>
                <c:pt idx="2785">
                  <c:v>0.49164000000000002</c:v>
                </c:pt>
                <c:pt idx="2786">
                  <c:v>0.49168000000000001</c:v>
                </c:pt>
                <c:pt idx="2787">
                  <c:v>0.49171999999999999</c:v>
                </c:pt>
                <c:pt idx="2788">
                  <c:v>0.49180000000000001</c:v>
                </c:pt>
                <c:pt idx="2789">
                  <c:v>0.49187999999999998</c:v>
                </c:pt>
                <c:pt idx="2790">
                  <c:v>0.49192000000000002</c:v>
                </c:pt>
                <c:pt idx="2791">
                  <c:v>0.49196000000000001</c:v>
                </c:pt>
                <c:pt idx="2792">
                  <c:v>0.49199999999999999</c:v>
                </c:pt>
                <c:pt idx="2793">
                  <c:v>0.49208000000000002</c:v>
                </c:pt>
                <c:pt idx="2794">
                  <c:v>0.49212</c:v>
                </c:pt>
                <c:pt idx="2795">
                  <c:v>0.49215999999999999</c:v>
                </c:pt>
                <c:pt idx="2796">
                  <c:v>0.49223</c:v>
                </c:pt>
                <c:pt idx="2797">
                  <c:v>0.49231000000000003</c:v>
                </c:pt>
                <c:pt idx="2798">
                  <c:v>0.49235000000000001</c:v>
                </c:pt>
                <c:pt idx="2799">
                  <c:v>0.49242999999999998</c:v>
                </c:pt>
                <c:pt idx="2800">
                  <c:v>0.49254999999999999</c:v>
                </c:pt>
                <c:pt idx="2801">
                  <c:v>0.49267</c:v>
                </c:pt>
                <c:pt idx="2802">
                  <c:v>0.49270999999999998</c:v>
                </c:pt>
                <c:pt idx="2803">
                  <c:v>0.49275000000000002</c:v>
                </c:pt>
                <c:pt idx="2804">
                  <c:v>0.49275000000000002</c:v>
                </c:pt>
                <c:pt idx="2805">
                  <c:v>0.49281999999999998</c:v>
                </c:pt>
                <c:pt idx="2806">
                  <c:v>0.49281999999999998</c:v>
                </c:pt>
                <c:pt idx="2807">
                  <c:v>0.4929</c:v>
                </c:pt>
                <c:pt idx="2808">
                  <c:v>0.4929</c:v>
                </c:pt>
                <c:pt idx="2809">
                  <c:v>0.49293999999999999</c:v>
                </c:pt>
                <c:pt idx="2810">
                  <c:v>0.49297999999999997</c:v>
                </c:pt>
                <c:pt idx="2811">
                  <c:v>0.49309999999999998</c:v>
                </c:pt>
                <c:pt idx="2812">
                  <c:v>0.49318000000000001</c:v>
                </c:pt>
                <c:pt idx="2813">
                  <c:v>0.49325999999999998</c:v>
                </c:pt>
                <c:pt idx="2814">
                  <c:v>0.49330000000000002</c:v>
                </c:pt>
                <c:pt idx="2815">
                  <c:v>0.49332999999999999</c:v>
                </c:pt>
                <c:pt idx="2816">
                  <c:v>0.49336999999999998</c:v>
                </c:pt>
                <c:pt idx="2817">
                  <c:v>0.49348999999999998</c:v>
                </c:pt>
                <c:pt idx="2818">
                  <c:v>0.49357000000000001</c:v>
                </c:pt>
                <c:pt idx="2819">
                  <c:v>0.49357000000000001</c:v>
                </c:pt>
              </c:numCache>
            </c:numRef>
          </c:val>
          <c:smooth val="0"/>
        </c:ser>
        <c:dLbls>
          <c:showLegendKey val="0"/>
          <c:showVal val="0"/>
          <c:showCatName val="0"/>
          <c:showSerName val="0"/>
          <c:showPercent val="0"/>
          <c:showBubbleSize val="0"/>
        </c:dLbls>
        <c:marker val="1"/>
        <c:smooth val="0"/>
        <c:axId val="296013816"/>
        <c:axId val="231039224"/>
      </c:lineChart>
      <c:catAx>
        <c:axId val="2960138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r>
                  <a:rPr lang="en-US" sz="1400" b="1">
                    <a:latin typeface="+mj-lt"/>
                  </a:rPr>
                  <a:t>Years</a:t>
                </a:r>
                <a:r>
                  <a:rPr lang="en-US" sz="1400" b="1" baseline="0">
                    <a:latin typeface="+mj-lt"/>
                  </a:rPr>
                  <a:t> Since Release</a:t>
                </a:r>
                <a:endParaRPr lang="en-US" sz="1400" b="1">
                  <a:latin typeface="+mj-lt"/>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231039224"/>
        <c:crosses val="autoZero"/>
        <c:auto val="1"/>
        <c:lblAlgn val="ctr"/>
        <c:lblOffset val="100"/>
        <c:noMultiLvlLbl val="0"/>
      </c:catAx>
      <c:valAx>
        <c:axId val="2310392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296013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3"/>
          <c:tx>
            <c:strRef>
              <c:f>'Table 1 - DS WORK.FAIL - Opt. 2'!$F$1</c:f>
              <c:strCache>
                <c:ptCount val="1"/>
                <c:pt idx="0">
                  <c:v>Verticals</c:v>
                </c:pt>
              </c:strCache>
            </c:strRef>
          </c:tx>
          <c:spPr>
            <a:solidFill>
              <a:schemeClr val="accent5"/>
            </a:solidFill>
            <a:ln>
              <a:noFill/>
            </a:ln>
            <a:effectLst/>
          </c:spPr>
          <c:invertIfNegative val="0"/>
          <c:dPt>
            <c:idx val="1095"/>
            <c:invertIfNegative val="0"/>
            <c:bubble3D val="0"/>
            <c:spPr>
              <a:solidFill>
                <a:schemeClr val="accent4">
                  <a:lumMod val="60000"/>
                  <a:lumOff val="40000"/>
                </a:schemeClr>
              </a:solidFill>
              <a:ln w="38100">
                <a:solidFill>
                  <a:schemeClr val="accent4">
                    <a:lumMod val="60000"/>
                    <a:lumOff val="40000"/>
                  </a:schemeClr>
                </a:solidFill>
              </a:ln>
              <a:effectLst/>
            </c:spPr>
          </c:dPt>
          <c:dPt>
            <c:idx val="1816"/>
            <c:invertIfNegative val="0"/>
            <c:bubble3D val="0"/>
            <c:spPr>
              <a:solidFill>
                <a:schemeClr val="accent4">
                  <a:lumMod val="60000"/>
                  <a:lumOff val="40000"/>
                </a:schemeClr>
              </a:solidFill>
              <a:ln w="38100">
                <a:solidFill>
                  <a:schemeClr val="accent4">
                    <a:lumMod val="60000"/>
                    <a:lumOff val="40000"/>
                  </a:schemeClr>
                </a:solidFill>
              </a:ln>
              <a:effectLst/>
            </c:spPr>
          </c:dPt>
          <c:dPt>
            <c:idx val="2818"/>
            <c:invertIfNegative val="0"/>
            <c:bubble3D val="0"/>
            <c:spPr>
              <a:solidFill>
                <a:schemeClr val="accent4">
                  <a:lumMod val="60000"/>
                  <a:lumOff val="40000"/>
                </a:schemeClr>
              </a:solidFill>
              <a:ln w="38100">
                <a:solidFill>
                  <a:schemeClr val="accent4">
                    <a:lumMod val="60000"/>
                    <a:lumOff val="40000"/>
                  </a:schemeClr>
                </a:solidFill>
              </a:ln>
              <a:effectLst/>
            </c:spPr>
          </c:dPt>
          <c:dLbls>
            <c:dLbl>
              <c:idx val="1095"/>
              <c:layout/>
              <c:showLegendKey val="0"/>
              <c:showVal val="1"/>
              <c:showCatName val="0"/>
              <c:showSerName val="0"/>
              <c:showPercent val="0"/>
              <c:showBubbleSize val="0"/>
              <c:extLst>
                <c:ext xmlns:c15="http://schemas.microsoft.com/office/drawing/2012/chart" uri="{CE6537A1-D6FC-4f65-9D91-7224C49458BB}">
                  <c15:layout/>
                </c:ext>
              </c:extLst>
            </c:dLbl>
            <c:dLbl>
              <c:idx val="1816"/>
              <c:layout/>
              <c:showLegendKey val="0"/>
              <c:showVal val="1"/>
              <c:showCatName val="0"/>
              <c:showSerName val="0"/>
              <c:showPercent val="0"/>
              <c:showBubbleSize val="0"/>
              <c:extLst>
                <c:ext xmlns:c15="http://schemas.microsoft.com/office/drawing/2012/chart" uri="{CE6537A1-D6FC-4f65-9D91-7224C49458BB}">
                  <c15:layout/>
                </c:ext>
              </c:extLst>
            </c:dLbl>
            <c:dLbl>
              <c:idx val="2818"/>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 1 - DS WORK.FAIL - Opt. 2'!$F$2:$F$2831</c:f>
              <c:numCache>
                <c:formatCode>General</c:formatCode>
                <c:ptCount val="2830"/>
                <c:pt idx="1095">
                  <c:v>0.33738000000000001</c:v>
                </c:pt>
                <c:pt idx="1816">
                  <c:v>0.42157</c:v>
                </c:pt>
                <c:pt idx="2818">
                  <c:v>0.49357000000000001</c:v>
                </c:pt>
              </c:numCache>
            </c:numRef>
          </c:val>
        </c:ser>
        <c:dLbls>
          <c:showLegendKey val="0"/>
          <c:showVal val="0"/>
          <c:showCatName val="0"/>
          <c:showSerName val="0"/>
          <c:showPercent val="0"/>
          <c:showBubbleSize val="0"/>
        </c:dLbls>
        <c:gapWidth val="219"/>
        <c:axId val="297599880"/>
        <c:axId val="297600272"/>
      </c:barChart>
      <c:lineChart>
        <c:grouping val="standard"/>
        <c:varyColors val="0"/>
        <c:ser>
          <c:idx val="0"/>
          <c:order val="0"/>
          <c:tx>
            <c:strRef>
              <c:f>'Table 1 - DS WORK.FAIL - Opt. 2'!$B$1</c:f>
              <c:strCache>
                <c:ptCount val="1"/>
                <c:pt idx="0">
                  <c:v>failure</c:v>
                </c:pt>
              </c:strCache>
            </c:strRef>
          </c:tx>
          <c:spPr>
            <a:ln w="50800" cap="rnd">
              <a:solidFill>
                <a:schemeClr val="accent1"/>
              </a:solidFill>
              <a:round/>
            </a:ln>
            <a:effectLst/>
          </c:spPr>
          <c:marker>
            <c:symbol val="none"/>
          </c:marker>
          <c:cat>
            <c:numRef>
              <c:f>'Table 1 - DS WORK.FAIL - Opt. 2'!$E$2:$E$2820</c:f>
              <c:numCache>
                <c:formatCode>General</c:formatCode>
                <c:ptCount val="2819"/>
                <c:pt idx="366">
                  <c:v>1</c:v>
                </c:pt>
                <c:pt idx="730">
                  <c:v>2</c:v>
                </c:pt>
                <c:pt idx="1095">
                  <c:v>3</c:v>
                </c:pt>
                <c:pt idx="1458">
                  <c:v>4</c:v>
                </c:pt>
                <c:pt idx="1816">
                  <c:v>5</c:v>
                </c:pt>
                <c:pt idx="2162">
                  <c:v>6</c:v>
                </c:pt>
                <c:pt idx="2499">
                  <c:v>7</c:v>
                </c:pt>
                <c:pt idx="2818">
                  <c:v>8</c:v>
                </c:pt>
              </c:numCache>
            </c:numRef>
          </c:cat>
          <c:val>
            <c:numRef>
              <c:f>'Table 1 - DS WORK.FAIL - Opt. 2'!$B$2:$B$2831</c:f>
              <c:numCache>
                <c:formatCode>General</c:formatCode>
                <c:ptCount val="2830"/>
                <c:pt idx="0">
                  <c:v>0</c:v>
                </c:pt>
                <c:pt idx="1">
                  <c:v>3.5000000000000001E-3</c:v>
                </c:pt>
                <c:pt idx="2">
                  <c:v>4.9899999999999996E-3</c:v>
                </c:pt>
                <c:pt idx="3">
                  <c:v>5.7400000000000003E-3</c:v>
                </c:pt>
                <c:pt idx="4">
                  <c:v>6.4900000000000001E-3</c:v>
                </c:pt>
                <c:pt idx="5">
                  <c:v>7.1999999999999998E-3</c:v>
                </c:pt>
                <c:pt idx="6">
                  <c:v>7.7099999999999998E-3</c:v>
                </c:pt>
                <c:pt idx="7">
                  <c:v>8.2199999999999999E-3</c:v>
                </c:pt>
                <c:pt idx="8">
                  <c:v>8.9999999999999993E-3</c:v>
                </c:pt>
                <c:pt idx="9">
                  <c:v>9.5600000000000008E-3</c:v>
                </c:pt>
                <c:pt idx="10">
                  <c:v>9.9500000000000005E-3</c:v>
                </c:pt>
                <c:pt idx="11">
                  <c:v>1.042E-2</c:v>
                </c:pt>
                <c:pt idx="12">
                  <c:v>1.085E-2</c:v>
                </c:pt>
                <c:pt idx="13">
                  <c:v>1.1639999999999999E-2</c:v>
                </c:pt>
                <c:pt idx="14">
                  <c:v>1.227E-2</c:v>
                </c:pt>
                <c:pt idx="15">
                  <c:v>1.2579999999999999E-2</c:v>
                </c:pt>
                <c:pt idx="16">
                  <c:v>1.3050000000000001E-2</c:v>
                </c:pt>
                <c:pt idx="17">
                  <c:v>1.345E-2</c:v>
                </c:pt>
                <c:pt idx="18">
                  <c:v>1.392E-2</c:v>
                </c:pt>
                <c:pt idx="19">
                  <c:v>1.4160000000000001E-2</c:v>
                </c:pt>
                <c:pt idx="20">
                  <c:v>1.4590000000000001E-2</c:v>
                </c:pt>
                <c:pt idx="21">
                  <c:v>1.49E-2</c:v>
                </c:pt>
                <c:pt idx="22">
                  <c:v>1.545E-2</c:v>
                </c:pt>
                <c:pt idx="23">
                  <c:v>1.585E-2</c:v>
                </c:pt>
                <c:pt idx="24">
                  <c:v>1.6160000000000001E-2</c:v>
                </c:pt>
                <c:pt idx="25">
                  <c:v>1.652E-2</c:v>
                </c:pt>
                <c:pt idx="26">
                  <c:v>1.6910000000000001E-2</c:v>
                </c:pt>
                <c:pt idx="27">
                  <c:v>1.7500000000000002E-2</c:v>
                </c:pt>
                <c:pt idx="28">
                  <c:v>1.821E-2</c:v>
                </c:pt>
                <c:pt idx="29">
                  <c:v>1.8870000000000001E-2</c:v>
                </c:pt>
                <c:pt idx="30">
                  <c:v>1.9269999999999999E-2</c:v>
                </c:pt>
                <c:pt idx="31">
                  <c:v>1.9619999999999999E-2</c:v>
                </c:pt>
                <c:pt idx="32">
                  <c:v>1.9980000000000001E-2</c:v>
                </c:pt>
                <c:pt idx="33">
                  <c:v>2.0330000000000001E-2</c:v>
                </c:pt>
                <c:pt idx="34">
                  <c:v>2.068E-2</c:v>
                </c:pt>
                <c:pt idx="35">
                  <c:v>2.0920000000000001E-2</c:v>
                </c:pt>
                <c:pt idx="36">
                  <c:v>2.1510000000000001E-2</c:v>
                </c:pt>
                <c:pt idx="37">
                  <c:v>2.2020000000000001E-2</c:v>
                </c:pt>
                <c:pt idx="38">
                  <c:v>2.2450000000000001E-2</c:v>
                </c:pt>
                <c:pt idx="39">
                  <c:v>2.2689999999999998E-2</c:v>
                </c:pt>
                <c:pt idx="40">
                  <c:v>2.324E-2</c:v>
                </c:pt>
                <c:pt idx="41">
                  <c:v>2.3709999999999998E-2</c:v>
                </c:pt>
                <c:pt idx="42">
                  <c:v>2.418E-2</c:v>
                </c:pt>
                <c:pt idx="43">
                  <c:v>2.462E-2</c:v>
                </c:pt>
                <c:pt idx="44">
                  <c:v>2.5090000000000001E-2</c:v>
                </c:pt>
                <c:pt idx="45">
                  <c:v>2.5440000000000001E-2</c:v>
                </c:pt>
                <c:pt idx="46">
                  <c:v>2.5950000000000001E-2</c:v>
                </c:pt>
                <c:pt idx="47">
                  <c:v>2.6349999999999998E-2</c:v>
                </c:pt>
                <c:pt idx="48">
                  <c:v>2.7009999999999999E-2</c:v>
                </c:pt>
                <c:pt idx="49">
                  <c:v>2.733E-2</c:v>
                </c:pt>
                <c:pt idx="50">
                  <c:v>2.76E-2</c:v>
                </c:pt>
                <c:pt idx="51">
                  <c:v>2.8000000000000001E-2</c:v>
                </c:pt>
                <c:pt idx="52">
                  <c:v>2.8469999999999999E-2</c:v>
                </c:pt>
                <c:pt idx="53">
                  <c:v>2.9100000000000001E-2</c:v>
                </c:pt>
                <c:pt idx="54">
                  <c:v>2.9569999999999999E-2</c:v>
                </c:pt>
                <c:pt idx="55">
                  <c:v>2.9960000000000001E-2</c:v>
                </c:pt>
                <c:pt idx="56">
                  <c:v>3.0439999999999998E-2</c:v>
                </c:pt>
                <c:pt idx="57">
                  <c:v>3.0949999999999998E-2</c:v>
                </c:pt>
                <c:pt idx="58">
                  <c:v>3.134E-2</c:v>
                </c:pt>
                <c:pt idx="59">
                  <c:v>3.1539999999999999E-2</c:v>
                </c:pt>
                <c:pt idx="60">
                  <c:v>3.1850000000000003E-2</c:v>
                </c:pt>
                <c:pt idx="61">
                  <c:v>3.2399999999999998E-2</c:v>
                </c:pt>
                <c:pt idx="62">
                  <c:v>3.2599999999999997E-2</c:v>
                </c:pt>
                <c:pt idx="63">
                  <c:v>3.3189999999999997E-2</c:v>
                </c:pt>
                <c:pt idx="64">
                  <c:v>3.3459999999999997E-2</c:v>
                </c:pt>
                <c:pt idx="65">
                  <c:v>3.4209999999999997E-2</c:v>
                </c:pt>
                <c:pt idx="66">
                  <c:v>3.4759999999999999E-2</c:v>
                </c:pt>
                <c:pt idx="67">
                  <c:v>3.5229999999999997E-2</c:v>
                </c:pt>
                <c:pt idx="68">
                  <c:v>3.5779999999999999E-2</c:v>
                </c:pt>
                <c:pt idx="69">
                  <c:v>3.6409999999999998E-2</c:v>
                </c:pt>
                <c:pt idx="70">
                  <c:v>3.6999999999999998E-2</c:v>
                </c:pt>
                <c:pt idx="71">
                  <c:v>3.7319999999999999E-2</c:v>
                </c:pt>
                <c:pt idx="72">
                  <c:v>3.771E-2</c:v>
                </c:pt>
                <c:pt idx="73">
                  <c:v>3.8059999999999997E-2</c:v>
                </c:pt>
                <c:pt idx="74">
                  <c:v>3.8539999999999998E-2</c:v>
                </c:pt>
                <c:pt idx="75">
                  <c:v>3.9050000000000001E-2</c:v>
                </c:pt>
                <c:pt idx="76">
                  <c:v>3.952E-2</c:v>
                </c:pt>
                <c:pt idx="77">
                  <c:v>3.9910000000000001E-2</c:v>
                </c:pt>
                <c:pt idx="78">
                  <c:v>4.0660000000000002E-2</c:v>
                </c:pt>
                <c:pt idx="79">
                  <c:v>4.1050000000000003E-2</c:v>
                </c:pt>
                <c:pt idx="80">
                  <c:v>4.1410000000000002E-2</c:v>
                </c:pt>
                <c:pt idx="81">
                  <c:v>4.1799999999999997E-2</c:v>
                </c:pt>
                <c:pt idx="82">
                  <c:v>4.2229999999999997E-2</c:v>
                </c:pt>
                <c:pt idx="83">
                  <c:v>4.274E-2</c:v>
                </c:pt>
                <c:pt idx="84">
                  <c:v>4.3139999999999998E-2</c:v>
                </c:pt>
                <c:pt idx="85">
                  <c:v>4.3770000000000003E-2</c:v>
                </c:pt>
                <c:pt idx="86">
                  <c:v>4.4359999999999997E-2</c:v>
                </c:pt>
                <c:pt idx="87">
                  <c:v>4.4749999999999998E-2</c:v>
                </c:pt>
                <c:pt idx="88">
                  <c:v>4.5420000000000002E-2</c:v>
                </c:pt>
                <c:pt idx="89">
                  <c:v>4.5769999999999998E-2</c:v>
                </c:pt>
                <c:pt idx="90">
                  <c:v>4.632E-2</c:v>
                </c:pt>
                <c:pt idx="91">
                  <c:v>4.6829999999999997E-2</c:v>
                </c:pt>
                <c:pt idx="92">
                  <c:v>4.7620000000000003E-2</c:v>
                </c:pt>
                <c:pt idx="93">
                  <c:v>4.8169999999999998E-2</c:v>
                </c:pt>
                <c:pt idx="94">
                  <c:v>4.8520000000000001E-2</c:v>
                </c:pt>
                <c:pt idx="95">
                  <c:v>4.888E-2</c:v>
                </c:pt>
                <c:pt idx="96">
                  <c:v>4.9549999999999997E-2</c:v>
                </c:pt>
                <c:pt idx="97">
                  <c:v>4.9860000000000002E-2</c:v>
                </c:pt>
                <c:pt idx="98">
                  <c:v>5.033E-2</c:v>
                </c:pt>
                <c:pt idx="99">
                  <c:v>5.0999999999999997E-2</c:v>
                </c:pt>
                <c:pt idx="100">
                  <c:v>5.1589999999999997E-2</c:v>
                </c:pt>
                <c:pt idx="101">
                  <c:v>5.194E-2</c:v>
                </c:pt>
                <c:pt idx="102">
                  <c:v>5.246E-2</c:v>
                </c:pt>
                <c:pt idx="103">
                  <c:v>5.2769999999999997E-2</c:v>
                </c:pt>
                <c:pt idx="104">
                  <c:v>5.3199999999999997E-2</c:v>
                </c:pt>
                <c:pt idx="105">
                  <c:v>5.3749999999999999E-2</c:v>
                </c:pt>
                <c:pt idx="106">
                  <c:v>5.4260000000000003E-2</c:v>
                </c:pt>
                <c:pt idx="107">
                  <c:v>5.4739999999999997E-2</c:v>
                </c:pt>
                <c:pt idx="108">
                  <c:v>5.4890000000000001E-2</c:v>
                </c:pt>
                <c:pt idx="109">
                  <c:v>5.5440000000000003E-2</c:v>
                </c:pt>
                <c:pt idx="110">
                  <c:v>5.6030000000000003E-2</c:v>
                </c:pt>
                <c:pt idx="111">
                  <c:v>5.6779999999999997E-2</c:v>
                </c:pt>
                <c:pt idx="112">
                  <c:v>5.6980000000000003E-2</c:v>
                </c:pt>
                <c:pt idx="113">
                  <c:v>5.7529999999999998E-2</c:v>
                </c:pt>
                <c:pt idx="114">
                  <c:v>5.8160000000000003E-2</c:v>
                </c:pt>
                <c:pt idx="115">
                  <c:v>5.883E-2</c:v>
                </c:pt>
                <c:pt idx="116">
                  <c:v>5.9180000000000003E-2</c:v>
                </c:pt>
                <c:pt idx="117">
                  <c:v>5.9889999999999999E-2</c:v>
                </c:pt>
                <c:pt idx="118">
                  <c:v>6.0560000000000003E-2</c:v>
                </c:pt>
                <c:pt idx="119">
                  <c:v>6.1150000000000003E-2</c:v>
                </c:pt>
                <c:pt idx="120">
                  <c:v>6.1499999999999999E-2</c:v>
                </c:pt>
                <c:pt idx="121">
                  <c:v>6.2289999999999998E-2</c:v>
                </c:pt>
                <c:pt idx="122">
                  <c:v>6.2560000000000004E-2</c:v>
                </c:pt>
                <c:pt idx="123">
                  <c:v>6.2990000000000004E-2</c:v>
                </c:pt>
                <c:pt idx="124">
                  <c:v>6.3509999999999997E-2</c:v>
                </c:pt>
                <c:pt idx="125">
                  <c:v>6.3740000000000005E-2</c:v>
                </c:pt>
                <c:pt idx="126">
                  <c:v>6.4250000000000002E-2</c:v>
                </c:pt>
                <c:pt idx="127">
                  <c:v>6.4799999999999996E-2</c:v>
                </c:pt>
                <c:pt idx="128">
                  <c:v>6.5159999999999996E-2</c:v>
                </c:pt>
                <c:pt idx="129">
                  <c:v>6.5509999999999999E-2</c:v>
                </c:pt>
                <c:pt idx="130">
                  <c:v>6.6259999999999999E-2</c:v>
                </c:pt>
                <c:pt idx="131">
                  <c:v>6.6610000000000003E-2</c:v>
                </c:pt>
                <c:pt idx="132">
                  <c:v>6.6930000000000003E-2</c:v>
                </c:pt>
                <c:pt idx="133">
                  <c:v>6.7559999999999995E-2</c:v>
                </c:pt>
                <c:pt idx="134">
                  <c:v>6.8260000000000001E-2</c:v>
                </c:pt>
                <c:pt idx="135">
                  <c:v>6.8739999999999996E-2</c:v>
                </c:pt>
                <c:pt idx="136">
                  <c:v>6.905E-2</c:v>
                </c:pt>
                <c:pt idx="137">
                  <c:v>6.948E-2</c:v>
                </c:pt>
                <c:pt idx="138">
                  <c:v>7.0110000000000006E-2</c:v>
                </c:pt>
                <c:pt idx="139">
                  <c:v>7.0620000000000002E-2</c:v>
                </c:pt>
                <c:pt idx="140">
                  <c:v>7.0940000000000003E-2</c:v>
                </c:pt>
                <c:pt idx="141">
                  <c:v>7.1529999999999996E-2</c:v>
                </c:pt>
                <c:pt idx="142">
                  <c:v>7.1959999999999996E-2</c:v>
                </c:pt>
                <c:pt idx="143">
                  <c:v>7.2470000000000007E-2</c:v>
                </c:pt>
                <c:pt idx="144">
                  <c:v>7.306E-2</c:v>
                </c:pt>
                <c:pt idx="145">
                  <c:v>7.3529999999999998E-2</c:v>
                </c:pt>
                <c:pt idx="146">
                  <c:v>7.3849999999999999E-2</c:v>
                </c:pt>
                <c:pt idx="147">
                  <c:v>7.4359999999999996E-2</c:v>
                </c:pt>
                <c:pt idx="148">
                  <c:v>7.4630000000000002E-2</c:v>
                </c:pt>
                <c:pt idx="149">
                  <c:v>7.5029999999999999E-2</c:v>
                </c:pt>
                <c:pt idx="150">
                  <c:v>7.5219999999999995E-2</c:v>
                </c:pt>
                <c:pt idx="151">
                  <c:v>7.5579999999999994E-2</c:v>
                </c:pt>
                <c:pt idx="152">
                  <c:v>7.6170000000000002E-2</c:v>
                </c:pt>
                <c:pt idx="153">
                  <c:v>7.6910000000000006E-2</c:v>
                </c:pt>
                <c:pt idx="154">
                  <c:v>7.739E-2</c:v>
                </c:pt>
                <c:pt idx="155">
                  <c:v>7.7740000000000004E-2</c:v>
                </c:pt>
                <c:pt idx="156">
                  <c:v>7.8530000000000003E-2</c:v>
                </c:pt>
                <c:pt idx="157">
                  <c:v>7.8839999999999993E-2</c:v>
                </c:pt>
                <c:pt idx="158">
                  <c:v>7.9159999999999994E-2</c:v>
                </c:pt>
                <c:pt idx="159">
                  <c:v>7.9469999999999999E-2</c:v>
                </c:pt>
                <c:pt idx="160">
                  <c:v>8.0180000000000001E-2</c:v>
                </c:pt>
                <c:pt idx="161">
                  <c:v>8.0810000000000007E-2</c:v>
                </c:pt>
                <c:pt idx="162">
                  <c:v>8.1360000000000002E-2</c:v>
                </c:pt>
                <c:pt idx="163">
                  <c:v>8.1869999999999998E-2</c:v>
                </c:pt>
                <c:pt idx="164">
                  <c:v>8.2220000000000001E-2</c:v>
                </c:pt>
                <c:pt idx="165">
                  <c:v>8.2460000000000006E-2</c:v>
                </c:pt>
                <c:pt idx="166">
                  <c:v>8.2930000000000004E-2</c:v>
                </c:pt>
                <c:pt idx="167">
                  <c:v>8.3599999999999994E-2</c:v>
                </c:pt>
                <c:pt idx="168">
                  <c:v>8.4390000000000007E-2</c:v>
                </c:pt>
                <c:pt idx="169">
                  <c:v>8.5209999999999994E-2</c:v>
                </c:pt>
                <c:pt idx="170">
                  <c:v>8.5760000000000003E-2</c:v>
                </c:pt>
                <c:pt idx="171">
                  <c:v>8.6190000000000003E-2</c:v>
                </c:pt>
                <c:pt idx="172">
                  <c:v>8.6779999999999996E-2</c:v>
                </c:pt>
                <c:pt idx="173">
                  <c:v>8.7300000000000003E-2</c:v>
                </c:pt>
                <c:pt idx="174">
                  <c:v>8.7529999999999997E-2</c:v>
                </c:pt>
                <c:pt idx="175">
                  <c:v>8.788E-2</c:v>
                </c:pt>
                <c:pt idx="176">
                  <c:v>8.8510000000000005E-2</c:v>
                </c:pt>
                <c:pt idx="177">
                  <c:v>8.9029999999999998E-2</c:v>
                </c:pt>
                <c:pt idx="178">
                  <c:v>8.9539999999999995E-2</c:v>
                </c:pt>
                <c:pt idx="179">
                  <c:v>8.9969999999999994E-2</c:v>
                </c:pt>
                <c:pt idx="180">
                  <c:v>9.0359999999999996E-2</c:v>
                </c:pt>
                <c:pt idx="181">
                  <c:v>9.0759999999999993E-2</c:v>
                </c:pt>
                <c:pt idx="182">
                  <c:v>9.1069999999999998E-2</c:v>
                </c:pt>
                <c:pt idx="183">
                  <c:v>9.178E-2</c:v>
                </c:pt>
                <c:pt idx="184">
                  <c:v>9.2329999999999995E-2</c:v>
                </c:pt>
                <c:pt idx="185">
                  <c:v>9.3039999999999998E-2</c:v>
                </c:pt>
                <c:pt idx="186">
                  <c:v>9.3469999999999998E-2</c:v>
                </c:pt>
                <c:pt idx="187">
                  <c:v>9.3820000000000001E-2</c:v>
                </c:pt>
                <c:pt idx="188">
                  <c:v>9.4329999999999997E-2</c:v>
                </c:pt>
                <c:pt idx="189">
                  <c:v>9.4839999999999994E-2</c:v>
                </c:pt>
                <c:pt idx="190">
                  <c:v>9.5469999999999999E-2</c:v>
                </c:pt>
                <c:pt idx="191">
                  <c:v>9.5949999999999994E-2</c:v>
                </c:pt>
                <c:pt idx="192">
                  <c:v>9.6379999999999993E-2</c:v>
                </c:pt>
                <c:pt idx="193">
                  <c:v>9.6769999999999995E-2</c:v>
                </c:pt>
                <c:pt idx="194">
                  <c:v>9.7089999999999996E-2</c:v>
                </c:pt>
                <c:pt idx="195">
                  <c:v>9.7720000000000001E-2</c:v>
                </c:pt>
                <c:pt idx="196">
                  <c:v>9.819E-2</c:v>
                </c:pt>
                <c:pt idx="197">
                  <c:v>9.8619999999999999E-2</c:v>
                </c:pt>
                <c:pt idx="198">
                  <c:v>9.9049999999999999E-2</c:v>
                </c:pt>
                <c:pt idx="199">
                  <c:v>9.9559999999999996E-2</c:v>
                </c:pt>
                <c:pt idx="200">
                  <c:v>9.9879999999999997E-2</c:v>
                </c:pt>
                <c:pt idx="201">
                  <c:v>0.10038999999999999</c:v>
                </c:pt>
                <c:pt idx="202">
                  <c:v>0.1007</c:v>
                </c:pt>
                <c:pt idx="203">
                  <c:v>0.10102</c:v>
                </c:pt>
                <c:pt idx="204">
                  <c:v>0.10165</c:v>
                </c:pt>
                <c:pt idx="205">
                  <c:v>0.10184</c:v>
                </c:pt>
                <c:pt idx="206">
                  <c:v>0.10212</c:v>
                </c:pt>
                <c:pt idx="207">
                  <c:v>0.10255</c:v>
                </c:pt>
                <c:pt idx="208">
                  <c:v>0.10291</c:v>
                </c:pt>
                <c:pt idx="209">
                  <c:v>0.1033</c:v>
                </c:pt>
                <c:pt idx="210">
                  <c:v>0.10365000000000001</c:v>
                </c:pt>
                <c:pt idx="211">
                  <c:v>0.10401000000000001</c:v>
                </c:pt>
                <c:pt idx="212">
                  <c:v>0.10428</c:v>
                </c:pt>
                <c:pt idx="213">
                  <c:v>0.10464</c:v>
                </c:pt>
                <c:pt idx="214">
                  <c:v>0.1053</c:v>
                </c:pt>
                <c:pt idx="215">
                  <c:v>0.1057</c:v>
                </c:pt>
                <c:pt idx="216">
                  <c:v>0.10625</c:v>
                </c:pt>
                <c:pt idx="217">
                  <c:v>0.10668</c:v>
                </c:pt>
                <c:pt idx="218">
                  <c:v>0.10727</c:v>
                </c:pt>
                <c:pt idx="219">
                  <c:v>0.10761999999999999</c:v>
                </c:pt>
                <c:pt idx="220">
                  <c:v>0.10821</c:v>
                </c:pt>
                <c:pt idx="221">
                  <c:v>0.10857</c:v>
                </c:pt>
                <c:pt idx="222">
                  <c:v>0.10896</c:v>
                </c:pt>
                <c:pt idx="223">
                  <c:v>0.10954999999999999</c:v>
                </c:pt>
                <c:pt idx="224">
                  <c:v>0.11006000000000001</c:v>
                </c:pt>
                <c:pt idx="225">
                  <c:v>0.11065</c:v>
                </c:pt>
                <c:pt idx="226">
                  <c:v>0.11115999999999999</c:v>
                </c:pt>
                <c:pt idx="227">
                  <c:v>0.11156000000000001</c:v>
                </c:pt>
                <c:pt idx="228">
                  <c:v>0.11191</c:v>
                </c:pt>
                <c:pt idx="229">
                  <c:v>0.1123</c:v>
                </c:pt>
                <c:pt idx="230">
                  <c:v>0.11293</c:v>
                </c:pt>
                <c:pt idx="231">
                  <c:v>0.11333</c:v>
                </c:pt>
                <c:pt idx="232">
                  <c:v>0.11391999999999999</c:v>
                </c:pt>
                <c:pt idx="233">
                  <c:v>0.11455</c:v>
                </c:pt>
                <c:pt idx="234">
                  <c:v>0.11486</c:v>
                </c:pt>
                <c:pt idx="235">
                  <c:v>0.11516999999999999</c:v>
                </c:pt>
                <c:pt idx="236">
                  <c:v>0.11561</c:v>
                </c:pt>
                <c:pt idx="237">
                  <c:v>0.11584</c:v>
                </c:pt>
                <c:pt idx="238">
                  <c:v>0.11638999999999999</c:v>
                </c:pt>
                <c:pt idx="239">
                  <c:v>0.11698</c:v>
                </c:pt>
                <c:pt idx="240">
                  <c:v>0.1173</c:v>
                </c:pt>
                <c:pt idx="241">
                  <c:v>0.11756999999999999</c:v>
                </c:pt>
                <c:pt idx="242">
                  <c:v>0.11785</c:v>
                </c:pt>
                <c:pt idx="243">
                  <c:v>0.11828</c:v>
                </c:pt>
                <c:pt idx="244">
                  <c:v>0.11867</c:v>
                </c:pt>
                <c:pt idx="245">
                  <c:v>0.11919</c:v>
                </c:pt>
                <c:pt idx="246">
                  <c:v>0.11966</c:v>
                </c:pt>
                <c:pt idx="247">
                  <c:v>0.12017</c:v>
                </c:pt>
                <c:pt idx="248">
                  <c:v>0.1208</c:v>
                </c:pt>
                <c:pt idx="249">
                  <c:v>0.12123</c:v>
                </c:pt>
                <c:pt idx="250">
                  <c:v>0.12162000000000001</c:v>
                </c:pt>
                <c:pt idx="251">
                  <c:v>0.1221</c:v>
                </c:pt>
                <c:pt idx="252">
                  <c:v>0.12265</c:v>
                </c:pt>
                <c:pt idx="253">
                  <c:v>0.12296</c:v>
                </c:pt>
                <c:pt idx="254">
                  <c:v>0.12331</c:v>
                </c:pt>
                <c:pt idx="255">
                  <c:v>0.12375</c:v>
                </c:pt>
                <c:pt idx="256">
                  <c:v>0.12406</c:v>
                </c:pt>
                <c:pt idx="257">
                  <c:v>0.12461</c:v>
                </c:pt>
                <c:pt idx="258">
                  <c:v>0.12493</c:v>
                </c:pt>
                <c:pt idx="259">
                  <c:v>0.12531999999999999</c:v>
                </c:pt>
                <c:pt idx="260">
                  <c:v>0.12583</c:v>
                </c:pt>
                <c:pt idx="261">
                  <c:v>0.12645999999999999</c:v>
                </c:pt>
                <c:pt idx="262">
                  <c:v>0.12673999999999999</c:v>
                </c:pt>
                <c:pt idx="263">
                  <c:v>0.12731999999999999</c:v>
                </c:pt>
                <c:pt idx="264">
                  <c:v>0.12803</c:v>
                </c:pt>
                <c:pt idx="265">
                  <c:v>0.12858</c:v>
                </c:pt>
                <c:pt idx="266">
                  <c:v>0.12909000000000001</c:v>
                </c:pt>
                <c:pt idx="267">
                  <c:v>0.12948999999999999</c:v>
                </c:pt>
                <c:pt idx="268">
                  <c:v>0.12984000000000001</c:v>
                </c:pt>
                <c:pt idx="269">
                  <c:v>0.13003999999999999</c:v>
                </c:pt>
                <c:pt idx="270">
                  <c:v>0.13047</c:v>
                </c:pt>
                <c:pt idx="271">
                  <c:v>0.13075000000000001</c:v>
                </c:pt>
                <c:pt idx="272">
                  <c:v>0.13117999999999999</c:v>
                </c:pt>
                <c:pt idx="273">
                  <c:v>0.13169</c:v>
                </c:pt>
                <c:pt idx="274">
                  <c:v>0.13208</c:v>
                </c:pt>
                <c:pt idx="275">
                  <c:v>0.13263</c:v>
                </c:pt>
                <c:pt idx="276">
                  <c:v>0.13303000000000001</c:v>
                </c:pt>
                <c:pt idx="277">
                  <c:v>0.1333</c:v>
                </c:pt>
                <c:pt idx="278">
                  <c:v>0.13377</c:v>
                </c:pt>
                <c:pt idx="279">
                  <c:v>0.13431999999999999</c:v>
                </c:pt>
                <c:pt idx="280">
                  <c:v>0.13475999999999999</c:v>
                </c:pt>
                <c:pt idx="281">
                  <c:v>0.13507</c:v>
                </c:pt>
                <c:pt idx="282">
                  <c:v>0.13546</c:v>
                </c:pt>
                <c:pt idx="283">
                  <c:v>0.13586000000000001</c:v>
                </c:pt>
                <c:pt idx="284">
                  <c:v>0.13641</c:v>
                </c:pt>
                <c:pt idx="285">
                  <c:v>0.13688</c:v>
                </c:pt>
                <c:pt idx="286">
                  <c:v>0.13730999999999999</c:v>
                </c:pt>
                <c:pt idx="287">
                  <c:v>0.13755000000000001</c:v>
                </c:pt>
                <c:pt idx="288">
                  <c:v>0.13822000000000001</c:v>
                </c:pt>
                <c:pt idx="289">
                  <c:v>0.13836999999999999</c:v>
                </c:pt>
                <c:pt idx="290">
                  <c:v>0.13877</c:v>
                </c:pt>
                <c:pt idx="291">
                  <c:v>0.13891999999999999</c:v>
                </c:pt>
                <c:pt idx="292">
                  <c:v>0.13932</c:v>
                </c:pt>
                <c:pt idx="293">
                  <c:v>0.13947999999999999</c:v>
                </c:pt>
                <c:pt idx="294">
                  <c:v>0.13975000000000001</c:v>
                </c:pt>
                <c:pt idx="295">
                  <c:v>0.14038</c:v>
                </c:pt>
                <c:pt idx="296">
                  <c:v>0.14058000000000001</c:v>
                </c:pt>
                <c:pt idx="297">
                  <c:v>0.14085</c:v>
                </c:pt>
                <c:pt idx="298">
                  <c:v>0.14132</c:v>
                </c:pt>
                <c:pt idx="299">
                  <c:v>0.14183000000000001</c:v>
                </c:pt>
                <c:pt idx="300">
                  <c:v>0.14223</c:v>
                </c:pt>
                <c:pt idx="301">
                  <c:v>0.14258000000000001</c:v>
                </c:pt>
                <c:pt idx="302">
                  <c:v>0.14301</c:v>
                </c:pt>
                <c:pt idx="303">
                  <c:v>0.14333000000000001</c:v>
                </c:pt>
                <c:pt idx="304">
                  <c:v>0.14368</c:v>
                </c:pt>
                <c:pt idx="305">
                  <c:v>0.14391999999999999</c:v>
                </c:pt>
                <c:pt idx="306">
                  <c:v>0.14430999999999999</c:v>
                </c:pt>
                <c:pt idx="307">
                  <c:v>0.14482</c:v>
                </c:pt>
                <c:pt idx="308">
                  <c:v>0.14521999999999999</c:v>
                </c:pt>
                <c:pt idx="309">
                  <c:v>0.14560999999999999</c:v>
                </c:pt>
                <c:pt idx="310">
                  <c:v>0.1462</c:v>
                </c:pt>
                <c:pt idx="311">
                  <c:v>0.14666999999999999</c:v>
                </c:pt>
                <c:pt idx="312">
                  <c:v>0.14702999999999999</c:v>
                </c:pt>
                <c:pt idx="313">
                  <c:v>0.14742</c:v>
                </c:pt>
                <c:pt idx="314">
                  <c:v>0.14785000000000001</c:v>
                </c:pt>
                <c:pt idx="315">
                  <c:v>0.14824000000000001</c:v>
                </c:pt>
                <c:pt idx="316">
                  <c:v>0.14876</c:v>
                </c:pt>
                <c:pt idx="317">
                  <c:v>0.14899000000000001</c:v>
                </c:pt>
                <c:pt idx="318">
                  <c:v>0.14935000000000001</c:v>
                </c:pt>
                <c:pt idx="319">
                  <c:v>0.14974000000000001</c:v>
                </c:pt>
                <c:pt idx="320">
                  <c:v>0.15001</c:v>
                </c:pt>
                <c:pt idx="321">
                  <c:v>0.15045</c:v>
                </c:pt>
                <c:pt idx="322">
                  <c:v>0.15096000000000001</c:v>
                </c:pt>
                <c:pt idx="323">
                  <c:v>0.15135000000000001</c:v>
                </c:pt>
                <c:pt idx="324">
                  <c:v>0.1517</c:v>
                </c:pt>
                <c:pt idx="325">
                  <c:v>0.15206</c:v>
                </c:pt>
                <c:pt idx="326">
                  <c:v>0.15221999999999999</c:v>
                </c:pt>
                <c:pt idx="327">
                  <c:v>0.15261</c:v>
                </c:pt>
                <c:pt idx="328">
                  <c:v>0.15296000000000001</c:v>
                </c:pt>
                <c:pt idx="329">
                  <c:v>0.15351000000000001</c:v>
                </c:pt>
                <c:pt idx="330">
                  <c:v>0.15387000000000001</c:v>
                </c:pt>
                <c:pt idx="331">
                  <c:v>0.15422</c:v>
                </c:pt>
                <c:pt idx="332">
                  <c:v>0.15437999999999999</c:v>
                </c:pt>
                <c:pt idx="333">
                  <c:v>0.15468999999999999</c:v>
                </c:pt>
                <c:pt idx="334">
                  <c:v>0.15484999999999999</c:v>
                </c:pt>
                <c:pt idx="335">
                  <c:v>0.15493000000000001</c:v>
                </c:pt>
                <c:pt idx="336">
                  <c:v>0.15540000000000001</c:v>
                </c:pt>
                <c:pt idx="337">
                  <c:v>0.15603</c:v>
                </c:pt>
                <c:pt idx="338">
                  <c:v>0.15623000000000001</c:v>
                </c:pt>
                <c:pt idx="339">
                  <c:v>0.1565</c:v>
                </c:pt>
                <c:pt idx="340">
                  <c:v>0.15697</c:v>
                </c:pt>
                <c:pt idx="341">
                  <c:v>0.15717</c:v>
                </c:pt>
                <c:pt idx="342">
                  <c:v>0.15756000000000001</c:v>
                </c:pt>
                <c:pt idx="343">
                  <c:v>0.15795999999999999</c:v>
                </c:pt>
                <c:pt idx="344">
                  <c:v>0.15842999999999999</c:v>
                </c:pt>
                <c:pt idx="345">
                  <c:v>0.15870000000000001</c:v>
                </c:pt>
                <c:pt idx="346">
                  <c:v>0.15914</c:v>
                </c:pt>
                <c:pt idx="347">
                  <c:v>0.15953000000000001</c:v>
                </c:pt>
                <c:pt idx="348">
                  <c:v>0.15995999999999999</c:v>
                </c:pt>
                <c:pt idx="349">
                  <c:v>0.16039</c:v>
                </c:pt>
                <c:pt idx="350">
                  <c:v>0.16109999999999999</c:v>
                </c:pt>
                <c:pt idx="351">
                  <c:v>0.16153999999999999</c:v>
                </c:pt>
                <c:pt idx="352">
                  <c:v>0.16197</c:v>
                </c:pt>
                <c:pt idx="353">
                  <c:v>0.16216</c:v>
                </c:pt>
                <c:pt idx="354">
                  <c:v>0.16239999999999999</c:v>
                </c:pt>
                <c:pt idx="355">
                  <c:v>0.16264000000000001</c:v>
                </c:pt>
                <c:pt idx="356">
                  <c:v>0.16291</c:v>
                </c:pt>
                <c:pt idx="357">
                  <c:v>0.16342000000000001</c:v>
                </c:pt>
                <c:pt idx="358">
                  <c:v>0.16409000000000001</c:v>
                </c:pt>
                <c:pt idx="359">
                  <c:v>0.16441</c:v>
                </c:pt>
                <c:pt idx="360">
                  <c:v>0.16456000000000001</c:v>
                </c:pt>
                <c:pt idx="361">
                  <c:v>0.16483999999999999</c:v>
                </c:pt>
                <c:pt idx="362">
                  <c:v>0.16519</c:v>
                </c:pt>
                <c:pt idx="363">
                  <c:v>0.16561999999999999</c:v>
                </c:pt>
                <c:pt idx="364">
                  <c:v>0.16594</c:v>
                </c:pt>
                <c:pt idx="365">
                  <c:v>0.16641</c:v>
                </c:pt>
                <c:pt idx="366">
                  <c:v>0.16669</c:v>
                </c:pt>
                <c:pt idx="367">
                  <c:v>0.16719999999999999</c:v>
                </c:pt>
                <c:pt idx="368">
                  <c:v>0.16747000000000001</c:v>
                </c:pt>
                <c:pt idx="369">
                  <c:v>0.16794000000000001</c:v>
                </c:pt>
                <c:pt idx="370">
                  <c:v>0.16853000000000001</c:v>
                </c:pt>
                <c:pt idx="371">
                  <c:v>0.16889000000000001</c:v>
                </c:pt>
                <c:pt idx="372">
                  <c:v>0.16955999999999999</c:v>
                </c:pt>
                <c:pt idx="373">
                  <c:v>0.16986999999999999</c:v>
                </c:pt>
                <c:pt idx="374">
                  <c:v>0.17030000000000001</c:v>
                </c:pt>
                <c:pt idx="375">
                  <c:v>0.17050000000000001</c:v>
                </c:pt>
                <c:pt idx="376">
                  <c:v>0.17066000000000001</c:v>
                </c:pt>
                <c:pt idx="377">
                  <c:v>0.17108999999999999</c:v>
                </c:pt>
                <c:pt idx="378">
                  <c:v>0.17172000000000001</c:v>
                </c:pt>
                <c:pt idx="379">
                  <c:v>0.17247000000000001</c:v>
                </c:pt>
                <c:pt idx="380">
                  <c:v>0.17286000000000001</c:v>
                </c:pt>
                <c:pt idx="381">
                  <c:v>0.17316999999999999</c:v>
                </c:pt>
                <c:pt idx="382">
                  <c:v>0.17357</c:v>
                </c:pt>
                <c:pt idx="383">
                  <c:v>0.17372000000000001</c:v>
                </c:pt>
                <c:pt idx="384">
                  <c:v>0.17388000000000001</c:v>
                </c:pt>
                <c:pt idx="385">
                  <c:v>0.17424000000000001</c:v>
                </c:pt>
                <c:pt idx="386">
                  <c:v>0.17466999999999999</c:v>
                </c:pt>
                <c:pt idx="387">
                  <c:v>0.17513999999999999</c:v>
                </c:pt>
                <c:pt idx="388">
                  <c:v>0.17569000000000001</c:v>
                </c:pt>
                <c:pt idx="389">
                  <c:v>0.1762</c:v>
                </c:pt>
                <c:pt idx="390">
                  <c:v>0.17652000000000001</c:v>
                </c:pt>
                <c:pt idx="391">
                  <c:v>0.17707000000000001</c:v>
                </c:pt>
                <c:pt idx="392">
                  <c:v>0.17738000000000001</c:v>
                </c:pt>
                <c:pt idx="393">
                  <c:v>0.1777</c:v>
                </c:pt>
                <c:pt idx="394">
                  <c:v>0.17801</c:v>
                </c:pt>
                <c:pt idx="395">
                  <c:v>0.17829</c:v>
                </c:pt>
                <c:pt idx="396">
                  <c:v>0.17868000000000001</c:v>
                </c:pt>
                <c:pt idx="397">
                  <c:v>0.17910999999999999</c:v>
                </c:pt>
                <c:pt idx="398">
                  <c:v>0.17935000000000001</c:v>
                </c:pt>
                <c:pt idx="399">
                  <c:v>0.17982000000000001</c:v>
                </c:pt>
                <c:pt idx="400">
                  <c:v>0.18021000000000001</c:v>
                </c:pt>
                <c:pt idx="401">
                  <c:v>0.18045</c:v>
                </c:pt>
                <c:pt idx="402">
                  <c:v>0.18071999999999999</c:v>
                </c:pt>
                <c:pt idx="403">
                  <c:v>0.18124000000000001</c:v>
                </c:pt>
                <c:pt idx="404">
                  <c:v>0.18159</c:v>
                </c:pt>
                <c:pt idx="405">
                  <c:v>0.18182999999999999</c:v>
                </c:pt>
                <c:pt idx="406">
                  <c:v>0.18229999999999999</c:v>
                </c:pt>
                <c:pt idx="407">
                  <c:v>0.18296999999999999</c:v>
                </c:pt>
                <c:pt idx="408">
                  <c:v>0.18312</c:v>
                </c:pt>
                <c:pt idx="409">
                  <c:v>0.18343999999999999</c:v>
                </c:pt>
                <c:pt idx="410">
                  <c:v>0.18387000000000001</c:v>
                </c:pt>
                <c:pt idx="411">
                  <c:v>0.18426000000000001</c:v>
                </c:pt>
                <c:pt idx="412">
                  <c:v>0.1845</c:v>
                </c:pt>
                <c:pt idx="413">
                  <c:v>0.18484999999999999</c:v>
                </c:pt>
                <c:pt idx="414">
                  <c:v>0.18529000000000001</c:v>
                </c:pt>
                <c:pt idx="415">
                  <c:v>0.18564</c:v>
                </c:pt>
                <c:pt idx="416">
                  <c:v>0.18603</c:v>
                </c:pt>
                <c:pt idx="417">
                  <c:v>0.18626999999999999</c:v>
                </c:pt>
                <c:pt idx="418">
                  <c:v>0.18673999999999999</c:v>
                </c:pt>
                <c:pt idx="419">
                  <c:v>0.18701999999999999</c:v>
                </c:pt>
                <c:pt idx="420">
                  <c:v>0.18729000000000001</c:v>
                </c:pt>
                <c:pt idx="421">
                  <c:v>0.18753</c:v>
                </c:pt>
                <c:pt idx="422">
                  <c:v>0.18772</c:v>
                </c:pt>
                <c:pt idx="423">
                  <c:v>0.18808</c:v>
                </c:pt>
                <c:pt idx="424">
                  <c:v>0.18823000000000001</c:v>
                </c:pt>
                <c:pt idx="425">
                  <c:v>0.18855</c:v>
                </c:pt>
                <c:pt idx="426">
                  <c:v>0.18901999999999999</c:v>
                </c:pt>
                <c:pt idx="427">
                  <c:v>0.18941</c:v>
                </c:pt>
                <c:pt idx="428">
                  <c:v>0.18973000000000001</c:v>
                </c:pt>
                <c:pt idx="429">
                  <c:v>0.19</c:v>
                </c:pt>
                <c:pt idx="430">
                  <c:v>0.19070999999999999</c:v>
                </c:pt>
                <c:pt idx="431">
                  <c:v>0.19095000000000001</c:v>
                </c:pt>
                <c:pt idx="432">
                  <c:v>0.19117999999999999</c:v>
                </c:pt>
                <c:pt idx="433">
                  <c:v>0.19134000000000001</c:v>
                </c:pt>
                <c:pt idx="434">
                  <c:v>0.19177</c:v>
                </c:pt>
                <c:pt idx="435">
                  <c:v>0.19225</c:v>
                </c:pt>
                <c:pt idx="436">
                  <c:v>0.19244</c:v>
                </c:pt>
                <c:pt idx="437">
                  <c:v>0.1928</c:v>
                </c:pt>
                <c:pt idx="438">
                  <c:v>0.19314999999999999</c:v>
                </c:pt>
                <c:pt idx="439">
                  <c:v>0.19339000000000001</c:v>
                </c:pt>
                <c:pt idx="440">
                  <c:v>0.19386</c:v>
                </c:pt>
                <c:pt idx="441">
                  <c:v>0.19420999999999999</c:v>
                </c:pt>
                <c:pt idx="442">
                  <c:v>0.19433</c:v>
                </c:pt>
                <c:pt idx="443">
                  <c:v>0.19456999999999999</c:v>
                </c:pt>
                <c:pt idx="444">
                  <c:v>0.19488</c:v>
                </c:pt>
                <c:pt idx="445">
                  <c:v>0.19511999999999999</c:v>
                </c:pt>
                <c:pt idx="446">
                  <c:v>0.19535</c:v>
                </c:pt>
                <c:pt idx="447">
                  <c:v>0.19563</c:v>
                </c:pt>
                <c:pt idx="448">
                  <c:v>0.1961</c:v>
                </c:pt>
                <c:pt idx="449">
                  <c:v>0.19641</c:v>
                </c:pt>
                <c:pt idx="450">
                  <c:v>0.19669</c:v>
                </c:pt>
                <c:pt idx="451">
                  <c:v>0.19696</c:v>
                </c:pt>
                <c:pt idx="452">
                  <c:v>0.19711999999999999</c:v>
                </c:pt>
                <c:pt idx="453">
                  <c:v>0.19736000000000001</c:v>
                </c:pt>
                <c:pt idx="454">
                  <c:v>0.19767000000000001</c:v>
                </c:pt>
                <c:pt idx="455">
                  <c:v>0.19799</c:v>
                </c:pt>
                <c:pt idx="456">
                  <c:v>0.19818</c:v>
                </c:pt>
                <c:pt idx="457">
                  <c:v>0.19838</c:v>
                </c:pt>
                <c:pt idx="458">
                  <c:v>0.19893</c:v>
                </c:pt>
                <c:pt idx="459">
                  <c:v>0.19925000000000001</c:v>
                </c:pt>
                <c:pt idx="460">
                  <c:v>0.19947999999999999</c:v>
                </c:pt>
                <c:pt idx="461">
                  <c:v>0.20022999999999999</c:v>
                </c:pt>
                <c:pt idx="462">
                  <c:v>0.20066000000000001</c:v>
                </c:pt>
                <c:pt idx="463">
                  <c:v>0.20086000000000001</c:v>
                </c:pt>
                <c:pt idx="464">
                  <c:v>0.20133000000000001</c:v>
                </c:pt>
                <c:pt idx="465">
                  <c:v>0.20164000000000001</c:v>
                </c:pt>
                <c:pt idx="466">
                  <c:v>0.20208000000000001</c:v>
                </c:pt>
                <c:pt idx="467">
                  <c:v>0.20215</c:v>
                </c:pt>
                <c:pt idx="468">
                  <c:v>0.20263</c:v>
                </c:pt>
                <c:pt idx="469">
                  <c:v>0.20286000000000001</c:v>
                </c:pt>
                <c:pt idx="470">
                  <c:v>0.20318</c:v>
                </c:pt>
                <c:pt idx="471">
                  <c:v>0.20357</c:v>
                </c:pt>
                <c:pt idx="472">
                  <c:v>0.20372999999999999</c:v>
                </c:pt>
                <c:pt idx="473">
                  <c:v>0.20412</c:v>
                </c:pt>
                <c:pt idx="474">
                  <c:v>0.20436000000000001</c:v>
                </c:pt>
                <c:pt idx="475">
                  <c:v>0.20474999999999999</c:v>
                </c:pt>
                <c:pt idx="476">
                  <c:v>0.20499000000000001</c:v>
                </c:pt>
                <c:pt idx="477">
                  <c:v>0.20541999999999999</c:v>
                </c:pt>
                <c:pt idx="478">
                  <c:v>0.20562</c:v>
                </c:pt>
                <c:pt idx="479">
                  <c:v>0.20588999999999999</c:v>
                </c:pt>
                <c:pt idx="480">
                  <c:v>0.20624000000000001</c:v>
                </c:pt>
                <c:pt idx="481">
                  <c:v>0.20671999999999999</c:v>
                </c:pt>
                <c:pt idx="482">
                  <c:v>0.20691000000000001</c:v>
                </c:pt>
                <c:pt idx="483">
                  <c:v>0.20738000000000001</c:v>
                </c:pt>
                <c:pt idx="484">
                  <c:v>0.20777999999999999</c:v>
                </c:pt>
                <c:pt idx="485">
                  <c:v>0.20813000000000001</c:v>
                </c:pt>
                <c:pt idx="486">
                  <c:v>0.20824999999999999</c:v>
                </c:pt>
                <c:pt idx="487">
                  <c:v>0.20871999999999999</c:v>
                </c:pt>
                <c:pt idx="488">
                  <c:v>0.20904</c:v>
                </c:pt>
                <c:pt idx="489">
                  <c:v>0.20927000000000001</c:v>
                </c:pt>
                <c:pt idx="490">
                  <c:v>0.20977999999999999</c:v>
                </c:pt>
                <c:pt idx="491">
                  <c:v>0.21010000000000001</c:v>
                </c:pt>
                <c:pt idx="492">
                  <c:v>0.21049000000000001</c:v>
                </c:pt>
                <c:pt idx="493">
                  <c:v>0.21068999999999999</c:v>
                </c:pt>
                <c:pt idx="494">
                  <c:v>0.21115999999999999</c:v>
                </c:pt>
                <c:pt idx="495">
                  <c:v>0.21135999999999999</c:v>
                </c:pt>
                <c:pt idx="496">
                  <c:v>0.21171000000000001</c:v>
                </c:pt>
                <c:pt idx="497">
                  <c:v>0.21206</c:v>
                </c:pt>
                <c:pt idx="498">
                  <c:v>0.21254000000000001</c:v>
                </c:pt>
                <c:pt idx="499">
                  <c:v>0.21268999999999999</c:v>
                </c:pt>
                <c:pt idx="500">
                  <c:v>0.21281</c:v>
                </c:pt>
                <c:pt idx="501">
                  <c:v>0.21332000000000001</c:v>
                </c:pt>
                <c:pt idx="502">
                  <c:v>0.21360000000000001</c:v>
                </c:pt>
                <c:pt idx="503">
                  <c:v>0.21382999999999999</c:v>
                </c:pt>
                <c:pt idx="504">
                  <c:v>0.21437999999999999</c:v>
                </c:pt>
                <c:pt idx="505">
                  <c:v>0.21496999999999999</c:v>
                </c:pt>
                <c:pt idx="506">
                  <c:v>0.21512999999999999</c:v>
                </c:pt>
                <c:pt idx="507">
                  <c:v>0.21556</c:v>
                </c:pt>
                <c:pt idx="508">
                  <c:v>0.21584</c:v>
                </c:pt>
                <c:pt idx="509">
                  <c:v>0.21639</c:v>
                </c:pt>
                <c:pt idx="510">
                  <c:v>0.21673999999999999</c:v>
                </c:pt>
                <c:pt idx="511">
                  <c:v>0.21698000000000001</c:v>
                </c:pt>
                <c:pt idx="512">
                  <c:v>0.21706</c:v>
                </c:pt>
                <c:pt idx="513">
                  <c:v>0.21745</c:v>
                </c:pt>
                <c:pt idx="514">
                  <c:v>0.21784000000000001</c:v>
                </c:pt>
                <c:pt idx="515">
                  <c:v>0.21804000000000001</c:v>
                </c:pt>
                <c:pt idx="516">
                  <c:v>0.21831999999999999</c:v>
                </c:pt>
                <c:pt idx="517">
                  <c:v>0.21859000000000001</c:v>
                </c:pt>
                <c:pt idx="518">
                  <c:v>0.21890999999999999</c:v>
                </c:pt>
                <c:pt idx="519">
                  <c:v>0.21934000000000001</c:v>
                </c:pt>
                <c:pt idx="520">
                  <c:v>0.21984999999999999</c:v>
                </c:pt>
                <c:pt idx="521">
                  <c:v>0.22012999999999999</c:v>
                </c:pt>
                <c:pt idx="522">
                  <c:v>0.22023999999999999</c:v>
                </c:pt>
                <c:pt idx="523">
                  <c:v>0.22031999999999999</c:v>
                </c:pt>
                <c:pt idx="524">
                  <c:v>0.22095000000000001</c:v>
                </c:pt>
                <c:pt idx="525">
                  <c:v>0.22123000000000001</c:v>
                </c:pt>
                <c:pt idx="526">
                  <c:v>0.2215</c:v>
                </c:pt>
                <c:pt idx="527">
                  <c:v>0.22178</c:v>
                </c:pt>
                <c:pt idx="528">
                  <c:v>0.22189</c:v>
                </c:pt>
                <c:pt idx="529">
                  <c:v>0.22220999999999999</c:v>
                </c:pt>
                <c:pt idx="530">
                  <c:v>0.22237000000000001</c:v>
                </c:pt>
                <c:pt idx="531">
                  <c:v>0.22272</c:v>
                </c:pt>
                <c:pt idx="532">
                  <c:v>0.22306999999999999</c:v>
                </c:pt>
                <c:pt idx="533">
                  <c:v>0.22331000000000001</c:v>
                </c:pt>
                <c:pt idx="534">
                  <c:v>0.22339000000000001</c:v>
                </c:pt>
                <c:pt idx="535">
                  <c:v>0.22370000000000001</c:v>
                </c:pt>
                <c:pt idx="536">
                  <c:v>0.22409999999999999</c:v>
                </c:pt>
                <c:pt idx="537">
                  <c:v>0.22428999999999999</c:v>
                </c:pt>
                <c:pt idx="538">
                  <c:v>0.22473000000000001</c:v>
                </c:pt>
                <c:pt idx="539">
                  <c:v>0.22495999999999999</c:v>
                </c:pt>
                <c:pt idx="540">
                  <c:v>0.22531999999999999</c:v>
                </c:pt>
                <c:pt idx="541">
                  <c:v>0.22559000000000001</c:v>
                </c:pt>
                <c:pt idx="542">
                  <c:v>0.22578999999999999</c:v>
                </c:pt>
                <c:pt idx="543">
                  <c:v>0.2261</c:v>
                </c:pt>
                <c:pt idx="544">
                  <c:v>0.22642000000000001</c:v>
                </c:pt>
                <c:pt idx="545">
                  <c:v>0.22664999999999999</c:v>
                </c:pt>
                <c:pt idx="546">
                  <c:v>0.22708999999999999</c:v>
                </c:pt>
                <c:pt idx="547">
                  <c:v>0.22747999999999999</c:v>
                </c:pt>
                <c:pt idx="548">
                  <c:v>0.2276</c:v>
                </c:pt>
                <c:pt idx="549">
                  <c:v>0.22775000000000001</c:v>
                </c:pt>
                <c:pt idx="550">
                  <c:v>0.22799</c:v>
                </c:pt>
                <c:pt idx="551">
                  <c:v>0.22838</c:v>
                </c:pt>
                <c:pt idx="552">
                  <c:v>0.22866</c:v>
                </c:pt>
                <c:pt idx="553">
                  <c:v>0.22900999999999999</c:v>
                </c:pt>
                <c:pt idx="554">
                  <c:v>0.22941</c:v>
                </c:pt>
                <c:pt idx="555">
                  <c:v>0.22964000000000001</c:v>
                </c:pt>
                <c:pt idx="556">
                  <c:v>0.22975999999999999</c:v>
                </c:pt>
                <c:pt idx="557">
                  <c:v>0.22999</c:v>
                </c:pt>
                <c:pt idx="558">
                  <c:v>0.23011000000000001</c:v>
                </c:pt>
                <c:pt idx="559">
                  <c:v>0.23022999999999999</c:v>
                </c:pt>
                <c:pt idx="560">
                  <c:v>0.23055</c:v>
                </c:pt>
                <c:pt idx="561">
                  <c:v>0.23078000000000001</c:v>
                </c:pt>
                <c:pt idx="562">
                  <c:v>0.2311</c:v>
                </c:pt>
                <c:pt idx="563">
                  <c:v>0.23116999999999999</c:v>
                </c:pt>
                <c:pt idx="564">
                  <c:v>0.23141</c:v>
                </c:pt>
                <c:pt idx="565">
                  <c:v>0.23164999999999999</c:v>
                </c:pt>
                <c:pt idx="566">
                  <c:v>0.23175999999999999</c:v>
                </c:pt>
                <c:pt idx="567">
                  <c:v>0.23216000000000001</c:v>
                </c:pt>
                <c:pt idx="568">
                  <c:v>0.23243</c:v>
                </c:pt>
                <c:pt idx="569">
                  <c:v>0.23275000000000001</c:v>
                </c:pt>
                <c:pt idx="570">
                  <c:v>0.23302</c:v>
                </c:pt>
                <c:pt idx="571">
                  <c:v>0.23318</c:v>
                </c:pt>
                <c:pt idx="572">
                  <c:v>0.23341999999999999</c:v>
                </c:pt>
                <c:pt idx="573">
                  <c:v>0.23357</c:v>
                </c:pt>
                <c:pt idx="574">
                  <c:v>0.23385</c:v>
                </c:pt>
                <c:pt idx="575">
                  <c:v>0.23432</c:v>
                </c:pt>
                <c:pt idx="576">
                  <c:v>0.2346</c:v>
                </c:pt>
                <c:pt idx="577">
                  <c:v>0.23479</c:v>
                </c:pt>
                <c:pt idx="578">
                  <c:v>0.23519000000000001</c:v>
                </c:pt>
                <c:pt idx="579">
                  <c:v>0.23541999999999999</c:v>
                </c:pt>
                <c:pt idx="580">
                  <c:v>0.23549999999999999</c:v>
                </c:pt>
                <c:pt idx="581">
                  <c:v>0.23580999999999999</c:v>
                </c:pt>
                <c:pt idx="582">
                  <c:v>0.23616999999999999</c:v>
                </c:pt>
                <c:pt idx="583">
                  <c:v>0.23637</c:v>
                </c:pt>
                <c:pt idx="584">
                  <c:v>0.23663999999999999</c:v>
                </c:pt>
                <c:pt idx="585">
                  <c:v>0.23691999999999999</c:v>
                </c:pt>
                <c:pt idx="586">
                  <c:v>0.23723</c:v>
                </c:pt>
                <c:pt idx="587">
                  <c:v>0.23738999999999999</c:v>
                </c:pt>
                <c:pt idx="588">
                  <c:v>0.23794000000000001</c:v>
                </c:pt>
                <c:pt idx="589">
                  <c:v>0.23824999999999999</c:v>
                </c:pt>
                <c:pt idx="590">
                  <c:v>0.23849000000000001</c:v>
                </c:pt>
                <c:pt idx="591">
                  <c:v>0.23852999999999999</c:v>
                </c:pt>
                <c:pt idx="592">
                  <c:v>0.23884</c:v>
                </c:pt>
                <c:pt idx="593">
                  <c:v>0.23907999999999999</c:v>
                </c:pt>
                <c:pt idx="594">
                  <c:v>0.23924000000000001</c:v>
                </c:pt>
                <c:pt idx="595">
                  <c:v>0.23938999999999999</c:v>
                </c:pt>
                <c:pt idx="596">
                  <c:v>0.23966999999999999</c:v>
                </c:pt>
                <c:pt idx="597">
                  <c:v>0.24002000000000001</c:v>
                </c:pt>
                <c:pt idx="598">
                  <c:v>0.24021999999999999</c:v>
                </c:pt>
                <c:pt idx="599">
                  <c:v>0.24049000000000001</c:v>
                </c:pt>
                <c:pt idx="600">
                  <c:v>0.24073</c:v>
                </c:pt>
                <c:pt idx="601">
                  <c:v>0.24088999999999999</c:v>
                </c:pt>
                <c:pt idx="602">
                  <c:v>0.24127999999999999</c:v>
                </c:pt>
                <c:pt idx="603">
                  <c:v>0.2414</c:v>
                </c:pt>
                <c:pt idx="604">
                  <c:v>0.24167</c:v>
                </c:pt>
                <c:pt idx="605">
                  <c:v>0.24195</c:v>
                </c:pt>
                <c:pt idx="606">
                  <c:v>0.24210999999999999</c:v>
                </c:pt>
                <c:pt idx="607">
                  <c:v>0.24234</c:v>
                </c:pt>
                <c:pt idx="608">
                  <c:v>0.24265999999999999</c:v>
                </c:pt>
                <c:pt idx="609">
                  <c:v>0.24296999999999999</c:v>
                </c:pt>
                <c:pt idx="610">
                  <c:v>0.24321000000000001</c:v>
                </c:pt>
                <c:pt idx="611">
                  <c:v>0.24360000000000001</c:v>
                </c:pt>
                <c:pt idx="612">
                  <c:v>0.24388000000000001</c:v>
                </c:pt>
                <c:pt idx="613">
                  <c:v>0.24403</c:v>
                </c:pt>
                <c:pt idx="614">
                  <c:v>0.24431</c:v>
                </c:pt>
                <c:pt idx="615">
                  <c:v>0.24457999999999999</c:v>
                </c:pt>
                <c:pt idx="616">
                  <c:v>0.24478</c:v>
                </c:pt>
                <c:pt idx="617">
                  <c:v>0.24501999999999999</c:v>
                </c:pt>
                <c:pt idx="618">
                  <c:v>0.24532999999999999</c:v>
                </c:pt>
                <c:pt idx="619">
                  <c:v>0.24549000000000001</c:v>
                </c:pt>
                <c:pt idx="620">
                  <c:v>0.24576000000000001</c:v>
                </c:pt>
                <c:pt idx="621">
                  <c:v>0.24612000000000001</c:v>
                </c:pt>
                <c:pt idx="622">
                  <c:v>0.24646999999999999</c:v>
                </c:pt>
                <c:pt idx="623">
                  <c:v>0.24698000000000001</c:v>
                </c:pt>
                <c:pt idx="624">
                  <c:v>0.24714</c:v>
                </c:pt>
                <c:pt idx="625">
                  <c:v>0.24726000000000001</c:v>
                </c:pt>
                <c:pt idx="626">
                  <c:v>0.24745</c:v>
                </c:pt>
                <c:pt idx="627">
                  <c:v>0.24773000000000001</c:v>
                </c:pt>
                <c:pt idx="628">
                  <c:v>0.248</c:v>
                </c:pt>
                <c:pt idx="629">
                  <c:v>0.24836</c:v>
                </c:pt>
                <c:pt idx="630">
                  <c:v>0.24854999999999999</c:v>
                </c:pt>
                <c:pt idx="631">
                  <c:v>0.24867</c:v>
                </c:pt>
                <c:pt idx="632">
                  <c:v>0.24883</c:v>
                </c:pt>
                <c:pt idx="633">
                  <c:v>0.24914</c:v>
                </c:pt>
                <c:pt idx="634">
                  <c:v>0.24918000000000001</c:v>
                </c:pt>
                <c:pt idx="635">
                  <c:v>0.24937999999999999</c:v>
                </c:pt>
                <c:pt idx="636">
                  <c:v>0.24970000000000001</c:v>
                </c:pt>
                <c:pt idx="637">
                  <c:v>0.25004999999999999</c:v>
                </c:pt>
                <c:pt idx="638">
                  <c:v>0.25029000000000001</c:v>
                </c:pt>
                <c:pt idx="639">
                  <c:v>0.25044</c:v>
                </c:pt>
                <c:pt idx="640">
                  <c:v>0.25052000000000002</c:v>
                </c:pt>
                <c:pt idx="641">
                  <c:v>0.25059999999999999</c:v>
                </c:pt>
                <c:pt idx="642">
                  <c:v>0.25075999999999998</c:v>
                </c:pt>
                <c:pt idx="643">
                  <c:v>0.25091000000000002</c:v>
                </c:pt>
                <c:pt idx="644">
                  <c:v>0.25135000000000002</c:v>
                </c:pt>
                <c:pt idx="645">
                  <c:v>0.25158000000000003</c:v>
                </c:pt>
                <c:pt idx="646">
                  <c:v>0.25185999999999997</c:v>
                </c:pt>
                <c:pt idx="647">
                  <c:v>0.25213000000000002</c:v>
                </c:pt>
                <c:pt idx="648">
                  <c:v>0.25224999999999997</c:v>
                </c:pt>
                <c:pt idx="649">
                  <c:v>0.25248999999999999</c:v>
                </c:pt>
                <c:pt idx="650">
                  <c:v>0.25268000000000002</c:v>
                </c:pt>
                <c:pt idx="651">
                  <c:v>0.25323000000000001</c:v>
                </c:pt>
                <c:pt idx="652">
                  <c:v>0.25335000000000002</c:v>
                </c:pt>
                <c:pt idx="653">
                  <c:v>0.25363000000000002</c:v>
                </c:pt>
                <c:pt idx="654">
                  <c:v>0.25390000000000001</c:v>
                </c:pt>
                <c:pt idx="655">
                  <c:v>0.25402000000000002</c:v>
                </c:pt>
                <c:pt idx="656">
                  <c:v>0.25452999999999998</c:v>
                </c:pt>
                <c:pt idx="657">
                  <c:v>0.25477</c:v>
                </c:pt>
                <c:pt idx="658">
                  <c:v>0.25516</c:v>
                </c:pt>
                <c:pt idx="659">
                  <c:v>0.25567000000000001</c:v>
                </c:pt>
                <c:pt idx="660">
                  <c:v>0.25583</c:v>
                </c:pt>
                <c:pt idx="661">
                  <c:v>0.25599</c:v>
                </c:pt>
                <c:pt idx="662">
                  <c:v>0.25629999999999997</c:v>
                </c:pt>
                <c:pt idx="663">
                  <c:v>0.25666</c:v>
                </c:pt>
                <c:pt idx="664">
                  <c:v>0.25705</c:v>
                </c:pt>
                <c:pt idx="665">
                  <c:v>0.25728000000000001</c:v>
                </c:pt>
                <c:pt idx="666">
                  <c:v>0.25744</c:v>
                </c:pt>
                <c:pt idx="667">
                  <c:v>0.2576</c:v>
                </c:pt>
                <c:pt idx="668">
                  <c:v>0.25768000000000002</c:v>
                </c:pt>
                <c:pt idx="669">
                  <c:v>0.25802999999999998</c:v>
                </c:pt>
                <c:pt idx="670">
                  <c:v>0.25818999999999998</c:v>
                </c:pt>
                <c:pt idx="671">
                  <c:v>0.25839000000000001</c:v>
                </c:pt>
                <c:pt idx="672">
                  <c:v>0.25869999999999999</c:v>
                </c:pt>
                <c:pt idx="673">
                  <c:v>0.25908999999999999</c:v>
                </c:pt>
                <c:pt idx="674">
                  <c:v>0.25929000000000002</c:v>
                </c:pt>
                <c:pt idx="675">
                  <c:v>0.25940999999999997</c:v>
                </c:pt>
                <c:pt idx="676">
                  <c:v>0.25972000000000001</c:v>
                </c:pt>
                <c:pt idx="677">
                  <c:v>0.26</c:v>
                </c:pt>
                <c:pt idx="678">
                  <c:v>0.26018999999999998</c:v>
                </c:pt>
                <c:pt idx="679">
                  <c:v>0.26039000000000001</c:v>
                </c:pt>
                <c:pt idx="680">
                  <c:v>0.26055</c:v>
                </c:pt>
                <c:pt idx="681">
                  <c:v>0.26094000000000001</c:v>
                </c:pt>
                <c:pt idx="682">
                  <c:v>0.2611</c:v>
                </c:pt>
                <c:pt idx="683">
                  <c:v>0.26133000000000001</c:v>
                </c:pt>
                <c:pt idx="684">
                  <c:v>0.26164999999999999</c:v>
                </c:pt>
                <c:pt idx="685">
                  <c:v>0.26173000000000002</c:v>
                </c:pt>
                <c:pt idx="686">
                  <c:v>0.26207999999999998</c:v>
                </c:pt>
                <c:pt idx="687">
                  <c:v>0.26219999999999999</c:v>
                </c:pt>
                <c:pt idx="688">
                  <c:v>0.26244000000000001</c:v>
                </c:pt>
                <c:pt idx="689">
                  <c:v>0.26258999999999999</c:v>
                </c:pt>
                <c:pt idx="690">
                  <c:v>0.26283000000000001</c:v>
                </c:pt>
                <c:pt idx="691">
                  <c:v>0.26306000000000002</c:v>
                </c:pt>
                <c:pt idx="692">
                  <c:v>0.26341999999999999</c:v>
                </c:pt>
                <c:pt idx="693">
                  <c:v>0.26377</c:v>
                </c:pt>
                <c:pt idx="694">
                  <c:v>0.26380999999999999</c:v>
                </c:pt>
                <c:pt idx="695">
                  <c:v>0.26401000000000002</c:v>
                </c:pt>
                <c:pt idx="696">
                  <c:v>0.26440000000000002</c:v>
                </c:pt>
                <c:pt idx="697">
                  <c:v>0.26456000000000002</c:v>
                </c:pt>
                <c:pt idx="698">
                  <c:v>0.2646</c:v>
                </c:pt>
                <c:pt idx="699">
                  <c:v>0.26486999999999999</c:v>
                </c:pt>
                <c:pt idx="700">
                  <c:v>0.26515</c:v>
                </c:pt>
                <c:pt idx="701">
                  <c:v>0.26527000000000001</c:v>
                </c:pt>
                <c:pt idx="702">
                  <c:v>0.26554</c:v>
                </c:pt>
                <c:pt idx="703">
                  <c:v>0.26594000000000001</c:v>
                </c:pt>
                <c:pt idx="704">
                  <c:v>0.26621</c:v>
                </c:pt>
                <c:pt idx="705">
                  <c:v>0.26645000000000002</c:v>
                </c:pt>
                <c:pt idx="706">
                  <c:v>0.26679999999999998</c:v>
                </c:pt>
                <c:pt idx="707">
                  <c:v>0.26718999999999998</c:v>
                </c:pt>
                <c:pt idx="708">
                  <c:v>0.26727000000000001</c:v>
                </c:pt>
                <c:pt idx="709">
                  <c:v>0.26751000000000003</c:v>
                </c:pt>
                <c:pt idx="710">
                  <c:v>0.26762999999999998</c:v>
                </c:pt>
                <c:pt idx="711">
                  <c:v>0.26782</c:v>
                </c:pt>
                <c:pt idx="712">
                  <c:v>0.26794000000000001</c:v>
                </c:pt>
                <c:pt idx="713">
                  <c:v>0.26828999999999997</c:v>
                </c:pt>
                <c:pt idx="714">
                  <c:v>0.26837</c:v>
                </c:pt>
                <c:pt idx="715">
                  <c:v>0.26852999999999999</c:v>
                </c:pt>
                <c:pt idx="716">
                  <c:v>0.26865</c:v>
                </c:pt>
                <c:pt idx="717">
                  <c:v>0.26891999999999999</c:v>
                </c:pt>
                <c:pt idx="718">
                  <c:v>0.26904</c:v>
                </c:pt>
                <c:pt idx="719">
                  <c:v>0.26919999999999999</c:v>
                </c:pt>
                <c:pt idx="720">
                  <c:v>0.26943</c:v>
                </c:pt>
                <c:pt idx="721">
                  <c:v>0.26978999999999997</c:v>
                </c:pt>
                <c:pt idx="722">
                  <c:v>0.26990999999999998</c:v>
                </c:pt>
                <c:pt idx="723">
                  <c:v>0.27010000000000001</c:v>
                </c:pt>
                <c:pt idx="724">
                  <c:v>0.27017999999999998</c:v>
                </c:pt>
                <c:pt idx="725">
                  <c:v>0.27026</c:v>
                </c:pt>
                <c:pt idx="726">
                  <c:v>0.27054</c:v>
                </c:pt>
                <c:pt idx="727">
                  <c:v>0.27093</c:v>
                </c:pt>
                <c:pt idx="728">
                  <c:v>0.2712</c:v>
                </c:pt>
                <c:pt idx="729">
                  <c:v>0.27151999999999998</c:v>
                </c:pt>
                <c:pt idx="730">
                  <c:v>0.27167999999999998</c:v>
                </c:pt>
                <c:pt idx="731">
                  <c:v>0.27178999999999998</c:v>
                </c:pt>
                <c:pt idx="732">
                  <c:v>0.27202999999999999</c:v>
                </c:pt>
                <c:pt idx="733">
                  <c:v>0.27223000000000003</c:v>
                </c:pt>
                <c:pt idx="734">
                  <c:v>0.27238000000000001</c:v>
                </c:pt>
                <c:pt idx="735">
                  <c:v>0.27285999999999999</c:v>
                </c:pt>
                <c:pt idx="736">
                  <c:v>0.27296999999999999</c:v>
                </c:pt>
                <c:pt idx="737">
                  <c:v>0.27312999999999998</c:v>
                </c:pt>
                <c:pt idx="738">
                  <c:v>0.27321000000000001</c:v>
                </c:pt>
                <c:pt idx="739">
                  <c:v>0.27340999999999999</c:v>
                </c:pt>
                <c:pt idx="740">
                  <c:v>0.27376</c:v>
                </c:pt>
                <c:pt idx="741">
                  <c:v>0.27392</c:v>
                </c:pt>
                <c:pt idx="742">
                  <c:v>0.27427000000000001</c:v>
                </c:pt>
                <c:pt idx="743">
                  <c:v>0.27455000000000002</c:v>
                </c:pt>
                <c:pt idx="744">
                  <c:v>0.2747</c:v>
                </c:pt>
                <c:pt idx="745">
                  <c:v>0.27482000000000001</c:v>
                </c:pt>
                <c:pt idx="746">
                  <c:v>0.27501999999999999</c:v>
                </c:pt>
                <c:pt idx="747">
                  <c:v>0.27510000000000001</c:v>
                </c:pt>
                <c:pt idx="748">
                  <c:v>0.27533000000000002</c:v>
                </c:pt>
                <c:pt idx="749">
                  <c:v>0.27568999999999999</c:v>
                </c:pt>
                <c:pt idx="750">
                  <c:v>0.27592</c:v>
                </c:pt>
                <c:pt idx="751">
                  <c:v>0.27607999999999999</c:v>
                </c:pt>
                <c:pt idx="752">
                  <c:v>0.27623999999999999</c:v>
                </c:pt>
                <c:pt idx="753">
                  <c:v>0.27643000000000001</c:v>
                </c:pt>
                <c:pt idx="754">
                  <c:v>0.27646999999999999</c:v>
                </c:pt>
                <c:pt idx="755">
                  <c:v>0.27662999999999999</c:v>
                </c:pt>
                <c:pt idx="756">
                  <c:v>0.27710000000000001</c:v>
                </c:pt>
                <c:pt idx="757">
                  <c:v>0.27717999999999998</c:v>
                </c:pt>
                <c:pt idx="758">
                  <c:v>0.27738000000000002</c:v>
                </c:pt>
                <c:pt idx="759">
                  <c:v>0.27756999999999998</c:v>
                </c:pt>
                <c:pt idx="760">
                  <c:v>0.27781</c:v>
                </c:pt>
                <c:pt idx="761">
                  <c:v>0.27809</c:v>
                </c:pt>
                <c:pt idx="762">
                  <c:v>0.2782</c:v>
                </c:pt>
                <c:pt idx="763">
                  <c:v>0.27832000000000001</c:v>
                </c:pt>
                <c:pt idx="764">
                  <c:v>0.27864</c:v>
                </c:pt>
                <c:pt idx="765">
                  <c:v>0.27894999999999998</c:v>
                </c:pt>
                <c:pt idx="766">
                  <c:v>0.27906999999999998</c:v>
                </c:pt>
                <c:pt idx="767">
                  <c:v>0.27929999999999999</c:v>
                </c:pt>
                <c:pt idx="768">
                  <c:v>0.27954000000000001</c:v>
                </c:pt>
                <c:pt idx="769">
                  <c:v>0.27977999999999997</c:v>
                </c:pt>
                <c:pt idx="770">
                  <c:v>0.27989000000000003</c:v>
                </c:pt>
                <c:pt idx="771">
                  <c:v>0.28009000000000001</c:v>
                </c:pt>
                <c:pt idx="772">
                  <c:v>0.28025</c:v>
                </c:pt>
                <c:pt idx="773">
                  <c:v>0.28051999999999999</c:v>
                </c:pt>
                <c:pt idx="774">
                  <c:v>0.28083999999999998</c:v>
                </c:pt>
                <c:pt idx="775">
                  <c:v>0.28111000000000003</c:v>
                </c:pt>
                <c:pt idx="776">
                  <c:v>0.28138999999999997</c:v>
                </c:pt>
                <c:pt idx="777">
                  <c:v>0.28186</c:v>
                </c:pt>
                <c:pt idx="778">
                  <c:v>0.28201999999999999</c:v>
                </c:pt>
                <c:pt idx="779">
                  <c:v>0.28228999999999999</c:v>
                </c:pt>
                <c:pt idx="780">
                  <c:v>0.28253</c:v>
                </c:pt>
                <c:pt idx="781">
                  <c:v>0.28269</c:v>
                </c:pt>
                <c:pt idx="782">
                  <c:v>0.2828</c:v>
                </c:pt>
                <c:pt idx="783">
                  <c:v>0.28304000000000001</c:v>
                </c:pt>
                <c:pt idx="784">
                  <c:v>0.28320000000000001</c:v>
                </c:pt>
                <c:pt idx="785">
                  <c:v>0.28323999999999999</c:v>
                </c:pt>
                <c:pt idx="786">
                  <c:v>0.28332000000000002</c:v>
                </c:pt>
                <c:pt idx="787">
                  <c:v>0.28347</c:v>
                </c:pt>
                <c:pt idx="788">
                  <c:v>0.28366999999999998</c:v>
                </c:pt>
                <c:pt idx="789">
                  <c:v>0.28394000000000003</c:v>
                </c:pt>
                <c:pt idx="790">
                  <c:v>0.28414</c:v>
                </c:pt>
                <c:pt idx="791">
                  <c:v>0.28433999999999998</c:v>
                </c:pt>
                <c:pt idx="792">
                  <c:v>0.28449999999999998</c:v>
                </c:pt>
                <c:pt idx="793">
                  <c:v>0.28472999999999998</c:v>
                </c:pt>
                <c:pt idx="794">
                  <c:v>0.28484999999999999</c:v>
                </c:pt>
                <c:pt idx="795">
                  <c:v>0.28505000000000003</c:v>
                </c:pt>
                <c:pt idx="796">
                  <c:v>0.28532000000000002</c:v>
                </c:pt>
                <c:pt idx="797">
                  <c:v>0.28564000000000001</c:v>
                </c:pt>
                <c:pt idx="798">
                  <c:v>0.28582999999999997</c:v>
                </c:pt>
                <c:pt idx="799">
                  <c:v>0.28591</c:v>
                </c:pt>
                <c:pt idx="800">
                  <c:v>0.28610999999999998</c:v>
                </c:pt>
                <c:pt idx="801">
                  <c:v>0.28626000000000001</c:v>
                </c:pt>
                <c:pt idx="802">
                  <c:v>0.28638000000000002</c:v>
                </c:pt>
                <c:pt idx="803">
                  <c:v>0.28658</c:v>
                </c:pt>
                <c:pt idx="804">
                  <c:v>0.28684999999999999</c:v>
                </c:pt>
                <c:pt idx="805">
                  <c:v>0.28693000000000002</c:v>
                </c:pt>
                <c:pt idx="806">
                  <c:v>0.28705000000000003</c:v>
                </c:pt>
                <c:pt idx="807">
                  <c:v>0.28721000000000002</c:v>
                </c:pt>
                <c:pt idx="808">
                  <c:v>0.28748000000000001</c:v>
                </c:pt>
                <c:pt idx="809">
                  <c:v>0.28764000000000001</c:v>
                </c:pt>
                <c:pt idx="810">
                  <c:v>0.28776000000000002</c:v>
                </c:pt>
                <c:pt idx="811">
                  <c:v>0.28803000000000001</c:v>
                </c:pt>
                <c:pt idx="812">
                  <c:v>0.28822999999999999</c:v>
                </c:pt>
                <c:pt idx="813">
                  <c:v>0.28850999999999999</c:v>
                </c:pt>
                <c:pt idx="814">
                  <c:v>0.28870000000000001</c:v>
                </c:pt>
                <c:pt idx="815">
                  <c:v>0.28882000000000002</c:v>
                </c:pt>
                <c:pt idx="816">
                  <c:v>0.28905999999999998</c:v>
                </c:pt>
                <c:pt idx="817">
                  <c:v>0.28921000000000002</c:v>
                </c:pt>
                <c:pt idx="818">
                  <c:v>0.28932999999999998</c:v>
                </c:pt>
                <c:pt idx="819">
                  <c:v>0.28960999999999998</c:v>
                </c:pt>
                <c:pt idx="820">
                  <c:v>0.28988000000000003</c:v>
                </c:pt>
                <c:pt idx="821">
                  <c:v>0.29020000000000001</c:v>
                </c:pt>
                <c:pt idx="822">
                  <c:v>0.29035</c:v>
                </c:pt>
                <c:pt idx="823">
                  <c:v>0.29063</c:v>
                </c:pt>
                <c:pt idx="824">
                  <c:v>0.29089999999999999</c:v>
                </c:pt>
                <c:pt idx="825">
                  <c:v>0.29098000000000002</c:v>
                </c:pt>
                <c:pt idx="826">
                  <c:v>0.2913</c:v>
                </c:pt>
                <c:pt idx="827">
                  <c:v>0.29146</c:v>
                </c:pt>
                <c:pt idx="828">
                  <c:v>0.29146</c:v>
                </c:pt>
                <c:pt idx="829">
                  <c:v>0.29157</c:v>
                </c:pt>
                <c:pt idx="830">
                  <c:v>0.29176999999999997</c:v>
                </c:pt>
                <c:pt idx="831">
                  <c:v>0.29197000000000001</c:v>
                </c:pt>
                <c:pt idx="832">
                  <c:v>0.29215999999999998</c:v>
                </c:pt>
                <c:pt idx="833">
                  <c:v>0.29236000000000001</c:v>
                </c:pt>
                <c:pt idx="834">
                  <c:v>0.29248000000000002</c:v>
                </c:pt>
                <c:pt idx="835">
                  <c:v>0.29266999999999999</c:v>
                </c:pt>
                <c:pt idx="836">
                  <c:v>0.29278999999999999</c:v>
                </c:pt>
                <c:pt idx="837">
                  <c:v>0.29294999999999999</c:v>
                </c:pt>
                <c:pt idx="838">
                  <c:v>0.29307</c:v>
                </c:pt>
                <c:pt idx="839">
                  <c:v>0.29330000000000001</c:v>
                </c:pt>
                <c:pt idx="840">
                  <c:v>0.29346</c:v>
                </c:pt>
                <c:pt idx="841">
                  <c:v>0.29349999999999998</c:v>
                </c:pt>
                <c:pt idx="842">
                  <c:v>0.29358000000000001</c:v>
                </c:pt>
                <c:pt idx="843">
                  <c:v>0.29385</c:v>
                </c:pt>
                <c:pt idx="844">
                  <c:v>0.29404999999999998</c:v>
                </c:pt>
                <c:pt idx="845">
                  <c:v>0.29429</c:v>
                </c:pt>
                <c:pt idx="846">
                  <c:v>0.2944</c:v>
                </c:pt>
                <c:pt idx="847">
                  <c:v>0.29476000000000002</c:v>
                </c:pt>
                <c:pt idx="848">
                  <c:v>0.29483999999999999</c:v>
                </c:pt>
                <c:pt idx="849">
                  <c:v>0.29492000000000002</c:v>
                </c:pt>
                <c:pt idx="850">
                  <c:v>0.29522999999999999</c:v>
                </c:pt>
                <c:pt idx="851">
                  <c:v>0.29547000000000001</c:v>
                </c:pt>
                <c:pt idx="852">
                  <c:v>0.29561999999999999</c:v>
                </c:pt>
                <c:pt idx="853">
                  <c:v>0.29565999999999998</c:v>
                </c:pt>
                <c:pt idx="854">
                  <c:v>0.29593999999999998</c:v>
                </c:pt>
                <c:pt idx="855">
                  <c:v>0.29613</c:v>
                </c:pt>
                <c:pt idx="856">
                  <c:v>0.29637000000000002</c:v>
                </c:pt>
                <c:pt idx="857">
                  <c:v>0.29653000000000002</c:v>
                </c:pt>
                <c:pt idx="858">
                  <c:v>0.29657</c:v>
                </c:pt>
                <c:pt idx="859">
                  <c:v>0.29665000000000002</c:v>
                </c:pt>
                <c:pt idx="860">
                  <c:v>0.29680000000000001</c:v>
                </c:pt>
                <c:pt idx="861">
                  <c:v>0.29712</c:v>
                </c:pt>
                <c:pt idx="862">
                  <c:v>0.29726999999999998</c:v>
                </c:pt>
                <c:pt idx="863">
                  <c:v>0.29731000000000002</c:v>
                </c:pt>
                <c:pt idx="864">
                  <c:v>0.29751</c:v>
                </c:pt>
                <c:pt idx="865">
                  <c:v>0.29770999999999997</c:v>
                </c:pt>
                <c:pt idx="866">
                  <c:v>0.29775000000000001</c:v>
                </c:pt>
                <c:pt idx="867">
                  <c:v>0.2979</c:v>
                </c:pt>
                <c:pt idx="868">
                  <c:v>0.29805999999999999</c:v>
                </c:pt>
                <c:pt idx="869">
                  <c:v>0.29818</c:v>
                </c:pt>
                <c:pt idx="870">
                  <c:v>0.29833999999999999</c:v>
                </c:pt>
                <c:pt idx="871">
                  <c:v>0.29848999999999998</c:v>
                </c:pt>
                <c:pt idx="872">
                  <c:v>0.29857</c:v>
                </c:pt>
                <c:pt idx="873">
                  <c:v>0.29873</c:v>
                </c:pt>
                <c:pt idx="874">
                  <c:v>0.29892999999999997</c:v>
                </c:pt>
                <c:pt idx="875">
                  <c:v>0.29915999999999998</c:v>
                </c:pt>
                <c:pt idx="876">
                  <c:v>0.29924000000000001</c:v>
                </c:pt>
                <c:pt idx="877">
                  <c:v>0.29936000000000001</c:v>
                </c:pt>
                <c:pt idx="878">
                  <c:v>0.29943999999999998</c:v>
                </c:pt>
                <c:pt idx="879">
                  <c:v>0.29963000000000001</c:v>
                </c:pt>
                <c:pt idx="880">
                  <c:v>0.29991000000000001</c:v>
                </c:pt>
                <c:pt idx="881">
                  <c:v>0.30007</c:v>
                </c:pt>
                <c:pt idx="882">
                  <c:v>0.30034</c:v>
                </c:pt>
                <c:pt idx="883">
                  <c:v>0.30070000000000002</c:v>
                </c:pt>
                <c:pt idx="884">
                  <c:v>0.30088999999999999</c:v>
                </c:pt>
                <c:pt idx="885">
                  <c:v>0.30113000000000001</c:v>
                </c:pt>
                <c:pt idx="886">
                  <c:v>0.30116999999999999</c:v>
                </c:pt>
                <c:pt idx="887">
                  <c:v>0.30143999999999999</c:v>
                </c:pt>
                <c:pt idx="888">
                  <c:v>0.30168</c:v>
                </c:pt>
                <c:pt idx="889">
                  <c:v>0.30198999999999998</c:v>
                </c:pt>
                <c:pt idx="890">
                  <c:v>0.30207000000000001</c:v>
                </c:pt>
                <c:pt idx="891">
                  <c:v>0.30231000000000002</c:v>
                </c:pt>
                <c:pt idx="892">
                  <c:v>0.30235000000000001</c:v>
                </c:pt>
                <c:pt idx="893">
                  <c:v>0.30249999999999999</c:v>
                </c:pt>
                <c:pt idx="894">
                  <c:v>0.30281999999999998</c:v>
                </c:pt>
                <c:pt idx="895">
                  <c:v>0.30309000000000003</c:v>
                </c:pt>
                <c:pt idx="896">
                  <c:v>0.30336999999999997</c:v>
                </c:pt>
                <c:pt idx="897">
                  <c:v>0.30364999999999998</c:v>
                </c:pt>
                <c:pt idx="898">
                  <c:v>0.30375999999999997</c:v>
                </c:pt>
                <c:pt idx="899">
                  <c:v>0.30399999999999999</c:v>
                </c:pt>
                <c:pt idx="900">
                  <c:v>0.30426999999999998</c:v>
                </c:pt>
                <c:pt idx="901">
                  <c:v>0.30451</c:v>
                </c:pt>
                <c:pt idx="902">
                  <c:v>0.30467</c:v>
                </c:pt>
                <c:pt idx="903">
                  <c:v>0.30502000000000001</c:v>
                </c:pt>
                <c:pt idx="904">
                  <c:v>0.30506</c:v>
                </c:pt>
                <c:pt idx="905">
                  <c:v>0.30530000000000002</c:v>
                </c:pt>
                <c:pt idx="906">
                  <c:v>0.30534</c:v>
                </c:pt>
                <c:pt idx="907">
                  <c:v>0.30560999999999999</c:v>
                </c:pt>
                <c:pt idx="908">
                  <c:v>0.30599999999999999</c:v>
                </c:pt>
                <c:pt idx="909">
                  <c:v>0.30620000000000003</c:v>
                </c:pt>
                <c:pt idx="910">
                  <c:v>0.30636000000000002</c:v>
                </c:pt>
                <c:pt idx="911">
                  <c:v>0.30663000000000001</c:v>
                </c:pt>
                <c:pt idx="912">
                  <c:v>0.30667</c:v>
                </c:pt>
                <c:pt idx="913">
                  <c:v>0.30670999999999998</c:v>
                </c:pt>
                <c:pt idx="914">
                  <c:v>0.30707000000000001</c:v>
                </c:pt>
                <c:pt idx="915">
                  <c:v>0.30714000000000002</c:v>
                </c:pt>
                <c:pt idx="916">
                  <c:v>0.30734</c:v>
                </c:pt>
                <c:pt idx="917">
                  <c:v>0.3075</c:v>
                </c:pt>
                <c:pt idx="918">
                  <c:v>0.30769999999999997</c:v>
                </c:pt>
                <c:pt idx="919">
                  <c:v>0.30789</c:v>
                </c:pt>
                <c:pt idx="920">
                  <c:v>0.30808999999999997</c:v>
                </c:pt>
                <c:pt idx="921">
                  <c:v>0.30817</c:v>
                </c:pt>
                <c:pt idx="922">
                  <c:v>0.30829000000000001</c:v>
                </c:pt>
                <c:pt idx="923">
                  <c:v>0.30831999999999998</c:v>
                </c:pt>
                <c:pt idx="924">
                  <c:v>0.30843999999999999</c:v>
                </c:pt>
                <c:pt idx="925">
                  <c:v>0.30880000000000002</c:v>
                </c:pt>
                <c:pt idx="926">
                  <c:v>0.30880000000000002</c:v>
                </c:pt>
                <c:pt idx="927">
                  <c:v>0.30886999999999998</c:v>
                </c:pt>
                <c:pt idx="928">
                  <c:v>0.30907000000000001</c:v>
                </c:pt>
                <c:pt idx="929">
                  <c:v>0.30935000000000001</c:v>
                </c:pt>
                <c:pt idx="930">
                  <c:v>0.30962000000000001</c:v>
                </c:pt>
                <c:pt idx="931">
                  <c:v>0.30969999999999998</c:v>
                </c:pt>
                <c:pt idx="932">
                  <c:v>0.30993999999999999</c:v>
                </c:pt>
                <c:pt idx="933">
                  <c:v>0.31008999999999998</c:v>
                </c:pt>
                <c:pt idx="934">
                  <c:v>0.31025000000000003</c:v>
                </c:pt>
                <c:pt idx="935">
                  <c:v>0.31041000000000002</c:v>
                </c:pt>
                <c:pt idx="936">
                  <c:v>0.31057000000000001</c:v>
                </c:pt>
                <c:pt idx="937">
                  <c:v>0.31064000000000003</c:v>
                </c:pt>
                <c:pt idx="938">
                  <c:v>0.31084000000000001</c:v>
                </c:pt>
                <c:pt idx="939">
                  <c:v>0.31103999999999998</c:v>
                </c:pt>
                <c:pt idx="940">
                  <c:v>0.31123000000000001</c:v>
                </c:pt>
                <c:pt idx="941">
                  <c:v>0.31126999999999999</c:v>
                </c:pt>
                <c:pt idx="942">
                  <c:v>0.31154999999999999</c:v>
                </c:pt>
                <c:pt idx="943">
                  <c:v>0.31178</c:v>
                </c:pt>
                <c:pt idx="944">
                  <c:v>0.31202000000000002</c:v>
                </c:pt>
                <c:pt idx="945">
                  <c:v>0.31236999999999998</c:v>
                </c:pt>
                <c:pt idx="946">
                  <c:v>0.31248999999999999</c:v>
                </c:pt>
                <c:pt idx="947">
                  <c:v>0.31269000000000002</c:v>
                </c:pt>
                <c:pt idx="948">
                  <c:v>0.313</c:v>
                </c:pt>
                <c:pt idx="949">
                  <c:v>0.31308000000000002</c:v>
                </c:pt>
                <c:pt idx="950">
                  <c:v>0.31331999999999999</c:v>
                </c:pt>
                <c:pt idx="951">
                  <c:v>0.31355</c:v>
                </c:pt>
                <c:pt idx="952">
                  <c:v>0.31374999999999997</c:v>
                </c:pt>
                <c:pt idx="953">
                  <c:v>0.31413999999999997</c:v>
                </c:pt>
                <c:pt idx="954">
                  <c:v>0.31425999999999998</c:v>
                </c:pt>
                <c:pt idx="955">
                  <c:v>0.3145</c:v>
                </c:pt>
                <c:pt idx="956">
                  <c:v>0.31469000000000003</c:v>
                </c:pt>
                <c:pt idx="957">
                  <c:v>0.31485000000000002</c:v>
                </c:pt>
                <c:pt idx="958">
                  <c:v>0.31520999999999999</c:v>
                </c:pt>
                <c:pt idx="959">
                  <c:v>0.31528</c:v>
                </c:pt>
                <c:pt idx="960">
                  <c:v>0.31544</c:v>
                </c:pt>
                <c:pt idx="961">
                  <c:v>0.31547999999999998</c:v>
                </c:pt>
                <c:pt idx="962">
                  <c:v>0.31556000000000001</c:v>
                </c:pt>
                <c:pt idx="963">
                  <c:v>0.31580000000000003</c:v>
                </c:pt>
                <c:pt idx="964">
                  <c:v>0.31598999999999999</c:v>
                </c:pt>
                <c:pt idx="965">
                  <c:v>0.31602999999999998</c:v>
                </c:pt>
                <c:pt idx="966">
                  <c:v>0.31611</c:v>
                </c:pt>
                <c:pt idx="967">
                  <c:v>0.31630999999999998</c:v>
                </c:pt>
                <c:pt idx="968">
                  <c:v>0.31646000000000002</c:v>
                </c:pt>
                <c:pt idx="969">
                  <c:v>0.31669999999999998</c:v>
                </c:pt>
                <c:pt idx="970">
                  <c:v>0.31685999999999998</c:v>
                </c:pt>
                <c:pt idx="971">
                  <c:v>0.31697999999999998</c:v>
                </c:pt>
                <c:pt idx="972">
                  <c:v>0.31708999999999998</c:v>
                </c:pt>
                <c:pt idx="973">
                  <c:v>0.31720999999999999</c:v>
                </c:pt>
                <c:pt idx="974">
                  <c:v>0.31741000000000003</c:v>
                </c:pt>
                <c:pt idx="975">
                  <c:v>0.31759999999999999</c:v>
                </c:pt>
                <c:pt idx="976">
                  <c:v>0.31772</c:v>
                </c:pt>
                <c:pt idx="977">
                  <c:v>0.31780000000000003</c:v>
                </c:pt>
                <c:pt idx="978">
                  <c:v>0.31791999999999998</c:v>
                </c:pt>
                <c:pt idx="979">
                  <c:v>0.31812000000000001</c:v>
                </c:pt>
                <c:pt idx="980">
                  <c:v>0.31835000000000002</c:v>
                </c:pt>
                <c:pt idx="981">
                  <c:v>0.31842999999999999</c:v>
                </c:pt>
                <c:pt idx="982">
                  <c:v>0.31851000000000002</c:v>
                </c:pt>
                <c:pt idx="983">
                  <c:v>0.31878000000000001</c:v>
                </c:pt>
                <c:pt idx="984">
                  <c:v>0.31878000000000001</c:v>
                </c:pt>
                <c:pt idx="985">
                  <c:v>0.31902000000000003</c:v>
                </c:pt>
                <c:pt idx="986">
                  <c:v>0.31922</c:v>
                </c:pt>
                <c:pt idx="987">
                  <c:v>0.31952999999999998</c:v>
                </c:pt>
                <c:pt idx="988">
                  <c:v>0.31964999999999999</c:v>
                </c:pt>
                <c:pt idx="989">
                  <c:v>0.31973000000000001</c:v>
                </c:pt>
                <c:pt idx="990">
                  <c:v>0.31989000000000001</c:v>
                </c:pt>
                <c:pt idx="991">
                  <c:v>0.32019999999999998</c:v>
                </c:pt>
                <c:pt idx="992">
                  <c:v>0.32040000000000002</c:v>
                </c:pt>
                <c:pt idx="993">
                  <c:v>0.32067000000000001</c:v>
                </c:pt>
                <c:pt idx="994">
                  <c:v>0.32083</c:v>
                </c:pt>
                <c:pt idx="995">
                  <c:v>0.32095000000000001</c:v>
                </c:pt>
                <c:pt idx="996">
                  <c:v>0.32102999999999998</c:v>
                </c:pt>
                <c:pt idx="997">
                  <c:v>0.32125999999999999</c:v>
                </c:pt>
                <c:pt idx="998">
                  <c:v>0.32146000000000002</c:v>
                </c:pt>
                <c:pt idx="999">
                  <c:v>0.32164999999999999</c:v>
                </c:pt>
                <c:pt idx="1000">
                  <c:v>0.32173000000000002</c:v>
                </c:pt>
                <c:pt idx="1001">
                  <c:v>0.32205</c:v>
                </c:pt>
                <c:pt idx="1002">
                  <c:v>0.32221</c:v>
                </c:pt>
                <c:pt idx="1003">
                  <c:v>0.32228000000000001</c:v>
                </c:pt>
                <c:pt idx="1004">
                  <c:v>0.32244</c:v>
                </c:pt>
                <c:pt idx="1005">
                  <c:v>0.32256000000000001</c:v>
                </c:pt>
                <c:pt idx="1006">
                  <c:v>0.32268000000000002</c:v>
                </c:pt>
                <c:pt idx="1007">
                  <c:v>0.32283000000000001</c:v>
                </c:pt>
                <c:pt idx="1008">
                  <c:v>0.32327</c:v>
                </c:pt>
                <c:pt idx="1009">
                  <c:v>0.32353999999999999</c:v>
                </c:pt>
                <c:pt idx="1010">
                  <c:v>0.32369999999999999</c:v>
                </c:pt>
                <c:pt idx="1011">
                  <c:v>0.32382</c:v>
                </c:pt>
                <c:pt idx="1012">
                  <c:v>0.32401000000000002</c:v>
                </c:pt>
                <c:pt idx="1013">
                  <c:v>0.32417000000000001</c:v>
                </c:pt>
                <c:pt idx="1014">
                  <c:v>0.32440999999999998</c:v>
                </c:pt>
                <c:pt idx="1015">
                  <c:v>0.32463999999999998</c:v>
                </c:pt>
                <c:pt idx="1016">
                  <c:v>0.32484000000000002</c:v>
                </c:pt>
                <c:pt idx="1017">
                  <c:v>0.32488</c:v>
                </c:pt>
                <c:pt idx="1018">
                  <c:v>0.32504</c:v>
                </c:pt>
                <c:pt idx="1019">
                  <c:v>0.32534999999999997</c:v>
                </c:pt>
                <c:pt idx="1020">
                  <c:v>0.32558999999999999</c:v>
                </c:pt>
                <c:pt idx="1021">
                  <c:v>0.32594000000000001</c:v>
                </c:pt>
                <c:pt idx="1022">
                  <c:v>0.32622000000000001</c:v>
                </c:pt>
                <c:pt idx="1023">
                  <c:v>0.32629000000000002</c:v>
                </c:pt>
                <c:pt idx="1024">
                  <c:v>0.32640999999999998</c:v>
                </c:pt>
                <c:pt idx="1025">
                  <c:v>0.32661000000000001</c:v>
                </c:pt>
                <c:pt idx="1026">
                  <c:v>0.32677</c:v>
                </c:pt>
                <c:pt idx="1027">
                  <c:v>0.32695999999999997</c:v>
                </c:pt>
                <c:pt idx="1028">
                  <c:v>0.32716000000000001</c:v>
                </c:pt>
                <c:pt idx="1029">
                  <c:v>0.32744000000000001</c:v>
                </c:pt>
                <c:pt idx="1030">
                  <c:v>0.32762999999999998</c:v>
                </c:pt>
                <c:pt idx="1031">
                  <c:v>0.32774999999999999</c:v>
                </c:pt>
                <c:pt idx="1032">
                  <c:v>0.32774999999999999</c:v>
                </c:pt>
                <c:pt idx="1033">
                  <c:v>0.32790999999999998</c:v>
                </c:pt>
                <c:pt idx="1034">
                  <c:v>0.32801999999999998</c:v>
                </c:pt>
                <c:pt idx="1035">
                  <c:v>0.32818000000000003</c:v>
                </c:pt>
                <c:pt idx="1036">
                  <c:v>0.32826</c:v>
                </c:pt>
                <c:pt idx="1037">
                  <c:v>0.32838000000000001</c:v>
                </c:pt>
                <c:pt idx="1038">
                  <c:v>0.32850000000000001</c:v>
                </c:pt>
                <c:pt idx="1039">
                  <c:v>0.32861000000000001</c:v>
                </c:pt>
                <c:pt idx="1040">
                  <c:v>0.32868999999999998</c:v>
                </c:pt>
                <c:pt idx="1041">
                  <c:v>0.32893</c:v>
                </c:pt>
                <c:pt idx="1042">
                  <c:v>0.32928000000000002</c:v>
                </c:pt>
                <c:pt idx="1043">
                  <c:v>0.32944000000000001</c:v>
                </c:pt>
                <c:pt idx="1044">
                  <c:v>0.32956000000000002</c:v>
                </c:pt>
                <c:pt idx="1045">
                  <c:v>0.32967999999999997</c:v>
                </c:pt>
                <c:pt idx="1046">
                  <c:v>0.32979000000000003</c:v>
                </c:pt>
                <c:pt idx="1047">
                  <c:v>0.32999000000000001</c:v>
                </c:pt>
                <c:pt idx="1048">
                  <c:v>0.33006999999999997</c:v>
                </c:pt>
                <c:pt idx="1049">
                  <c:v>0.33041999999999999</c:v>
                </c:pt>
                <c:pt idx="1050">
                  <c:v>0.33057999999999998</c:v>
                </c:pt>
                <c:pt idx="1051">
                  <c:v>0.33069999999999999</c:v>
                </c:pt>
                <c:pt idx="1052">
                  <c:v>0.33082</c:v>
                </c:pt>
                <c:pt idx="1053">
                  <c:v>0.33093</c:v>
                </c:pt>
                <c:pt idx="1054">
                  <c:v>0.33117000000000002</c:v>
                </c:pt>
                <c:pt idx="1055">
                  <c:v>0.33124999999999999</c:v>
                </c:pt>
                <c:pt idx="1056">
                  <c:v>0.33133000000000001</c:v>
                </c:pt>
                <c:pt idx="1057">
                  <c:v>0.33140999999999998</c:v>
                </c:pt>
                <c:pt idx="1058">
                  <c:v>0.33156000000000002</c:v>
                </c:pt>
                <c:pt idx="1059">
                  <c:v>0.33167999999999997</c:v>
                </c:pt>
                <c:pt idx="1060">
                  <c:v>0.33176</c:v>
                </c:pt>
                <c:pt idx="1061">
                  <c:v>0.33195999999999998</c:v>
                </c:pt>
                <c:pt idx="1062">
                  <c:v>0.33211000000000002</c:v>
                </c:pt>
                <c:pt idx="1063">
                  <c:v>0.33230999999999999</c:v>
                </c:pt>
                <c:pt idx="1064">
                  <c:v>0.33250999999999997</c:v>
                </c:pt>
                <c:pt idx="1065">
                  <c:v>0.33259</c:v>
                </c:pt>
                <c:pt idx="1066">
                  <c:v>0.33282</c:v>
                </c:pt>
                <c:pt idx="1067">
                  <c:v>0.33294000000000001</c:v>
                </c:pt>
                <c:pt idx="1068">
                  <c:v>0.33317999999999998</c:v>
                </c:pt>
                <c:pt idx="1069">
                  <c:v>0.33333000000000002</c:v>
                </c:pt>
                <c:pt idx="1070">
                  <c:v>0.33340999999999998</c:v>
                </c:pt>
                <c:pt idx="1071">
                  <c:v>0.33361000000000002</c:v>
                </c:pt>
                <c:pt idx="1072">
                  <c:v>0.33384000000000003</c:v>
                </c:pt>
                <c:pt idx="1073">
                  <c:v>0.33416000000000001</c:v>
                </c:pt>
                <c:pt idx="1074">
                  <c:v>0.33428000000000002</c:v>
                </c:pt>
                <c:pt idx="1075">
                  <c:v>0.33446999999999999</c:v>
                </c:pt>
                <c:pt idx="1076">
                  <c:v>0.33459</c:v>
                </c:pt>
                <c:pt idx="1077">
                  <c:v>0.33471000000000001</c:v>
                </c:pt>
                <c:pt idx="1078">
                  <c:v>0.33478999999999998</c:v>
                </c:pt>
                <c:pt idx="1079">
                  <c:v>0.33495000000000003</c:v>
                </c:pt>
                <c:pt idx="1080">
                  <c:v>0.33513999999999999</c:v>
                </c:pt>
                <c:pt idx="1081">
                  <c:v>0.33529999999999999</c:v>
                </c:pt>
                <c:pt idx="1082">
                  <c:v>0.33534000000000003</c:v>
                </c:pt>
                <c:pt idx="1083">
                  <c:v>0.33545999999999998</c:v>
                </c:pt>
                <c:pt idx="1084">
                  <c:v>0.33556999999999998</c:v>
                </c:pt>
                <c:pt idx="1085">
                  <c:v>0.33581</c:v>
                </c:pt>
                <c:pt idx="1086">
                  <c:v>0.33589000000000002</c:v>
                </c:pt>
                <c:pt idx="1087">
                  <c:v>0.33605000000000002</c:v>
                </c:pt>
                <c:pt idx="1088">
                  <c:v>0.33623999999999998</c:v>
                </c:pt>
                <c:pt idx="1089">
                  <c:v>0.33635999999999999</c:v>
                </c:pt>
                <c:pt idx="1090">
                  <c:v>0.33656000000000003</c:v>
                </c:pt>
                <c:pt idx="1091">
                  <c:v>0.33687</c:v>
                </c:pt>
                <c:pt idx="1092">
                  <c:v>0.33703</c:v>
                </c:pt>
                <c:pt idx="1093">
                  <c:v>0.33727000000000001</c:v>
                </c:pt>
                <c:pt idx="1094">
                  <c:v>0.33729999999999999</c:v>
                </c:pt>
                <c:pt idx="1095">
                  <c:v>0.33738000000000001</c:v>
                </c:pt>
                <c:pt idx="1096">
                  <c:v>0.33745999999999998</c:v>
                </c:pt>
                <c:pt idx="1097">
                  <c:v>0.33766000000000002</c:v>
                </c:pt>
                <c:pt idx="1098">
                  <c:v>0.33782000000000001</c:v>
                </c:pt>
                <c:pt idx="1099">
                  <c:v>0.33793000000000001</c:v>
                </c:pt>
                <c:pt idx="1100">
                  <c:v>0.33817000000000003</c:v>
                </c:pt>
                <c:pt idx="1101">
                  <c:v>0.33840999999999999</c:v>
                </c:pt>
                <c:pt idx="1102">
                  <c:v>0.33856000000000003</c:v>
                </c:pt>
                <c:pt idx="1103">
                  <c:v>0.33872000000000002</c:v>
                </c:pt>
                <c:pt idx="1104">
                  <c:v>0.33892</c:v>
                </c:pt>
                <c:pt idx="1105">
                  <c:v>0.33915000000000001</c:v>
                </c:pt>
                <c:pt idx="1106">
                  <c:v>0.33939000000000002</c:v>
                </c:pt>
                <c:pt idx="1107">
                  <c:v>0.33950999999999998</c:v>
                </c:pt>
                <c:pt idx="1108">
                  <c:v>0.3397</c:v>
                </c:pt>
                <c:pt idx="1109">
                  <c:v>0.33989999999999998</c:v>
                </c:pt>
                <c:pt idx="1110">
                  <c:v>0.34014</c:v>
                </c:pt>
                <c:pt idx="1111">
                  <c:v>0.34033000000000002</c:v>
                </c:pt>
                <c:pt idx="1112">
                  <c:v>0.34049000000000001</c:v>
                </c:pt>
                <c:pt idx="1113">
                  <c:v>0.34056999999999998</c:v>
                </c:pt>
                <c:pt idx="1114">
                  <c:v>0.34068999999999999</c:v>
                </c:pt>
                <c:pt idx="1115">
                  <c:v>0.34088000000000002</c:v>
                </c:pt>
                <c:pt idx="1116">
                  <c:v>0.34104000000000001</c:v>
                </c:pt>
                <c:pt idx="1117">
                  <c:v>0.34107999999999999</c:v>
                </c:pt>
                <c:pt idx="1118">
                  <c:v>0.34123999999999999</c:v>
                </c:pt>
                <c:pt idx="1119">
                  <c:v>0.34132000000000001</c:v>
                </c:pt>
                <c:pt idx="1120">
                  <c:v>0.34143000000000001</c:v>
                </c:pt>
                <c:pt idx="1121">
                  <c:v>0.34162999999999999</c:v>
                </c:pt>
                <c:pt idx="1122">
                  <c:v>0.34187000000000001</c:v>
                </c:pt>
                <c:pt idx="1123">
                  <c:v>0.34214</c:v>
                </c:pt>
                <c:pt idx="1124">
                  <c:v>0.34229999999999999</c:v>
                </c:pt>
                <c:pt idx="1125">
                  <c:v>0.34261000000000003</c:v>
                </c:pt>
                <c:pt idx="1126">
                  <c:v>0.34281</c:v>
                </c:pt>
                <c:pt idx="1127">
                  <c:v>0.34305000000000002</c:v>
                </c:pt>
                <c:pt idx="1128">
                  <c:v>0.34320000000000001</c:v>
                </c:pt>
                <c:pt idx="1129">
                  <c:v>0.34327999999999997</c:v>
                </c:pt>
                <c:pt idx="1130">
                  <c:v>0.34332000000000001</c:v>
                </c:pt>
                <c:pt idx="1131">
                  <c:v>0.34344000000000002</c:v>
                </c:pt>
                <c:pt idx="1132">
                  <c:v>0.34364</c:v>
                </c:pt>
                <c:pt idx="1133">
                  <c:v>0.34367999999999999</c:v>
                </c:pt>
                <c:pt idx="1134">
                  <c:v>0.34383000000000002</c:v>
                </c:pt>
                <c:pt idx="1135">
                  <c:v>0.34387000000000001</c:v>
                </c:pt>
                <c:pt idx="1136">
                  <c:v>0.34390999999999999</c:v>
                </c:pt>
                <c:pt idx="1137">
                  <c:v>0.34403</c:v>
                </c:pt>
                <c:pt idx="1138">
                  <c:v>0.34406999999999999</c:v>
                </c:pt>
                <c:pt idx="1139">
                  <c:v>0.34415000000000001</c:v>
                </c:pt>
                <c:pt idx="1140">
                  <c:v>0.34422999999999998</c:v>
                </c:pt>
                <c:pt idx="1141">
                  <c:v>0.34438000000000002</c:v>
                </c:pt>
                <c:pt idx="1142">
                  <c:v>0.34461999999999998</c:v>
                </c:pt>
                <c:pt idx="1143">
                  <c:v>0.34473999999999999</c:v>
                </c:pt>
                <c:pt idx="1144">
                  <c:v>0.34497</c:v>
                </c:pt>
                <c:pt idx="1145">
                  <c:v>0.34512999999999999</c:v>
                </c:pt>
                <c:pt idx="1146">
                  <c:v>0.34521000000000002</c:v>
                </c:pt>
                <c:pt idx="1147">
                  <c:v>0.34540999999999999</c:v>
                </c:pt>
                <c:pt idx="1148">
                  <c:v>0.34548000000000001</c:v>
                </c:pt>
                <c:pt idx="1149">
                  <c:v>0.34567999999999999</c:v>
                </c:pt>
                <c:pt idx="1150">
                  <c:v>0.34595999999999999</c:v>
                </c:pt>
                <c:pt idx="1151">
                  <c:v>0.34606999999999999</c:v>
                </c:pt>
                <c:pt idx="1152">
                  <c:v>0.34631000000000001</c:v>
                </c:pt>
                <c:pt idx="1153">
                  <c:v>0.34638999999999998</c:v>
                </c:pt>
                <c:pt idx="1154">
                  <c:v>0.34650999999999998</c:v>
                </c:pt>
                <c:pt idx="1155">
                  <c:v>0.34661999999999998</c:v>
                </c:pt>
                <c:pt idx="1156">
                  <c:v>0.34694000000000003</c:v>
                </c:pt>
                <c:pt idx="1157">
                  <c:v>0.34710000000000002</c:v>
                </c:pt>
                <c:pt idx="1158">
                  <c:v>0.34725</c:v>
                </c:pt>
                <c:pt idx="1159">
                  <c:v>0.34741</c:v>
                </c:pt>
                <c:pt idx="1160">
                  <c:v>0.34744999999999998</c:v>
                </c:pt>
                <c:pt idx="1161">
                  <c:v>0.34756999999999999</c:v>
                </c:pt>
                <c:pt idx="1162">
                  <c:v>0.34765000000000001</c:v>
                </c:pt>
                <c:pt idx="1163">
                  <c:v>0.3478</c:v>
                </c:pt>
                <c:pt idx="1164">
                  <c:v>0.34792000000000001</c:v>
                </c:pt>
                <c:pt idx="1165">
                  <c:v>0.34795999999999999</c:v>
                </c:pt>
                <c:pt idx="1166">
                  <c:v>0.34795999999999999</c:v>
                </c:pt>
                <c:pt idx="1167">
                  <c:v>0.34808</c:v>
                </c:pt>
                <c:pt idx="1168">
                  <c:v>0.34816000000000003</c:v>
                </c:pt>
                <c:pt idx="1169">
                  <c:v>0.34832000000000002</c:v>
                </c:pt>
                <c:pt idx="1170">
                  <c:v>0.34850999999999999</c:v>
                </c:pt>
                <c:pt idx="1171">
                  <c:v>0.34866999999999998</c:v>
                </c:pt>
                <c:pt idx="1172">
                  <c:v>0.34882999999999997</c:v>
                </c:pt>
                <c:pt idx="1173">
                  <c:v>0.34905999999999998</c:v>
                </c:pt>
                <c:pt idx="1174">
                  <c:v>0.34914000000000001</c:v>
                </c:pt>
                <c:pt idx="1175">
                  <c:v>0.34917999999999999</c:v>
                </c:pt>
                <c:pt idx="1176">
                  <c:v>0.34921999999999997</c:v>
                </c:pt>
                <c:pt idx="1177">
                  <c:v>0.34926000000000001</c:v>
                </c:pt>
                <c:pt idx="1178">
                  <c:v>0.3493</c:v>
                </c:pt>
                <c:pt idx="1179">
                  <c:v>0.34942000000000001</c:v>
                </c:pt>
                <c:pt idx="1180">
                  <c:v>0.34949000000000002</c:v>
                </c:pt>
                <c:pt idx="1181">
                  <c:v>0.34988999999999998</c:v>
                </c:pt>
                <c:pt idx="1182">
                  <c:v>0.35004999999999997</c:v>
                </c:pt>
                <c:pt idx="1183">
                  <c:v>0.35011999999999999</c:v>
                </c:pt>
                <c:pt idx="1184">
                  <c:v>0.35024</c:v>
                </c:pt>
                <c:pt idx="1185">
                  <c:v>0.35027999999999998</c:v>
                </c:pt>
                <c:pt idx="1186">
                  <c:v>0.35055999999999998</c:v>
                </c:pt>
                <c:pt idx="1187">
                  <c:v>0.35066999999999998</c:v>
                </c:pt>
                <c:pt idx="1188">
                  <c:v>0.35071000000000002</c:v>
                </c:pt>
                <c:pt idx="1189">
                  <c:v>0.35075000000000001</c:v>
                </c:pt>
                <c:pt idx="1190">
                  <c:v>0.35087000000000002</c:v>
                </c:pt>
                <c:pt idx="1191">
                  <c:v>0.35091</c:v>
                </c:pt>
                <c:pt idx="1192">
                  <c:v>0.35094999999999998</c:v>
                </c:pt>
                <c:pt idx="1193">
                  <c:v>0.35106999999999999</c:v>
                </c:pt>
                <c:pt idx="1194">
                  <c:v>0.35133999999999999</c:v>
                </c:pt>
                <c:pt idx="1195">
                  <c:v>0.35145999999999999</c:v>
                </c:pt>
                <c:pt idx="1196">
                  <c:v>0.35161999999999999</c:v>
                </c:pt>
                <c:pt idx="1197">
                  <c:v>0.35193000000000002</c:v>
                </c:pt>
                <c:pt idx="1198">
                  <c:v>0.35209000000000001</c:v>
                </c:pt>
                <c:pt idx="1199">
                  <c:v>0.35216999999999998</c:v>
                </c:pt>
                <c:pt idx="1200">
                  <c:v>0.35232999999999998</c:v>
                </c:pt>
                <c:pt idx="1201">
                  <c:v>0.35252</c:v>
                </c:pt>
                <c:pt idx="1202">
                  <c:v>0.35260000000000002</c:v>
                </c:pt>
                <c:pt idx="1203">
                  <c:v>0.35276000000000002</c:v>
                </c:pt>
                <c:pt idx="1204">
                  <c:v>0.35292000000000001</c:v>
                </c:pt>
                <c:pt idx="1205">
                  <c:v>0.35299000000000003</c:v>
                </c:pt>
                <c:pt idx="1206">
                  <c:v>0.35306999999999999</c:v>
                </c:pt>
                <c:pt idx="1207">
                  <c:v>0.35315000000000002</c:v>
                </c:pt>
                <c:pt idx="1208">
                  <c:v>0.35335</c:v>
                </c:pt>
                <c:pt idx="1209">
                  <c:v>0.35338999999999998</c:v>
                </c:pt>
                <c:pt idx="1210">
                  <c:v>0.35358000000000001</c:v>
                </c:pt>
                <c:pt idx="1211">
                  <c:v>0.35370000000000001</c:v>
                </c:pt>
                <c:pt idx="1212">
                  <c:v>0.35386000000000001</c:v>
                </c:pt>
                <c:pt idx="1213">
                  <c:v>0.35393999999999998</c:v>
                </c:pt>
                <c:pt idx="1214">
                  <c:v>0.35410000000000003</c:v>
                </c:pt>
                <c:pt idx="1215">
                  <c:v>0.35425000000000001</c:v>
                </c:pt>
                <c:pt idx="1216">
                  <c:v>0.35437000000000002</c:v>
                </c:pt>
                <c:pt idx="1217">
                  <c:v>0.35444999999999999</c:v>
                </c:pt>
                <c:pt idx="1218">
                  <c:v>0.35457</c:v>
                </c:pt>
                <c:pt idx="1219">
                  <c:v>0.35465000000000002</c:v>
                </c:pt>
                <c:pt idx="1220">
                  <c:v>0.35465000000000002</c:v>
                </c:pt>
                <c:pt idx="1221">
                  <c:v>0.35476000000000002</c:v>
                </c:pt>
                <c:pt idx="1222">
                  <c:v>0.35476000000000002</c:v>
                </c:pt>
                <c:pt idx="1223">
                  <c:v>0.35492000000000001</c:v>
                </c:pt>
                <c:pt idx="1224">
                  <c:v>0.35504000000000002</c:v>
                </c:pt>
                <c:pt idx="1225">
                  <c:v>0.35520000000000002</c:v>
                </c:pt>
                <c:pt idx="1226">
                  <c:v>0.35524</c:v>
                </c:pt>
                <c:pt idx="1227">
                  <c:v>0.35524</c:v>
                </c:pt>
                <c:pt idx="1228">
                  <c:v>0.35535</c:v>
                </c:pt>
                <c:pt idx="1229">
                  <c:v>0.35550999999999999</c:v>
                </c:pt>
                <c:pt idx="1230">
                  <c:v>0.35575000000000001</c:v>
                </c:pt>
                <c:pt idx="1231">
                  <c:v>0.35586000000000001</c:v>
                </c:pt>
                <c:pt idx="1232">
                  <c:v>0.35605999999999999</c:v>
                </c:pt>
                <c:pt idx="1233">
                  <c:v>0.35618</c:v>
                </c:pt>
                <c:pt idx="1234">
                  <c:v>0.35642000000000001</c:v>
                </c:pt>
                <c:pt idx="1235">
                  <c:v>0.35653000000000001</c:v>
                </c:pt>
                <c:pt idx="1236">
                  <c:v>0.35672999999999999</c:v>
                </c:pt>
                <c:pt idx="1237">
                  <c:v>0.35681000000000002</c:v>
                </c:pt>
                <c:pt idx="1238">
                  <c:v>0.35693000000000003</c:v>
                </c:pt>
                <c:pt idx="1239">
                  <c:v>0.35708000000000001</c:v>
                </c:pt>
                <c:pt idx="1240">
                  <c:v>0.35736000000000001</c:v>
                </c:pt>
                <c:pt idx="1241">
                  <c:v>0.35755999999999999</c:v>
                </c:pt>
                <c:pt idx="1242">
                  <c:v>0.35770999999999997</c:v>
                </c:pt>
                <c:pt idx="1243">
                  <c:v>0.35782999999999998</c:v>
                </c:pt>
                <c:pt idx="1244">
                  <c:v>0.35803000000000001</c:v>
                </c:pt>
                <c:pt idx="1245">
                  <c:v>0.35815000000000002</c:v>
                </c:pt>
                <c:pt idx="1246">
                  <c:v>0.35826000000000002</c:v>
                </c:pt>
                <c:pt idx="1247">
                  <c:v>0.35846</c:v>
                </c:pt>
                <c:pt idx="1248">
                  <c:v>0.35849999999999999</c:v>
                </c:pt>
                <c:pt idx="1249">
                  <c:v>0.35874</c:v>
                </c:pt>
                <c:pt idx="1250">
                  <c:v>0.35885</c:v>
                </c:pt>
                <c:pt idx="1251">
                  <c:v>0.35893000000000003</c:v>
                </c:pt>
                <c:pt idx="1252">
                  <c:v>0.35913</c:v>
                </c:pt>
                <c:pt idx="1253">
                  <c:v>0.35929</c:v>
                </c:pt>
                <c:pt idx="1254">
                  <c:v>0.3594</c:v>
                </c:pt>
                <c:pt idx="1255">
                  <c:v>0.35955999999999999</c:v>
                </c:pt>
                <c:pt idx="1256">
                  <c:v>0.35959999999999998</c:v>
                </c:pt>
                <c:pt idx="1257">
                  <c:v>0.35980000000000001</c:v>
                </c:pt>
                <c:pt idx="1258">
                  <c:v>0.35987999999999998</c:v>
                </c:pt>
                <c:pt idx="1259">
                  <c:v>0.36010999999999999</c:v>
                </c:pt>
                <c:pt idx="1260">
                  <c:v>0.36035</c:v>
                </c:pt>
                <c:pt idx="1261">
                  <c:v>0.36038999999999999</c:v>
                </c:pt>
                <c:pt idx="1262">
                  <c:v>0.36049999999999999</c:v>
                </c:pt>
                <c:pt idx="1263">
                  <c:v>0.36062</c:v>
                </c:pt>
                <c:pt idx="1264">
                  <c:v>0.36098000000000002</c:v>
                </c:pt>
                <c:pt idx="1265">
                  <c:v>0.36109000000000002</c:v>
                </c:pt>
                <c:pt idx="1266">
                  <c:v>0.36113000000000001</c:v>
                </c:pt>
                <c:pt idx="1267">
                  <c:v>0.36125000000000002</c:v>
                </c:pt>
                <c:pt idx="1268">
                  <c:v>0.36125000000000002</c:v>
                </c:pt>
                <c:pt idx="1269">
                  <c:v>0.36137000000000002</c:v>
                </c:pt>
                <c:pt idx="1270">
                  <c:v>0.36141000000000001</c:v>
                </c:pt>
                <c:pt idx="1271">
                  <c:v>0.36160999999999999</c:v>
                </c:pt>
                <c:pt idx="1272">
                  <c:v>0.36168</c:v>
                </c:pt>
                <c:pt idx="1273">
                  <c:v>0.36171999999999999</c:v>
                </c:pt>
                <c:pt idx="1274">
                  <c:v>0.36180000000000001</c:v>
                </c:pt>
                <c:pt idx="1275">
                  <c:v>0.36183999999999999</c:v>
                </c:pt>
                <c:pt idx="1276">
                  <c:v>0.36196</c:v>
                </c:pt>
                <c:pt idx="1277">
                  <c:v>0.36212</c:v>
                </c:pt>
                <c:pt idx="1278">
                  <c:v>0.36226999999999998</c:v>
                </c:pt>
                <c:pt idx="1279">
                  <c:v>0.36238999999999999</c:v>
                </c:pt>
                <c:pt idx="1280">
                  <c:v>0.36266999999999999</c:v>
                </c:pt>
                <c:pt idx="1281">
                  <c:v>0.36275000000000002</c:v>
                </c:pt>
                <c:pt idx="1282">
                  <c:v>0.3629</c:v>
                </c:pt>
                <c:pt idx="1283">
                  <c:v>0.36302000000000001</c:v>
                </c:pt>
                <c:pt idx="1284">
                  <c:v>0.36318</c:v>
                </c:pt>
                <c:pt idx="1285">
                  <c:v>0.36334</c:v>
                </c:pt>
                <c:pt idx="1286">
                  <c:v>0.36341000000000001</c:v>
                </c:pt>
                <c:pt idx="1287">
                  <c:v>0.36360999999999999</c:v>
                </c:pt>
                <c:pt idx="1288">
                  <c:v>0.36381000000000002</c:v>
                </c:pt>
                <c:pt idx="1289">
                  <c:v>0.36388999999999999</c:v>
                </c:pt>
                <c:pt idx="1290">
                  <c:v>0.36403999999999997</c:v>
                </c:pt>
                <c:pt idx="1291">
                  <c:v>0.36415999999999998</c:v>
                </c:pt>
                <c:pt idx="1292">
                  <c:v>0.36436000000000002</c:v>
                </c:pt>
                <c:pt idx="1293">
                  <c:v>0.36456</c:v>
                </c:pt>
                <c:pt idx="1294">
                  <c:v>0.36470999999999998</c:v>
                </c:pt>
                <c:pt idx="1295">
                  <c:v>0.36498999999999998</c:v>
                </c:pt>
                <c:pt idx="1296">
                  <c:v>0.36507000000000001</c:v>
                </c:pt>
                <c:pt idx="1297">
                  <c:v>0.36518</c:v>
                </c:pt>
                <c:pt idx="1298">
                  <c:v>0.36537999999999998</c:v>
                </c:pt>
                <c:pt idx="1299">
                  <c:v>0.36549999999999999</c:v>
                </c:pt>
                <c:pt idx="1300">
                  <c:v>0.36565999999999999</c:v>
                </c:pt>
                <c:pt idx="1301">
                  <c:v>0.36585000000000001</c:v>
                </c:pt>
                <c:pt idx="1302">
                  <c:v>0.36592999999999998</c:v>
                </c:pt>
                <c:pt idx="1303">
                  <c:v>0.36609000000000003</c:v>
                </c:pt>
                <c:pt idx="1304">
                  <c:v>0.36629</c:v>
                </c:pt>
                <c:pt idx="1305">
                  <c:v>0.3664</c:v>
                </c:pt>
                <c:pt idx="1306">
                  <c:v>0.36647999999999997</c:v>
                </c:pt>
                <c:pt idx="1307">
                  <c:v>0.36659999999999998</c:v>
                </c:pt>
                <c:pt idx="1308">
                  <c:v>0.36675999999999997</c:v>
                </c:pt>
                <c:pt idx="1309">
                  <c:v>0.36687999999999998</c:v>
                </c:pt>
                <c:pt idx="1310">
                  <c:v>0.36691000000000001</c:v>
                </c:pt>
                <c:pt idx="1311">
                  <c:v>0.36710999999999999</c:v>
                </c:pt>
                <c:pt idx="1312">
                  <c:v>0.36723</c:v>
                </c:pt>
                <c:pt idx="1313">
                  <c:v>0.36731000000000003</c:v>
                </c:pt>
                <c:pt idx="1314">
                  <c:v>0.36735000000000001</c:v>
                </c:pt>
                <c:pt idx="1315">
                  <c:v>0.36762</c:v>
                </c:pt>
                <c:pt idx="1316">
                  <c:v>0.36774000000000001</c:v>
                </c:pt>
                <c:pt idx="1317">
                  <c:v>0.36793999999999999</c:v>
                </c:pt>
                <c:pt idx="1318">
                  <c:v>0.36802000000000001</c:v>
                </c:pt>
                <c:pt idx="1319">
                  <c:v>0.36813000000000001</c:v>
                </c:pt>
                <c:pt idx="1320">
                  <c:v>0.36817</c:v>
                </c:pt>
                <c:pt idx="1321">
                  <c:v>0.36832999999999999</c:v>
                </c:pt>
                <c:pt idx="1322">
                  <c:v>0.36853000000000002</c:v>
                </c:pt>
                <c:pt idx="1323">
                  <c:v>0.36864000000000002</c:v>
                </c:pt>
                <c:pt idx="1324">
                  <c:v>0.36875999999999998</c:v>
                </c:pt>
                <c:pt idx="1325">
                  <c:v>0.36884</c:v>
                </c:pt>
                <c:pt idx="1326">
                  <c:v>0.36903999999999998</c:v>
                </c:pt>
                <c:pt idx="1327">
                  <c:v>0.36919999999999997</c:v>
                </c:pt>
                <c:pt idx="1328">
                  <c:v>0.36931000000000003</c:v>
                </c:pt>
                <c:pt idx="1329">
                  <c:v>0.36951000000000001</c:v>
                </c:pt>
                <c:pt idx="1330">
                  <c:v>0.36970999999999998</c:v>
                </c:pt>
                <c:pt idx="1331">
                  <c:v>0.36986000000000002</c:v>
                </c:pt>
                <c:pt idx="1332">
                  <c:v>0.36993999999999999</c:v>
                </c:pt>
                <c:pt idx="1333">
                  <c:v>0.37006</c:v>
                </c:pt>
                <c:pt idx="1334">
                  <c:v>0.37021999999999999</c:v>
                </c:pt>
                <c:pt idx="1335">
                  <c:v>0.37030000000000002</c:v>
                </c:pt>
                <c:pt idx="1336">
                  <c:v>0.37036999999999998</c:v>
                </c:pt>
                <c:pt idx="1337">
                  <c:v>0.37053000000000003</c:v>
                </c:pt>
                <c:pt idx="1338">
                  <c:v>0.37057000000000001</c:v>
                </c:pt>
                <c:pt idx="1339">
                  <c:v>0.37069000000000002</c:v>
                </c:pt>
                <c:pt idx="1340">
                  <c:v>0.37085000000000001</c:v>
                </c:pt>
                <c:pt idx="1341">
                  <c:v>0.37092999999999998</c:v>
                </c:pt>
                <c:pt idx="1342">
                  <c:v>0.371</c:v>
                </c:pt>
                <c:pt idx="1343">
                  <c:v>0.37112000000000001</c:v>
                </c:pt>
                <c:pt idx="1344">
                  <c:v>0.37128</c:v>
                </c:pt>
                <c:pt idx="1345">
                  <c:v>0.37136000000000002</c:v>
                </c:pt>
                <c:pt idx="1346">
                  <c:v>0.37147999999999998</c:v>
                </c:pt>
                <c:pt idx="1347">
                  <c:v>0.37167</c:v>
                </c:pt>
                <c:pt idx="1348">
                  <c:v>0.37175000000000002</c:v>
                </c:pt>
                <c:pt idx="1349">
                  <c:v>0.37195</c:v>
                </c:pt>
                <c:pt idx="1350">
                  <c:v>0.37203000000000003</c:v>
                </c:pt>
                <c:pt idx="1351">
                  <c:v>0.37209999999999999</c:v>
                </c:pt>
                <c:pt idx="1352">
                  <c:v>0.37222</c:v>
                </c:pt>
                <c:pt idx="1353">
                  <c:v>0.37225999999999998</c:v>
                </c:pt>
                <c:pt idx="1354">
                  <c:v>0.37246000000000001</c:v>
                </c:pt>
                <c:pt idx="1355">
                  <c:v>0.37265999999999999</c:v>
                </c:pt>
                <c:pt idx="1356">
                  <c:v>0.37276999999999999</c:v>
                </c:pt>
                <c:pt idx="1357">
                  <c:v>0.37289</c:v>
                </c:pt>
                <c:pt idx="1358">
                  <c:v>0.37301000000000001</c:v>
                </c:pt>
                <c:pt idx="1359">
                  <c:v>0.37320999999999999</c:v>
                </c:pt>
                <c:pt idx="1360">
                  <c:v>0.37336000000000003</c:v>
                </c:pt>
                <c:pt idx="1361">
                  <c:v>0.37347999999999998</c:v>
                </c:pt>
                <c:pt idx="1362">
                  <c:v>0.37352000000000002</c:v>
                </c:pt>
                <c:pt idx="1363">
                  <c:v>0.37372</c:v>
                </c:pt>
                <c:pt idx="1364">
                  <c:v>0.37375999999999998</c:v>
                </c:pt>
                <c:pt idx="1365">
                  <c:v>0.37384000000000001</c:v>
                </c:pt>
                <c:pt idx="1366">
                  <c:v>0.37391000000000002</c:v>
                </c:pt>
                <c:pt idx="1367">
                  <c:v>0.37398999999999999</c:v>
                </c:pt>
                <c:pt idx="1368">
                  <c:v>0.37414999999999998</c:v>
                </c:pt>
                <c:pt idx="1369">
                  <c:v>0.37426999999999999</c:v>
                </c:pt>
                <c:pt idx="1370">
                  <c:v>0.37446000000000002</c:v>
                </c:pt>
                <c:pt idx="1371">
                  <c:v>0.37462000000000001</c:v>
                </c:pt>
                <c:pt idx="1372">
                  <c:v>0.37469999999999998</c:v>
                </c:pt>
                <c:pt idx="1373">
                  <c:v>0.37481999999999999</c:v>
                </c:pt>
                <c:pt idx="1374">
                  <c:v>0.37497999999999998</c:v>
                </c:pt>
                <c:pt idx="1375">
                  <c:v>0.37504999999999999</c:v>
                </c:pt>
                <c:pt idx="1376">
                  <c:v>0.37504999999999999</c:v>
                </c:pt>
                <c:pt idx="1377">
                  <c:v>0.37533</c:v>
                </c:pt>
                <c:pt idx="1378">
                  <c:v>0.37557000000000001</c:v>
                </c:pt>
                <c:pt idx="1379">
                  <c:v>0.37563999999999997</c:v>
                </c:pt>
                <c:pt idx="1380">
                  <c:v>0.37587999999999999</c:v>
                </c:pt>
                <c:pt idx="1381">
                  <c:v>0.37608000000000003</c:v>
                </c:pt>
                <c:pt idx="1382">
                  <c:v>0.37619000000000002</c:v>
                </c:pt>
                <c:pt idx="1383">
                  <c:v>0.37642999999999999</c:v>
                </c:pt>
                <c:pt idx="1384">
                  <c:v>0.37647000000000003</c:v>
                </c:pt>
                <c:pt idx="1385">
                  <c:v>0.37663000000000002</c:v>
                </c:pt>
                <c:pt idx="1386">
                  <c:v>0.37678</c:v>
                </c:pt>
                <c:pt idx="1387">
                  <c:v>0.37690000000000001</c:v>
                </c:pt>
                <c:pt idx="1388">
                  <c:v>0.37709999999999999</c:v>
                </c:pt>
                <c:pt idx="1389">
                  <c:v>0.37713999999999998</c:v>
                </c:pt>
                <c:pt idx="1390">
                  <c:v>0.37722</c:v>
                </c:pt>
                <c:pt idx="1391">
                  <c:v>0.37733</c:v>
                </c:pt>
                <c:pt idx="1392">
                  <c:v>0.37745000000000001</c:v>
                </c:pt>
                <c:pt idx="1393">
                  <c:v>0.37757000000000002</c:v>
                </c:pt>
                <c:pt idx="1394">
                  <c:v>0.37764999999999999</c:v>
                </c:pt>
                <c:pt idx="1395">
                  <c:v>0.37776999999999999</c:v>
                </c:pt>
                <c:pt idx="1396">
                  <c:v>0.37789</c:v>
                </c:pt>
                <c:pt idx="1397">
                  <c:v>0.378</c:v>
                </c:pt>
                <c:pt idx="1398">
                  <c:v>0.37812000000000001</c:v>
                </c:pt>
                <c:pt idx="1399">
                  <c:v>0.37824000000000002</c:v>
                </c:pt>
                <c:pt idx="1400">
                  <c:v>0.37844</c:v>
                </c:pt>
                <c:pt idx="1401">
                  <c:v>0.37851000000000001</c:v>
                </c:pt>
                <c:pt idx="1402">
                  <c:v>0.37858999999999998</c:v>
                </c:pt>
                <c:pt idx="1403">
                  <c:v>0.37870999999999999</c:v>
                </c:pt>
                <c:pt idx="1404">
                  <c:v>0.37879000000000002</c:v>
                </c:pt>
                <c:pt idx="1405">
                  <c:v>0.37886999999999998</c:v>
                </c:pt>
                <c:pt idx="1406">
                  <c:v>0.37902999999999998</c:v>
                </c:pt>
                <c:pt idx="1407">
                  <c:v>0.37930000000000003</c:v>
                </c:pt>
                <c:pt idx="1408">
                  <c:v>0.37946000000000002</c:v>
                </c:pt>
                <c:pt idx="1409">
                  <c:v>0.37953999999999999</c:v>
                </c:pt>
                <c:pt idx="1410">
                  <c:v>0.37969000000000003</c:v>
                </c:pt>
                <c:pt idx="1411">
                  <c:v>0.37985000000000002</c:v>
                </c:pt>
                <c:pt idx="1412">
                  <c:v>0.37996999999999997</c:v>
                </c:pt>
                <c:pt idx="1413">
                  <c:v>0.38008999999999998</c:v>
                </c:pt>
                <c:pt idx="1414">
                  <c:v>0.38020999999999999</c:v>
                </c:pt>
                <c:pt idx="1415">
                  <c:v>0.38024000000000002</c:v>
                </c:pt>
                <c:pt idx="1416">
                  <c:v>0.38028000000000001</c:v>
                </c:pt>
                <c:pt idx="1417">
                  <c:v>0.38040000000000002</c:v>
                </c:pt>
                <c:pt idx="1418">
                  <c:v>0.38044</c:v>
                </c:pt>
                <c:pt idx="1419">
                  <c:v>0.38047999999999998</c:v>
                </c:pt>
                <c:pt idx="1420">
                  <c:v>0.38068000000000002</c:v>
                </c:pt>
                <c:pt idx="1421">
                  <c:v>0.38080000000000003</c:v>
                </c:pt>
                <c:pt idx="1422">
                  <c:v>0.38091000000000003</c:v>
                </c:pt>
                <c:pt idx="1423">
                  <c:v>0.38102999999999998</c:v>
                </c:pt>
                <c:pt idx="1424">
                  <c:v>0.38118999999999997</c:v>
                </c:pt>
                <c:pt idx="1425">
                  <c:v>0.38135000000000002</c:v>
                </c:pt>
                <c:pt idx="1426">
                  <c:v>0.38138</c:v>
                </c:pt>
                <c:pt idx="1427">
                  <c:v>0.38141999999999998</c:v>
                </c:pt>
                <c:pt idx="1428">
                  <c:v>0.38162000000000001</c:v>
                </c:pt>
                <c:pt idx="1429">
                  <c:v>0.38169999999999998</c:v>
                </c:pt>
                <c:pt idx="1430">
                  <c:v>0.38174000000000002</c:v>
                </c:pt>
                <c:pt idx="1431">
                  <c:v>0.38181999999999999</c:v>
                </c:pt>
                <c:pt idx="1432">
                  <c:v>0.38194</c:v>
                </c:pt>
                <c:pt idx="1433">
                  <c:v>0.38201000000000002</c:v>
                </c:pt>
                <c:pt idx="1434">
                  <c:v>0.38213000000000003</c:v>
                </c:pt>
                <c:pt idx="1435">
                  <c:v>0.38229000000000002</c:v>
                </c:pt>
                <c:pt idx="1436">
                  <c:v>0.38256000000000001</c:v>
                </c:pt>
                <c:pt idx="1437">
                  <c:v>0.38272</c:v>
                </c:pt>
                <c:pt idx="1438">
                  <c:v>0.38272</c:v>
                </c:pt>
                <c:pt idx="1439">
                  <c:v>0.38296000000000002</c:v>
                </c:pt>
                <c:pt idx="1440">
                  <c:v>0.38312000000000002</c:v>
                </c:pt>
                <c:pt idx="1441">
                  <c:v>0.38323000000000002</c:v>
                </c:pt>
                <c:pt idx="1442">
                  <c:v>0.38330999999999998</c:v>
                </c:pt>
                <c:pt idx="1443">
                  <c:v>0.38330999999999998</c:v>
                </c:pt>
                <c:pt idx="1444">
                  <c:v>0.38339000000000001</c:v>
                </c:pt>
                <c:pt idx="1445">
                  <c:v>0.38355</c:v>
                </c:pt>
                <c:pt idx="1446">
                  <c:v>0.38358999999999999</c:v>
                </c:pt>
                <c:pt idx="1447">
                  <c:v>0.38363000000000003</c:v>
                </c:pt>
                <c:pt idx="1448">
                  <c:v>0.38363000000000003</c:v>
                </c:pt>
                <c:pt idx="1449">
                  <c:v>0.38367000000000001</c:v>
                </c:pt>
                <c:pt idx="1450">
                  <c:v>0.38381999999999999</c:v>
                </c:pt>
                <c:pt idx="1451">
                  <c:v>0.38394</c:v>
                </c:pt>
                <c:pt idx="1452">
                  <c:v>0.38413999999999998</c:v>
                </c:pt>
                <c:pt idx="1453">
                  <c:v>0.38422000000000001</c:v>
                </c:pt>
                <c:pt idx="1454">
                  <c:v>0.38436999999999999</c:v>
                </c:pt>
                <c:pt idx="1455">
                  <c:v>0.38445000000000001</c:v>
                </c:pt>
                <c:pt idx="1456">
                  <c:v>0.38452999999999998</c:v>
                </c:pt>
                <c:pt idx="1457">
                  <c:v>0.38461000000000001</c:v>
                </c:pt>
                <c:pt idx="1458">
                  <c:v>0.38477</c:v>
                </c:pt>
                <c:pt idx="1459">
                  <c:v>0.38480999999999999</c:v>
                </c:pt>
                <c:pt idx="1460">
                  <c:v>0.38485000000000003</c:v>
                </c:pt>
                <c:pt idx="1461">
                  <c:v>0.38507999999999998</c:v>
                </c:pt>
                <c:pt idx="1462">
                  <c:v>0.38519999999999999</c:v>
                </c:pt>
                <c:pt idx="1463">
                  <c:v>0.38532</c:v>
                </c:pt>
                <c:pt idx="1464">
                  <c:v>0.38535999999999998</c:v>
                </c:pt>
                <c:pt idx="1465">
                  <c:v>0.38540000000000002</c:v>
                </c:pt>
                <c:pt idx="1466">
                  <c:v>0.38544</c:v>
                </c:pt>
                <c:pt idx="1467">
                  <c:v>0.38562999999999997</c:v>
                </c:pt>
                <c:pt idx="1468">
                  <c:v>0.38583000000000001</c:v>
                </c:pt>
                <c:pt idx="1469">
                  <c:v>0.38606000000000001</c:v>
                </c:pt>
                <c:pt idx="1470">
                  <c:v>0.38613999999999998</c:v>
                </c:pt>
                <c:pt idx="1471">
                  <c:v>0.38625999999999999</c:v>
                </c:pt>
                <c:pt idx="1472">
                  <c:v>0.38646000000000003</c:v>
                </c:pt>
                <c:pt idx="1473">
                  <c:v>0.38661000000000001</c:v>
                </c:pt>
                <c:pt idx="1474">
                  <c:v>0.38677</c:v>
                </c:pt>
                <c:pt idx="1475">
                  <c:v>0.38689000000000001</c:v>
                </c:pt>
                <c:pt idx="1476">
                  <c:v>0.38705000000000001</c:v>
                </c:pt>
                <c:pt idx="1477">
                  <c:v>0.38708999999999999</c:v>
                </c:pt>
                <c:pt idx="1478">
                  <c:v>0.38712999999999997</c:v>
                </c:pt>
                <c:pt idx="1479">
                  <c:v>0.38723999999999997</c:v>
                </c:pt>
                <c:pt idx="1480">
                  <c:v>0.38728000000000001</c:v>
                </c:pt>
                <c:pt idx="1481">
                  <c:v>0.38735999999999998</c:v>
                </c:pt>
                <c:pt idx="1482">
                  <c:v>0.38751999999999998</c:v>
                </c:pt>
                <c:pt idx="1483">
                  <c:v>0.3876</c:v>
                </c:pt>
                <c:pt idx="1484">
                  <c:v>0.3876</c:v>
                </c:pt>
                <c:pt idx="1485">
                  <c:v>0.38783000000000001</c:v>
                </c:pt>
                <c:pt idx="1486">
                  <c:v>0.38786999999999999</c:v>
                </c:pt>
                <c:pt idx="1487">
                  <c:v>0.38795000000000002</c:v>
                </c:pt>
                <c:pt idx="1488">
                  <c:v>0.38807000000000003</c:v>
                </c:pt>
                <c:pt idx="1489">
                  <c:v>0.38823000000000002</c:v>
                </c:pt>
                <c:pt idx="1490">
                  <c:v>0.38838</c:v>
                </c:pt>
                <c:pt idx="1491">
                  <c:v>0.38841999999999999</c:v>
                </c:pt>
                <c:pt idx="1492">
                  <c:v>0.38846000000000003</c:v>
                </c:pt>
                <c:pt idx="1493">
                  <c:v>0.38850000000000001</c:v>
                </c:pt>
                <c:pt idx="1494">
                  <c:v>0.38869999999999999</c:v>
                </c:pt>
                <c:pt idx="1495">
                  <c:v>0.38893</c:v>
                </c:pt>
                <c:pt idx="1496">
                  <c:v>0.38896999999999998</c:v>
                </c:pt>
                <c:pt idx="1497">
                  <c:v>0.38901000000000002</c:v>
                </c:pt>
                <c:pt idx="1498">
                  <c:v>0.38921</c:v>
                </c:pt>
                <c:pt idx="1499">
                  <c:v>0.38929000000000002</c:v>
                </c:pt>
                <c:pt idx="1500">
                  <c:v>0.38951999999999998</c:v>
                </c:pt>
                <c:pt idx="1501">
                  <c:v>0.38963999999999999</c:v>
                </c:pt>
                <c:pt idx="1502">
                  <c:v>0.38972000000000001</c:v>
                </c:pt>
                <c:pt idx="1503">
                  <c:v>0.38988</c:v>
                </c:pt>
                <c:pt idx="1504">
                  <c:v>0.39004</c:v>
                </c:pt>
                <c:pt idx="1505">
                  <c:v>0.39018999999999998</c:v>
                </c:pt>
                <c:pt idx="1506">
                  <c:v>0.39027000000000001</c:v>
                </c:pt>
                <c:pt idx="1507">
                  <c:v>0.39034999999999997</c:v>
                </c:pt>
                <c:pt idx="1508">
                  <c:v>0.39046999999999998</c:v>
                </c:pt>
                <c:pt idx="1509">
                  <c:v>0.39051000000000002</c:v>
                </c:pt>
                <c:pt idx="1510">
                  <c:v>0.39066000000000001</c:v>
                </c:pt>
                <c:pt idx="1511">
                  <c:v>0.39078000000000002</c:v>
                </c:pt>
                <c:pt idx="1512">
                  <c:v>0.39094000000000001</c:v>
                </c:pt>
                <c:pt idx="1513">
                  <c:v>0.39101999999999998</c:v>
                </c:pt>
                <c:pt idx="1514">
                  <c:v>0.39113999999999999</c:v>
                </c:pt>
                <c:pt idx="1515">
                  <c:v>0.39129000000000003</c:v>
                </c:pt>
                <c:pt idx="1516">
                  <c:v>0.39140999999999998</c:v>
                </c:pt>
                <c:pt idx="1517">
                  <c:v>0.39161000000000001</c:v>
                </c:pt>
                <c:pt idx="1518">
                  <c:v>0.39168999999999998</c:v>
                </c:pt>
                <c:pt idx="1519">
                  <c:v>0.39177000000000001</c:v>
                </c:pt>
                <c:pt idx="1520">
                  <c:v>0.39180999999999999</c:v>
                </c:pt>
                <c:pt idx="1521">
                  <c:v>0.39184000000000002</c:v>
                </c:pt>
                <c:pt idx="1522">
                  <c:v>0.39195999999999998</c:v>
                </c:pt>
                <c:pt idx="1523">
                  <c:v>0.39207999999999998</c:v>
                </c:pt>
                <c:pt idx="1524">
                  <c:v>0.39219999999999999</c:v>
                </c:pt>
                <c:pt idx="1525">
                  <c:v>0.39232</c:v>
                </c:pt>
                <c:pt idx="1526">
                  <c:v>0.39251000000000003</c:v>
                </c:pt>
                <c:pt idx="1527">
                  <c:v>0.39271</c:v>
                </c:pt>
                <c:pt idx="1528">
                  <c:v>0.39278999999999997</c:v>
                </c:pt>
                <c:pt idx="1529">
                  <c:v>0.39287</c:v>
                </c:pt>
                <c:pt idx="1530">
                  <c:v>0.39306000000000002</c:v>
                </c:pt>
                <c:pt idx="1531">
                  <c:v>0.39326</c:v>
                </c:pt>
                <c:pt idx="1532">
                  <c:v>0.39338000000000001</c:v>
                </c:pt>
                <c:pt idx="1533">
                  <c:v>0.39341999999999999</c:v>
                </c:pt>
                <c:pt idx="1534">
                  <c:v>0.39368999999999998</c:v>
                </c:pt>
                <c:pt idx="1535">
                  <c:v>0.39384999999999998</c:v>
                </c:pt>
                <c:pt idx="1536">
                  <c:v>0.39396999999999999</c:v>
                </c:pt>
                <c:pt idx="1537">
                  <c:v>0.39405000000000001</c:v>
                </c:pt>
                <c:pt idx="1538">
                  <c:v>0.39409</c:v>
                </c:pt>
                <c:pt idx="1539">
                  <c:v>0.39412999999999998</c:v>
                </c:pt>
                <c:pt idx="1540">
                  <c:v>0.39428000000000002</c:v>
                </c:pt>
                <c:pt idx="1541">
                  <c:v>0.39444000000000001</c:v>
                </c:pt>
                <c:pt idx="1542">
                  <c:v>0.39451999999999998</c:v>
                </c:pt>
                <c:pt idx="1543">
                  <c:v>0.39460000000000001</c:v>
                </c:pt>
                <c:pt idx="1544">
                  <c:v>0.39463999999999999</c:v>
                </c:pt>
                <c:pt idx="1545">
                  <c:v>0.39467999999999998</c:v>
                </c:pt>
                <c:pt idx="1546">
                  <c:v>0.39474999999999999</c:v>
                </c:pt>
                <c:pt idx="1547">
                  <c:v>0.39483000000000001</c:v>
                </c:pt>
                <c:pt idx="1548">
                  <c:v>0.39490999999999998</c:v>
                </c:pt>
                <c:pt idx="1549">
                  <c:v>0.39495000000000002</c:v>
                </c:pt>
                <c:pt idx="1550">
                  <c:v>0.39499000000000001</c:v>
                </c:pt>
                <c:pt idx="1551">
                  <c:v>0.39515</c:v>
                </c:pt>
                <c:pt idx="1552">
                  <c:v>0.39518999999999999</c:v>
                </c:pt>
                <c:pt idx="1553">
                  <c:v>0.39534000000000002</c:v>
                </c:pt>
                <c:pt idx="1554">
                  <c:v>0.39550000000000002</c:v>
                </c:pt>
                <c:pt idx="1555">
                  <c:v>0.39562000000000003</c:v>
                </c:pt>
                <c:pt idx="1556">
                  <c:v>0.3957</c:v>
                </c:pt>
                <c:pt idx="1557">
                  <c:v>0.39582000000000001</c:v>
                </c:pt>
                <c:pt idx="1558">
                  <c:v>0.39589000000000002</c:v>
                </c:pt>
                <c:pt idx="1559">
                  <c:v>0.39596999999999999</c:v>
                </c:pt>
                <c:pt idx="1560">
                  <c:v>0.39609</c:v>
                </c:pt>
                <c:pt idx="1561">
                  <c:v>0.39621000000000001</c:v>
                </c:pt>
                <c:pt idx="1562">
                  <c:v>0.39628999999999998</c:v>
                </c:pt>
                <c:pt idx="1563">
                  <c:v>0.39637</c:v>
                </c:pt>
                <c:pt idx="1564">
                  <c:v>0.39656000000000002</c:v>
                </c:pt>
                <c:pt idx="1565">
                  <c:v>0.39667999999999998</c:v>
                </c:pt>
                <c:pt idx="1566">
                  <c:v>0.39676</c:v>
                </c:pt>
                <c:pt idx="1567">
                  <c:v>0.39700000000000002</c:v>
                </c:pt>
                <c:pt idx="1568">
                  <c:v>0.39706999999999998</c:v>
                </c:pt>
                <c:pt idx="1569">
                  <c:v>0.39718999999999999</c:v>
                </c:pt>
                <c:pt idx="1570">
                  <c:v>0.39727000000000001</c:v>
                </c:pt>
                <c:pt idx="1571">
                  <c:v>0.39731</c:v>
                </c:pt>
                <c:pt idx="1572">
                  <c:v>0.39750999999999997</c:v>
                </c:pt>
                <c:pt idx="1573">
                  <c:v>0.39761999999999997</c:v>
                </c:pt>
                <c:pt idx="1574">
                  <c:v>0.39773999999999998</c:v>
                </c:pt>
                <c:pt idx="1575">
                  <c:v>0.39789999999999998</c:v>
                </c:pt>
                <c:pt idx="1576">
                  <c:v>0.39801999999999998</c:v>
                </c:pt>
                <c:pt idx="1577">
                  <c:v>0.39806000000000002</c:v>
                </c:pt>
                <c:pt idx="1578">
                  <c:v>0.39817999999999998</c:v>
                </c:pt>
                <c:pt idx="1579">
                  <c:v>0.39828999999999998</c:v>
                </c:pt>
                <c:pt idx="1580">
                  <c:v>0.39837</c:v>
                </c:pt>
                <c:pt idx="1581">
                  <c:v>0.39840999999999999</c:v>
                </c:pt>
                <c:pt idx="1582">
                  <c:v>0.39856999999999998</c:v>
                </c:pt>
                <c:pt idx="1583">
                  <c:v>0.39861000000000002</c:v>
                </c:pt>
                <c:pt idx="1584">
                  <c:v>0.39868999999999999</c:v>
                </c:pt>
                <c:pt idx="1585">
                  <c:v>0.39883999999999997</c:v>
                </c:pt>
                <c:pt idx="1586">
                  <c:v>0.39892</c:v>
                </c:pt>
                <c:pt idx="1587">
                  <c:v>0.39900000000000002</c:v>
                </c:pt>
                <c:pt idx="1588">
                  <c:v>0.39907999999999999</c:v>
                </c:pt>
                <c:pt idx="1589">
                  <c:v>0.39923999999999998</c:v>
                </c:pt>
                <c:pt idx="1590">
                  <c:v>0.39935999999999999</c:v>
                </c:pt>
                <c:pt idx="1591">
                  <c:v>0.39939000000000002</c:v>
                </c:pt>
                <c:pt idx="1592">
                  <c:v>0.39946999999999999</c:v>
                </c:pt>
                <c:pt idx="1593">
                  <c:v>0.39967000000000003</c:v>
                </c:pt>
                <c:pt idx="1594">
                  <c:v>0.39967000000000003</c:v>
                </c:pt>
                <c:pt idx="1595">
                  <c:v>0.39978999999999998</c:v>
                </c:pt>
                <c:pt idx="1596">
                  <c:v>0.39994000000000002</c:v>
                </c:pt>
                <c:pt idx="1597">
                  <c:v>0.40010000000000001</c:v>
                </c:pt>
                <c:pt idx="1598">
                  <c:v>0.40014</c:v>
                </c:pt>
                <c:pt idx="1599">
                  <c:v>0.40026</c:v>
                </c:pt>
                <c:pt idx="1600">
                  <c:v>0.40033999999999997</c:v>
                </c:pt>
                <c:pt idx="1601">
                  <c:v>0.40042</c:v>
                </c:pt>
                <c:pt idx="1602">
                  <c:v>0.40042</c:v>
                </c:pt>
                <c:pt idx="1603">
                  <c:v>0.40061000000000002</c:v>
                </c:pt>
                <c:pt idx="1604">
                  <c:v>0.40077000000000002</c:v>
                </c:pt>
                <c:pt idx="1605">
                  <c:v>0.40093000000000001</c:v>
                </c:pt>
                <c:pt idx="1606">
                  <c:v>0.40096999999999999</c:v>
                </c:pt>
                <c:pt idx="1607">
                  <c:v>0.40109</c:v>
                </c:pt>
                <c:pt idx="1608">
                  <c:v>0.40116000000000002</c:v>
                </c:pt>
                <c:pt idx="1609">
                  <c:v>0.40116000000000002</c:v>
                </c:pt>
                <c:pt idx="1610">
                  <c:v>0.40132000000000001</c:v>
                </c:pt>
                <c:pt idx="1611">
                  <c:v>0.40139999999999998</c:v>
                </c:pt>
                <c:pt idx="1612">
                  <c:v>0.40151999999999999</c:v>
                </c:pt>
                <c:pt idx="1613">
                  <c:v>0.40160000000000001</c:v>
                </c:pt>
                <c:pt idx="1614">
                  <c:v>0.40183000000000002</c:v>
                </c:pt>
                <c:pt idx="1615">
                  <c:v>0.40190999999999999</c:v>
                </c:pt>
                <c:pt idx="1616">
                  <c:v>0.40203</c:v>
                </c:pt>
                <c:pt idx="1617">
                  <c:v>0.40215000000000001</c:v>
                </c:pt>
                <c:pt idx="1618">
                  <c:v>0.40229999999999999</c:v>
                </c:pt>
                <c:pt idx="1619">
                  <c:v>0.40245999999999998</c:v>
                </c:pt>
                <c:pt idx="1620">
                  <c:v>0.40261999999999998</c:v>
                </c:pt>
                <c:pt idx="1621">
                  <c:v>0.4027</c:v>
                </c:pt>
                <c:pt idx="1622">
                  <c:v>0.40273999999999999</c:v>
                </c:pt>
                <c:pt idx="1623">
                  <c:v>0.40284999999999999</c:v>
                </c:pt>
                <c:pt idx="1624">
                  <c:v>0.40289000000000003</c:v>
                </c:pt>
                <c:pt idx="1625">
                  <c:v>0.40309</c:v>
                </c:pt>
                <c:pt idx="1626">
                  <c:v>0.40325</c:v>
                </c:pt>
                <c:pt idx="1627">
                  <c:v>0.40337000000000001</c:v>
                </c:pt>
                <c:pt idx="1628">
                  <c:v>0.40367999999999998</c:v>
                </c:pt>
                <c:pt idx="1629">
                  <c:v>0.40376000000000001</c:v>
                </c:pt>
                <c:pt idx="1630">
                  <c:v>0.40388000000000002</c:v>
                </c:pt>
                <c:pt idx="1631">
                  <c:v>0.40392</c:v>
                </c:pt>
                <c:pt idx="1632">
                  <c:v>0.40395999999999999</c:v>
                </c:pt>
                <c:pt idx="1633">
                  <c:v>0.40418999999999999</c:v>
                </c:pt>
                <c:pt idx="1634">
                  <c:v>0.40431</c:v>
                </c:pt>
                <c:pt idx="1635">
                  <c:v>0.40439000000000003</c:v>
                </c:pt>
                <c:pt idx="1636">
                  <c:v>0.40455000000000002</c:v>
                </c:pt>
                <c:pt idx="1637">
                  <c:v>0.40477999999999997</c:v>
                </c:pt>
                <c:pt idx="1638">
                  <c:v>0.40494000000000002</c:v>
                </c:pt>
                <c:pt idx="1639">
                  <c:v>0.40501999999999999</c:v>
                </c:pt>
                <c:pt idx="1640">
                  <c:v>0.40510000000000002</c:v>
                </c:pt>
                <c:pt idx="1641">
                  <c:v>0.40521000000000001</c:v>
                </c:pt>
                <c:pt idx="1642">
                  <c:v>0.40533000000000002</c:v>
                </c:pt>
                <c:pt idx="1643">
                  <c:v>0.40540999999999999</c:v>
                </c:pt>
                <c:pt idx="1644">
                  <c:v>0.40572999999999998</c:v>
                </c:pt>
                <c:pt idx="1645">
                  <c:v>0.40579999999999999</c:v>
                </c:pt>
                <c:pt idx="1646">
                  <c:v>0.40583999999999998</c:v>
                </c:pt>
                <c:pt idx="1647">
                  <c:v>0.40592</c:v>
                </c:pt>
                <c:pt idx="1648">
                  <c:v>0.40620000000000001</c:v>
                </c:pt>
                <c:pt idx="1649">
                  <c:v>0.40627999999999997</c:v>
                </c:pt>
                <c:pt idx="1650">
                  <c:v>0.40634999999999999</c:v>
                </c:pt>
                <c:pt idx="1651">
                  <c:v>0.40655000000000002</c:v>
                </c:pt>
                <c:pt idx="1652">
                  <c:v>0.40666999999999998</c:v>
                </c:pt>
                <c:pt idx="1653">
                  <c:v>0.40666999999999998</c:v>
                </c:pt>
                <c:pt idx="1654">
                  <c:v>0.40671000000000002</c:v>
                </c:pt>
                <c:pt idx="1655">
                  <c:v>0.40687000000000001</c:v>
                </c:pt>
                <c:pt idx="1656">
                  <c:v>0.40694000000000002</c:v>
                </c:pt>
                <c:pt idx="1657">
                  <c:v>0.40698000000000001</c:v>
                </c:pt>
                <c:pt idx="1658">
                  <c:v>0.40710000000000002</c:v>
                </c:pt>
                <c:pt idx="1659">
                  <c:v>0.40722000000000003</c:v>
                </c:pt>
                <c:pt idx="1660">
                  <c:v>0.4073</c:v>
                </c:pt>
                <c:pt idx="1661">
                  <c:v>0.40733999999999998</c:v>
                </c:pt>
                <c:pt idx="1662">
                  <c:v>0.40742</c:v>
                </c:pt>
                <c:pt idx="1663">
                  <c:v>0.40749000000000002</c:v>
                </c:pt>
                <c:pt idx="1664">
                  <c:v>0.40749000000000002</c:v>
                </c:pt>
                <c:pt idx="1665">
                  <c:v>0.40769</c:v>
                </c:pt>
                <c:pt idx="1666">
                  <c:v>0.40777000000000002</c:v>
                </c:pt>
                <c:pt idx="1667">
                  <c:v>0.40797</c:v>
                </c:pt>
                <c:pt idx="1668">
                  <c:v>0.40797</c:v>
                </c:pt>
                <c:pt idx="1669">
                  <c:v>0.40820000000000001</c:v>
                </c:pt>
                <c:pt idx="1670">
                  <c:v>0.40823999999999999</c:v>
                </c:pt>
                <c:pt idx="1671">
                  <c:v>0.40832000000000002</c:v>
                </c:pt>
                <c:pt idx="1672">
                  <c:v>0.40839999999999999</c:v>
                </c:pt>
                <c:pt idx="1673">
                  <c:v>0.40848000000000001</c:v>
                </c:pt>
                <c:pt idx="1674">
                  <c:v>0.40855999999999998</c:v>
                </c:pt>
                <c:pt idx="1675">
                  <c:v>0.40866999999999998</c:v>
                </c:pt>
                <c:pt idx="1676">
                  <c:v>0.40883000000000003</c:v>
                </c:pt>
                <c:pt idx="1677">
                  <c:v>0.40891</c:v>
                </c:pt>
                <c:pt idx="1678">
                  <c:v>0.40903</c:v>
                </c:pt>
                <c:pt idx="1679">
                  <c:v>0.40906999999999999</c:v>
                </c:pt>
                <c:pt idx="1680">
                  <c:v>0.40906999999999999</c:v>
                </c:pt>
                <c:pt idx="1681">
                  <c:v>0.40910999999999997</c:v>
                </c:pt>
                <c:pt idx="1682">
                  <c:v>0.40926000000000001</c:v>
                </c:pt>
                <c:pt idx="1683">
                  <c:v>0.40933999999999998</c:v>
                </c:pt>
                <c:pt idx="1684">
                  <c:v>0.40942000000000001</c:v>
                </c:pt>
                <c:pt idx="1685">
                  <c:v>0.40945999999999999</c:v>
                </c:pt>
                <c:pt idx="1686">
                  <c:v>0.40958</c:v>
                </c:pt>
                <c:pt idx="1687">
                  <c:v>0.40970000000000001</c:v>
                </c:pt>
                <c:pt idx="1688">
                  <c:v>0.40981000000000001</c:v>
                </c:pt>
                <c:pt idx="1689">
                  <c:v>0.40997</c:v>
                </c:pt>
                <c:pt idx="1690">
                  <c:v>0.41005000000000003</c:v>
                </c:pt>
                <c:pt idx="1691">
                  <c:v>0.41009000000000001</c:v>
                </c:pt>
                <c:pt idx="1692">
                  <c:v>0.41016999999999998</c:v>
                </c:pt>
                <c:pt idx="1693">
                  <c:v>0.41032999999999997</c:v>
                </c:pt>
                <c:pt idx="1694">
                  <c:v>0.41039999999999999</c:v>
                </c:pt>
                <c:pt idx="1695">
                  <c:v>0.41044000000000003</c:v>
                </c:pt>
                <c:pt idx="1696">
                  <c:v>0.41044000000000003</c:v>
                </c:pt>
                <c:pt idx="1697">
                  <c:v>0.41060000000000002</c:v>
                </c:pt>
                <c:pt idx="1698">
                  <c:v>0.41064000000000001</c:v>
                </c:pt>
                <c:pt idx="1699">
                  <c:v>0.4108</c:v>
                </c:pt>
                <c:pt idx="1700">
                  <c:v>0.41088000000000002</c:v>
                </c:pt>
                <c:pt idx="1701">
                  <c:v>0.41095999999999999</c:v>
                </c:pt>
                <c:pt idx="1702">
                  <c:v>0.41099000000000002</c:v>
                </c:pt>
                <c:pt idx="1703">
                  <c:v>0.41106999999999999</c:v>
                </c:pt>
                <c:pt idx="1704">
                  <c:v>0.41115000000000002</c:v>
                </c:pt>
                <c:pt idx="1705">
                  <c:v>0.41122999999999998</c:v>
                </c:pt>
                <c:pt idx="1706">
                  <c:v>0.41127000000000002</c:v>
                </c:pt>
                <c:pt idx="1707">
                  <c:v>0.41147</c:v>
                </c:pt>
                <c:pt idx="1708">
                  <c:v>0.41154000000000002</c:v>
                </c:pt>
                <c:pt idx="1709">
                  <c:v>0.41161999999999999</c:v>
                </c:pt>
                <c:pt idx="1710">
                  <c:v>0.41166000000000003</c:v>
                </c:pt>
                <c:pt idx="1711">
                  <c:v>0.41186</c:v>
                </c:pt>
                <c:pt idx="1712">
                  <c:v>0.41202</c:v>
                </c:pt>
                <c:pt idx="1713">
                  <c:v>0.41210000000000002</c:v>
                </c:pt>
                <c:pt idx="1714">
                  <c:v>0.41221000000000002</c:v>
                </c:pt>
                <c:pt idx="1715">
                  <c:v>0.41232999999999997</c:v>
                </c:pt>
                <c:pt idx="1716">
                  <c:v>0.41244999999999998</c:v>
                </c:pt>
                <c:pt idx="1717">
                  <c:v>0.41253000000000001</c:v>
                </c:pt>
                <c:pt idx="1718">
                  <c:v>0.41265000000000002</c:v>
                </c:pt>
                <c:pt idx="1719">
                  <c:v>0.4128</c:v>
                </c:pt>
                <c:pt idx="1720">
                  <c:v>0.41311999999999999</c:v>
                </c:pt>
                <c:pt idx="1721">
                  <c:v>0.41320000000000001</c:v>
                </c:pt>
                <c:pt idx="1722">
                  <c:v>0.41331000000000001</c:v>
                </c:pt>
                <c:pt idx="1723">
                  <c:v>0.41347</c:v>
                </c:pt>
                <c:pt idx="1724">
                  <c:v>0.41363</c:v>
                </c:pt>
                <c:pt idx="1725">
                  <c:v>0.41371000000000002</c:v>
                </c:pt>
                <c:pt idx="1726">
                  <c:v>0.41382999999999998</c:v>
                </c:pt>
                <c:pt idx="1727">
                  <c:v>0.41386000000000001</c:v>
                </c:pt>
                <c:pt idx="1728">
                  <c:v>0.41389999999999999</c:v>
                </c:pt>
                <c:pt idx="1729">
                  <c:v>0.41389999999999999</c:v>
                </c:pt>
                <c:pt idx="1730">
                  <c:v>0.41402</c:v>
                </c:pt>
                <c:pt idx="1731">
                  <c:v>0.41405999999999998</c:v>
                </c:pt>
                <c:pt idx="1732">
                  <c:v>0.41410000000000002</c:v>
                </c:pt>
                <c:pt idx="1733">
                  <c:v>0.41414000000000001</c:v>
                </c:pt>
                <c:pt idx="1734">
                  <c:v>0.41421999999999998</c:v>
                </c:pt>
                <c:pt idx="1735">
                  <c:v>0.41426000000000002</c:v>
                </c:pt>
                <c:pt idx="1736">
                  <c:v>0.4143</c:v>
                </c:pt>
                <c:pt idx="1737">
                  <c:v>0.41444999999999999</c:v>
                </c:pt>
                <c:pt idx="1738">
                  <c:v>0.41453000000000001</c:v>
                </c:pt>
                <c:pt idx="1739">
                  <c:v>0.41460999999999998</c:v>
                </c:pt>
                <c:pt idx="1740">
                  <c:v>0.41465000000000002</c:v>
                </c:pt>
                <c:pt idx="1741">
                  <c:v>0.41469</c:v>
                </c:pt>
                <c:pt idx="1742">
                  <c:v>0.41485</c:v>
                </c:pt>
                <c:pt idx="1743">
                  <c:v>0.41504000000000002</c:v>
                </c:pt>
                <c:pt idx="1744">
                  <c:v>0.41508</c:v>
                </c:pt>
                <c:pt idx="1745">
                  <c:v>0.41520000000000001</c:v>
                </c:pt>
                <c:pt idx="1746">
                  <c:v>0.41536000000000001</c:v>
                </c:pt>
                <c:pt idx="1747">
                  <c:v>0.41548000000000002</c:v>
                </c:pt>
                <c:pt idx="1748">
                  <c:v>0.41552</c:v>
                </c:pt>
                <c:pt idx="1749">
                  <c:v>0.41563</c:v>
                </c:pt>
                <c:pt idx="1750">
                  <c:v>0.41578999999999999</c:v>
                </c:pt>
                <c:pt idx="1751">
                  <c:v>0.41594999999999999</c:v>
                </c:pt>
                <c:pt idx="1752">
                  <c:v>0.41610999999999998</c:v>
                </c:pt>
                <c:pt idx="1753">
                  <c:v>0.41617999999999999</c:v>
                </c:pt>
                <c:pt idx="1754">
                  <c:v>0.41626000000000002</c:v>
                </c:pt>
                <c:pt idx="1755">
                  <c:v>0.4163</c:v>
                </c:pt>
                <c:pt idx="1756">
                  <c:v>0.41637999999999997</c:v>
                </c:pt>
                <c:pt idx="1757">
                  <c:v>0.41642000000000001</c:v>
                </c:pt>
                <c:pt idx="1758">
                  <c:v>0.41654000000000002</c:v>
                </c:pt>
                <c:pt idx="1759">
                  <c:v>0.41674</c:v>
                </c:pt>
                <c:pt idx="1760">
                  <c:v>0.41688999999999998</c:v>
                </c:pt>
                <c:pt idx="1761">
                  <c:v>0.41697000000000001</c:v>
                </c:pt>
                <c:pt idx="1762">
                  <c:v>0.41700999999999999</c:v>
                </c:pt>
                <c:pt idx="1763">
                  <c:v>0.41709000000000002</c:v>
                </c:pt>
                <c:pt idx="1764">
                  <c:v>0.41725000000000001</c:v>
                </c:pt>
                <c:pt idx="1765">
                  <c:v>0.41725000000000001</c:v>
                </c:pt>
                <c:pt idx="1766">
                  <c:v>0.41728999999999999</c:v>
                </c:pt>
                <c:pt idx="1767">
                  <c:v>0.41732999999999998</c:v>
                </c:pt>
                <c:pt idx="1768">
                  <c:v>0.41739999999999999</c:v>
                </c:pt>
                <c:pt idx="1769">
                  <c:v>0.41764000000000001</c:v>
                </c:pt>
                <c:pt idx="1770">
                  <c:v>0.4178</c:v>
                </c:pt>
                <c:pt idx="1771">
                  <c:v>0.41792000000000001</c:v>
                </c:pt>
                <c:pt idx="1772">
                  <c:v>0.41798999999999997</c:v>
                </c:pt>
                <c:pt idx="1773">
                  <c:v>0.41803000000000001</c:v>
                </c:pt>
                <c:pt idx="1774">
                  <c:v>0.41803000000000001</c:v>
                </c:pt>
                <c:pt idx="1775">
                  <c:v>0.41810999999999998</c:v>
                </c:pt>
                <c:pt idx="1776">
                  <c:v>0.41810999999999998</c:v>
                </c:pt>
                <c:pt idx="1777">
                  <c:v>0.41822999999999999</c:v>
                </c:pt>
                <c:pt idx="1778">
                  <c:v>0.41822999999999999</c:v>
                </c:pt>
                <c:pt idx="1779">
                  <c:v>0.41843000000000002</c:v>
                </c:pt>
                <c:pt idx="1780">
                  <c:v>0.41865999999999998</c:v>
                </c:pt>
                <c:pt idx="1781">
                  <c:v>0.41874</c:v>
                </c:pt>
                <c:pt idx="1782">
                  <c:v>0.41882000000000003</c:v>
                </c:pt>
                <c:pt idx="1783">
                  <c:v>0.41889999999999999</c:v>
                </c:pt>
                <c:pt idx="1784">
                  <c:v>0.41893999999999998</c:v>
                </c:pt>
                <c:pt idx="1785">
                  <c:v>0.41902</c:v>
                </c:pt>
                <c:pt idx="1786">
                  <c:v>0.41913</c:v>
                </c:pt>
                <c:pt idx="1787">
                  <c:v>0.41916999999999999</c:v>
                </c:pt>
                <c:pt idx="1788">
                  <c:v>0.41925000000000001</c:v>
                </c:pt>
                <c:pt idx="1789">
                  <c:v>0.41937000000000002</c:v>
                </c:pt>
                <c:pt idx="1790">
                  <c:v>0.41941000000000001</c:v>
                </c:pt>
                <c:pt idx="1791">
                  <c:v>0.41944999999999999</c:v>
                </c:pt>
                <c:pt idx="1792">
                  <c:v>0.41948999999999997</c:v>
                </c:pt>
                <c:pt idx="1793">
                  <c:v>0.41957</c:v>
                </c:pt>
                <c:pt idx="1794">
                  <c:v>0.41968</c:v>
                </c:pt>
                <c:pt idx="1795">
                  <c:v>0.41971999999999998</c:v>
                </c:pt>
                <c:pt idx="1796">
                  <c:v>0.41976000000000002</c:v>
                </c:pt>
                <c:pt idx="1797">
                  <c:v>0.41983999999999999</c:v>
                </c:pt>
                <c:pt idx="1798">
                  <c:v>0.41996</c:v>
                </c:pt>
                <c:pt idx="1799">
                  <c:v>0.41996</c:v>
                </c:pt>
                <c:pt idx="1800">
                  <c:v>0.42</c:v>
                </c:pt>
                <c:pt idx="1801">
                  <c:v>0.42011999999999999</c:v>
                </c:pt>
                <c:pt idx="1802">
                  <c:v>0.42020000000000002</c:v>
                </c:pt>
                <c:pt idx="1803">
                  <c:v>0.42038999999999999</c:v>
                </c:pt>
                <c:pt idx="1804">
                  <c:v>0.42047000000000001</c:v>
                </c:pt>
                <c:pt idx="1805">
                  <c:v>0.42054999999999998</c:v>
                </c:pt>
                <c:pt idx="1806">
                  <c:v>0.42066999999999999</c:v>
                </c:pt>
                <c:pt idx="1807">
                  <c:v>0.42079</c:v>
                </c:pt>
                <c:pt idx="1808">
                  <c:v>0.42079</c:v>
                </c:pt>
                <c:pt idx="1809">
                  <c:v>0.42082000000000003</c:v>
                </c:pt>
                <c:pt idx="1810">
                  <c:v>0.42093999999999998</c:v>
                </c:pt>
                <c:pt idx="1811">
                  <c:v>0.42105999999999999</c:v>
                </c:pt>
                <c:pt idx="1812">
                  <c:v>0.42121999999999998</c:v>
                </c:pt>
                <c:pt idx="1813">
                  <c:v>0.42137999999999998</c:v>
                </c:pt>
                <c:pt idx="1814">
                  <c:v>0.42144999999999999</c:v>
                </c:pt>
                <c:pt idx="1815">
                  <c:v>0.42144999999999999</c:v>
                </c:pt>
                <c:pt idx="1816">
                  <c:v>0.42157</c:v>
                </c:pt>
                <c:pt idx="1817">
                  <c:v>0.42169000000000001</c:v>
                </c:pt>
                <c:pt idx="1818">
                  <c:v>0.42185</c:v>
                </c:pt>
                <c:pt idx="1819">
                  <c:v>0.42185</c:v>
                </c:pt>
                <c:pt idx="1820">
                  <c:v>0.42199999999999999</c:v>
                </c:pt>
                <c:pt idx="1821">
                  <c:v>0.42208000000000001</c:v>
                </c:pt>
                <c:pt idx="1822">
                  <c:v>0.42224</c:v>
                </c:pt>
                <c:pt idx="1823">
                  <c:v>0.42236000000000001</c:v>
                </c:pt>
                <c:pt idx="1824">
                  <c:v>0.42236000000000001</c:v>
                </c:pt>
                <c:pt idx="1825">
                  <c:v>0.42248000000000002</c:v>
                </c:pt>
                <c:pt idx="1826">
                  <c:v>0.42259000000000002</c:v>
                </c:pt>
                <c:pt idx="1827">
                  <c:v>0.42266999999999999</c:v>
                </c:pt>
                <c:pt idx="1828">
                  <c:v>0.42270999999999997</c:v>
                </c:pt>
                <c:pt idx="1829">
                  <c:v>0.42279</c:v>
                </c:pt>
                <c:pt idx="1830">
                  <c:v>0.42287000000000002</c:v>
                </c:pt>
                <c:pt idx="1831">
                  <c:v>0.42294999999999999</c:v>
                </c:pt>
                <c:pt idx="1832">
                  <c:v>0.42303000000000002</c:v>
                </c:pt>
                <c:pt idx="1833">
                  <c:v>0.42314000000000002</c:v>
                </c:pt>
                <c:pt idx="1834">
                  <c:v>0.42321999999999999</c:v>
                </c:pt>
                <c:pt idx="1835">
                  <c:v>0.42326000000000003</c:v>
                </c:pt>
                <c:pt idx="1836">
                  <c:v>0.42330000000000001</c:v>
                </c:pt>
                <c:pt idx="1837">
                  <c:v>0.42349999999999999</c:v>
                </c:pt>
                <c:pt idx="1838">
                  <c:v>0.42365999999999998</c:v>
                </c:pt>
                <c:pt idx="1839">
                  <c:v>0.42381000000000002</c:v>
                </c:pt>
                <c:pt idx="1840">
                  <c:v>0.42397000000000001</c:v>
                </c:pt>
                <c:pt idx="1841">
                  <c:v>0.42413000000000001</c:v>
                </c:pt>
                <c:pt idx="1842">
                  <c:v>0.42425000000000002</c:v>
                </c:pt>
                <c:pt idx="1843">
                  <c:v>0.42425000000000002</c:v>
                </c:pt>
                <c:pt idx="1844">
                  <c:v>0.4244</c:v>
                </c:pt>
                <c:pt idx="1845">
                  <c:v>0.42459999999999998</c:v>
                </c:pt>
                <c:pt idx="1846">
                  <c:v>0.42471999999999999</c:v>
                </c:pt>
                <c:pt idx="1847">
                  <c:v>0.42487999999999998</c:v>
                </c:pt>
                <c:pt idx="1848">
                  <c:v>0.42498999999999998</c:v>
                </c:pt>
                <c:pt idx="1849">
                  <c:v>0.42510999999999999</c:v>
                </c:pt>
                <c:pt idx="1850">
                  <c:v>0.42523</c:v>
                </c:pt>
                <c:pt idx="1851">
                  <c:v>0.42542999999999997</c:v>
                </c:pt>
                <c:pt idx="1852">
                  <c:v>0.42546</c:v>
                </c:pt>
                <c:pt idx="1853">
                  <c:v>0.42553999999999997</c:v>
                </c:pt>
                <c:pt idx="1854">
                  <c:v>0.42565999999999998</c:v>
                </c:pt>
                <c:pt idx="1855">
                  <c:v>0.42574000000000001</c:v>
                </c:pt>
                <c:pt idx="1856">
                  <c:v>0.42574000000000001</c:v>
                </c:pt>
                <c:pt idx="1857">
                  <c:v>0.42598000000000003</c:v>
                </c:pt>
                <c:pt idx="1858">
                  <c:v>0.42602000000000001</c:v>
                </c:pt>
                <c:pt idx="1859">
                  <c:v>0.42613000000000001</c:v>
                </c:pt>
                <c:pt idx="1860">
                  <c:v>0.42616999999999999</c:v>
                </c:pt>
                <c:pt idx="1861">
                  <c:v>0.42625000000000002</c:v>
                </c:pt>
                <c:pt idx="1862">
                  <c:v>0.42632999999999999</c:v>
                </c:pt>
                <c:pt idx="1863">
                  <c:v>0.42641000000000001</c:v>
                </c:pt>
                <c:pt idx="1864">
                  <c:v>0.42645</c:v>
                </c:pt>
                <c:pt idx="1865">
                  <c:v>0.42653000000000002</c:v>
                </c:pt>
                <c:pt idx="1866">
                  <c:v>0.42660999999999999</c:v>
                </c:pt>
                <c:pt idx="1867">
                  <c:v>0.42664000000000002</c:v>
                </c:pt>
                <c:pt idx="1868">
                  <c:v>0.42675999999999997</c:v>
                </c:pt>
                <c:pt idx="1869">
                  <c:v>0.42680000000000001</c:v>
                </c:pt>
                <c:pt idx="1870">
                  <c:v>0.42684</c:v>
                </c:pt>
                <c:pt idx="1871">
                  <c:v>0.42684</c:v>
                </c:pt>
                <c:pt idx="1872">
                  <c:v>0.42692000000000002</c:v>
                </c:pt>
                <c:pt idx="1873">
                  <c:v>0.42699999999999999</c:v>
                </c:pt>
                <c:pt idx="1874">
                  <c:v>0.42720000000000002</c:v>
                </c:pt>
                <c:pt idx="1875">
                  <c:v>0.42726999999999998</c:v>
                </c:pt>
                <c:pt idx="1876">
                  <c:v>0.42735000000000001</c:v>
                </c:pt>
                <c:pt idx="1877">
                  <c:v>0.42738999999999999</c:v>
                </c:pt>
                <c:pt idx="1878">
                  <c:v>0.42742999999999998</c:v>
                </c:pt>
                <c:pt idx="1879">
                  <c:v>0.42751</c:v>
                </c:pt>
                <c:pt idx="1880">
                  <c:v>0.42754999999999999</c:v>
                </c:pt>
                <c:pt idx="1881">
                  <c:v>0.42766999999999999</c:v>
                </c:pt>
                <c:pt idx="1882">
                  <c:v>0.42777999999999999</c:v>
                </c:pt>
                <c:pt idx="1883">
                  <c:v>0.42802000000000001</c:v>
                </c:pt>
                <c:pt idx="1884">
                  <c:v>0.42802000000000001</c:v>
                </c:pt>
                <c:pt idx="1885">
                  <c:v>0.42821999999999999</c:v>
                </c:pt>
                <c:pt idx="1886">
                  <c:v>0.42825999999999997</c:v>
                </c:pt>
                <c:pt idx="1887">
                  <c:v>0.42834</c:v>
                </c:pt>
                <c:pt idx="1888">
                  <c:v>0.42848999999999998</c:v>
                </c:pt>
                <c:pt idx="1889">
                  <c:v>0.42848999999999998</c:v>
                </c:pt>
                <c:pt idx="1890">
                  <c:v>0.42853000000000002</c:v>
                </c:pt>
                <c:pt idx="1891">
                  <c:v>0.42869000000000002</c:v>
                </c:pt>
                <c:pt idx="1892">
                  <c:v>0.42885000000000001</c:v>
                </c:pt>
                <c:pt idx="1893">
                  <c:v>0.42892999999999998</c:v>
                </c:pt>
                <c:pt idx="1894">
                  <c:v>0.42903999999999998</c:v>
                </c:pt>
                <c:pt idx="1895">
                  <c:v>0.42924000000000001</c:v>
                </c:pt>
                <c:pt idx="1896">
                  <c:v>0.42931999999999998</c:v>
                </c:pt>
                <c:pt idx="1897">
                  <c:v>0.42931999999999998</c:v>
                </c:pt>
                <c:pt idx="1898">
                  <c:v>0.42936000000000002</c:v>
                </c:pt>
                <c:pt idx="1899">
                  <c:v>0.42943999999999999</c:v>
                </c:pt>
                <c:pt idx="1900">
                  <c:v>0.42947999999999997</c:v>
                </c:pt>
                <c:pt idx="1901">
                  <c:v>0.42947999999999997</c:v>
                </c:pt>
                <c:pt idx="1902">
                  <c:v>0.42954999999999999</c:v>
                </c:pt>
                <c:pt idx="1903">
                  <c:v>0.42970999999999998</c:v>
                </c:pt>
                <c:pt idx="1904">
                  <c:v>0.42982999999999999</c:v>
                </c:pt>
                <c:pt idx="1905">
                  <c:v>0.42986999999999997</c:v>
                </c:pt>
                <c:pt idx="1906">
                  <c:v>0.42995</c:v>
                </c:pt>
                <c:pt idx="1907">
                  <c:v>0.43018000000000001</c:v>
                </c:pt>
                <c:pt idx="1908">
                  <c:v>0.43018000000000001</c:v>
                </c:pt>
                <c:pt idx="1909">
                  <c:v>0.43025999999999998</c:v>
                </c:pt>
                <c:pt idx="1910">
                  <c:v>0.43034</c:v>
                </c:pt>
                <c:pt idx="1911">
                  <c:v>0.43042000000000002</c:v>
                </c:pt>
                <c:pt idx="1912">
                  <c:v>0.43049999999999999</c:v>
                </c:pt>
                <c:pt idx="1913">
                  <c:v>0.43065999999999999</c:v>
                </c:pt>
                <c:pt idx="1914">
                  <c:v>0.43076999999999999</c:v>
                </c:pt>
                <c:pt idx="1915">
                  <c:v>0.43089</c:v>
                </c:pt>
                <c:pt idx="1916">
                  <c:v>0.43089</c:v>
                </c:pt>
                <c:pt idx="1917">
                  <c:v>0.43092999999999998</c:v>
                </c:pt>
                <c:pt idx="1918">
                  <c:v>0.43097000000000002</c:v>
                </c:pt>
                <c:pt idx="1919">
                  <c:v>0.43104999999999999</c:v>
                </c:pt>
                <c:pt idx="1920">
                  <c:v>0.43120999999999998</c:v>
                </c:pt>
                <c:pt idx="1921">
                  <c:v>0.43125000000000002</c:v>
                </c:pt>
                <c:pt idx="1922">
                  <c:v>0.43136000000000002</c:v>
                </c:pt>
                <c:pt idx="1923">
                  <c:v>0.43147999999999997</c:v>
                </c:pt>
                <c:pt idx="1924">
                  <c:v>0.43152000000000001</c:v>
                </c:pt>
                <c:pt idx="1925">
                  <c:v>0.43152000000000001</c:v>
                </c:pt>
                <c:pt idx="1926">
                  <c:v>0.43156</c:v>
                </c:pt>
                <c:pt idx="1927">
                  <c:v>0.43159999999999998</c:v>
                </c:pt>
                <c:pt idx="1928">
                  <c:v>0.43168000000000001</c:v>
                </c:pt>
                <c:pt idx="1929">
                  <c:v>0.43180000000000002</c:v>
                </c:pt>
                <c:pt idx="1930">
                  <c:v>0.43184</c:v>
                </c:pt>
                <c:pt idx="1931">
                  <c:v>0.43195</c:v>
                </c:pt>
                <c:pt idx="1932">
                  <c:v>0.43198999999999999</c:v>
                </c:pt>
                <c:pt idx="1933">
                  <c:v>0.43198999999999999</c:v>
                </c:pt>
                <c:pt idx="1934">
                  <c:v>0.43207000000000001</c:v>
                </c:pt>
                <c:pt idx="1935">
                  <c:v>0.43223</c:v>
                </c:pt>
                <c:pt idx="1936">
                  <c:v>0.43226999999999999</c:v>
                </c:pt>
                <c:pt idx="1937">
                  <c:v>0.43231000000000003</c:v>
                </c:pt>
                <c:pt idx="1938">
                  <c:v>0.43239</c:v>
                </c:pt>
                <c:pt idx="1939">
                  <c:v>0.43242000000000003</c:v>
                </c:pt>
                <c:pt idx="1940">
                  <c:v>0.4325</c:v>
                </c:pt>
                <c:pt idx="1941">
                  <c:v>0.43262</c:v>
                </c:pt>
                <c:pt idx="1942">
                  <c:v>0.43274000000000001</c:v>
                </c:pt>
                <c:pt idx="1943">
                  <c:v>0.43281999999999998</c:v>
                </c:pt>
                <c:pt idx="1944">
                  <c:v>0.43297999999999998</c:v>
                </c:pt>
                <c:pt idx="1945">
                  <c:v>0.43308999999999997</c:v>
                </c:pt>
                <c:pt idx="1946">
                  <c:v>0.43313000000000001</c:v>
                </c:pt>
                <c:pt idx="1947">
                  <c:v>0.43320999999999998</c:v>
                </c:pt>
                <c:pt idx="1948">
                  <c:v>0.43341000000000002</c:v>
                </c:pt>
                <c:pt idx="1949">
                  <c:v>0.43353000000000003</c:v>
                </c:pt>
                <c:pt idx="1950">
                  <c:v>0.43371999999999999</c:v>
                </c:pt>
                <c:pt idx="1951">
                  <c:v>0.43387999999999999</c:v>
                </c:pt>
                <c:pt idx="1952">
                  <c:v>0.43403999999999998</c:v>
                </c:pt>
                <c:pt idx="1953">
                  <c:v>0.43419000000000002</c:v>
                </c:pt>
                <c:pt idx="1954">
                  <c:v>0.43426999999999999</c:v>
                </c:pt>
                <c:pt idx="1955">
                  <c:v>0.43435000000000001</c:v>
                </c:pt>
                <c:pt idx="1956">
                  <c:v>0.43439</c:v>
                </c:pt>
                <c:pt idx="1957">
                  <c:v>0.43442999999999998</c:v>
                </c:pt>
                <c:pt idx="1958">
                  <c:v>0.43451000000000001</c:v>
                </c:pt>
                <c:pt idx="1959">
                  <c:v>0.43458999999999998</c:v>
                </c:pt>
                <c:pt idx="1960">
                  <c:v>0.43458999999999998</c:v>
                </c:pt>
                <c:pt idx="1961">
                  <c:v>0.43463000000000002</c:v>
                </c:pt>
                <c:pt idx="1962">
                  <c:v>0.43467</c:v>
                </c:pt>
                <c:pt idx="1963">
                  <c:v>0.43470999999999999</c:v>
                </c:pt>
                <c:pt idx="1964">
                  <c:v>0.43474000000000002</c:v>
                </c:pt>
                <c:pt idx="1965">
                  <c:v>0.43486000000000002</c:v>
                </c:pt>
                <c:pt idx="1966">
                  <c:v>0.43502000000000002</c:v>
                </c:pt>
                <c:pt idx="1967">
                  <c:v>0.43522</c:v>
                </c:pt>
                <c:pt idx="1968">
                  <c:v>0.43532999999999999</c:v>
                </c:pt>
                <c:pt idx="1969">
                  <c:v>0.43545</c:v>
                </c:pt>
                <c:pt idx="1970">
                  <c:v>0.43552999999999997</c:v>
                </c:pt>
                <c:pt idx="1971">
                  <c:v>0.43557000000000001</c:v>
                </c:pt>
                <c:pt idx="1972">
                  <c:v>0.43561</c:v>
                </c:pt>
                <c:pt idx="1973">
                  <c:v>0.43569000000000002</c:v>
                </c:pt>
                <c:pt idx="1974">
                  <c:v>0.43573000000000001</c:v>
                </c:pt>
                <c:pt idx="1975">
                  <c:v>0.43596000000000001</c:v>
                </c:pt>
                <c:pt idx="1976">
                  <c:v>0.436</c:v>
                </c:pt>
                <c:pt idx="1977">
                  <c:v>0.43608000000000002</c:v>
                </c:pt>
                <c:pt idx="1978">
                  <c:v>0.43612000000000001</c:v>
                </c:pt>
                <c:pt idx="1979">
                  <c:v>0.43619999999999998</c:v>
                </c:pt>
                <c:pt idx="1980">
                  <c:v>0.43624000000000002</c:v>
                </c:pt>
                <c:pt idx="1981">
                  <c:v>0.43624000000000002</c:v>
                </c:pt>
                <c:pt idx="1982">
                  <c:v>0.43636000000000003</c:v>
                </c:pt>
                <c:pt idx="1983">
                  <c:v>0.43640000000000001</c:v>
                </c:pt>
                <c:pt idx="1984">
                  <c:v>0.43651000000000001</c:v>
                </c:pt>
                <c:pt idx="1985">
                  <c:v>0.43654999999999999</c:v>
                </c:pt>
                <c:pt idx="1986">
                  <c:v>0.43654999999999999</c:v>
                </c:pt>
                <c:pt idx="1987">
                  <c:v>0.43663000000000002</c:v>
                </c:pt>
                <c:pt idx="1988">
                  <c:v>0.43663000000000002</c:v>
                </c:pt>
                <c:pt idx="1989">
                  <c:v>0.43670999999999999</c:v>
                </c:pt>
                <c:pt idx="1990">
                  <c:v>0.43683</c:v>
                </c:pt>
                <c:pt idx="1991">
                  <c:v>0.43691000000000002</c:v>
                </c:pt>
                <c:pt idx="1992">
                  <c:v>0.43698999999999999</c:v>
                </c:pt>
                <c:pt idx="1993">
                  <c:v>0.43702999999999997</c:v>
                </c:pt>
                <c:pt idx="1994">
                  <c:v>0.43706</c:v>
                </c:pt>
                <c:pt idx="1995">
                  <c:v>0.43706</c:v>
                </c:pt>
                <c:pt idx="1996">
                  <c:v>0.43706</c:v>
                </c:pt>
                <c:pt idx="1997">
                  <c:v>0.43706</c:v>
                </c:pt>
                <c:pt idx="1998">
                  <c:v>0.43709999999999999</c:v>
                </c:pt>
                <c:pt idx="1999">
                  <c:v>0.43722</c:v>
                </c:pt>
                <c:pt idx="2000">
                  <c:v>0.43730000000000002</c:v>
                </c:pt>
                <c:pt idx="2001">
                  <c:v>0.43737999999999999</c:v>
                </c:pt>
                <c:pt idx="2002">
                  <c:v>0.43741999999999998</c:v>
                </c:pt>
                <c:pt idx="2003">
                  <c:v>0.43753999999999998</c:v>
                </c:pt>
                <c:pt idx="2004">
                  <c:v>0.43769000000000002</c:v>
                </c:pt>
                <c:pt idx="2005">
                  <c:v>0.43785000000000002</c:v>
                </c:pt>
                <c:pt idx="2006">
                  <c:v>0.43801000000000001</c:v>
                </c:pt>
                <c:pt idx="2007">
                  <c:v>0.43804999999999999</c:v>
                </c:pt>
                <c:pt idx="2008">
                  <c:v>0.43804999999999999</c:v>
                </c:pt>
                <c:pt idx="2009">
                  <c:v>0.43817</c:v>
                </c:pt>
                <c:pt idx="2010">
                  <c:v>0.43828</c:v>
                </c:pt>
                <c:pt idx="2011">
                  <c:v>0.43831999999999999</c:v>
                </c:pt>
                <c:pt idx="2012">
                  <c:v>0.43840000000000001</c:v>
                </c:pt>
                <c:pt idx="2013">
                  <c:v>0.43852000000000002</c:v>
                </c:pt>
                <c:pt idx="2014">
                  <c:v>0.43859999999999999</c:v>
                </c:pt>
                <c:pt idx="2015">
                  <c:v>0.43886999999999998</c:v>
                </c:pt>
                <c:pt idx="2016">
                  <c:v>0.43902999999999998</c:v>
                </c:pt>
                <c:pt idx="2017">
                  <c:v>0.43907000000000002</c:v>
                </c:pt>
                <c:pt idx="2018">
                  <c:v>0.43911</c:v>
                </c:pt>
                <c:pt idx="2019">
                  <c:v>0.43923000000000001</c:v>
                </c:pt>
                <c:pt idx="2020">
                  <c:v>0.43926999999999999</c:v>
                </c:pt>
                <c:pt idx="2021">
                  <c:v>0.43930999999999998</c:v>
                </c:pt>
                <c:pt idx="2022">
                  <c:v>0.43939</c:v>
                </c:pt>
                <c:pt idx="2023">
                  <c:v>0.43946000000000002</c:v>
                </c:pt>
                <c:pt idx="2024">
                  <c:v>0.43969999999999998</c:v>
                </c:pt>
                <c:pt idx="2025">
                  <c:v>0.43974000000000002</c:v>
                </c:pt>
                <c:pt idx="2026">
                  <c:v>0.43985999999999997</c:v>
                </c:pt>
                <c:pt idx="2027">
                  <c:v>0.43997000000000003</c:v>
                </c:pt>
                <c:pt idx="2028">
                  <c:v>0.44008999999999998</c:v>
                </c:pt>
                <c:pt idx="2029">
                  <c:v>0.44013000000000002</c:v>
                </c:pt>
                <c:pt idx="2030">
                  <c:v>0.44020999999999999</c:v>
                </c:pt>
                <c:pt idx="2031">
                  <c:v>0.44033</c:v>
                </c:pt>
                <c:pt idx="2032">
                  <c:v>0.44045000000000001</c:v>
                </c:pt>
                <c:pt idx="2033">
                  <c:v>0.44048999999999999</c:v>
                </c:pt>
                <c:pt idx="2034">
                  <c:v>0.44056000000000001</c:v>
                </c:pt>
                <c:pt idx="2035">
                  <c:v>0.44059999999999999</c:v>
                </c:pt>
                <c:pt idx="2036">
                  <c:v>0.44075999999999999</c:v>
                </c:pt>
                <c:pt idx="2037">
                  <c:v>0.44087999999999999</c:v>
                </c:pt>
                <c:pt idx="2038">
                  <c:v>0.44096000000000002</c:v>
                </c:pt>
                <c:pt idx="2039">
                  <c:v>0.44103999999999999</c:v>
                </c:pt>
                <c:pt idx="2040">
                  <c:v>0.44123000000000001</c:v>
                </c:pt>
                <c:pt idx="2041">
                  <c:v>0.44127</c:v>
                </c:pt>
                <c:pt idx="2042">
                  <c:v>0.44127</c:v>
                </c:pt>
                <c:pt idx="2043">
                  <c:v>0.44127</c:v>
                </c:pt>
                <c:pt idx="2044">
                  <c:v>0.44130999999999998</c:v>
                </c:pt>
                <c:pt idx="2045">
                  <c:v>0.44146999999999997</c:v>
                </c:pt>
                <c:pt idx="2046">
                  <c:v>0.44158999999999998</c:v>
                </c:pt>
                <c:pt idx="2047">
                  <c:v>0.44167000000000001</c:v>
                </c:pt>
                <c:pt idx="2048">
                  <c:v>0.44178000000000001</c:v>
                </c:pt>
                <c:pt idx="2049">
                  <c:v>0.44190000000000002</c:v>
                </c:pt>
                <c:pt idx="2050">
                  <c:v>0.44213999999999998</c:v>
                </c:pt>
                <c:pt idx="2051">
                  <c:v>0.44225999999999999</c:v>
                </c:pt>
                <c:pt idx="2052">
                  <c:v>0.44236999999999999</c:v>
                </c:pt>
                <c:pt idx="2053">
                  <c:v>0.44245000000000001</c:v>
                </c:pt>
                <c:pt idx="2054">
                  <c:v>0.44252999999999998</c:v>
                </c:pt>
                <c:pt idx="2055">
                  <c:v>0.44261</c:v>
                </c:pt>
                <c:pt idx="2056">
                  <c:v>0.44273000000000001</c:v>
                </c:pt>
                <c:pt idx="2057">
                  <c:v>0.44280999999999998</c:v>
                </c:pt>
                <c:pt idx="2058">
                  <c:v>0.44280999999999998</c:v>
                </c:pt>
                <c:pt idx="2059">
                  <c:v>0.443</c:v>
                </c:pt>
                <c:pt idx="2060">
                  <c:v>0.44324000000000002</c:v>
                </c:pt>
                <c:pt idx="2061">
                  <c:v>0.44331999999999999</c:v>
                </c:pt>
                <c:pt idx="2062">
                  <c:v>0.44340000000000002</c:v>
                </c:pt>
                <c:pt idx="2063">
                  <c:v>0.44346999999999998</c:v>
                </c:pt>
                <c:pt idx="2064">
                  <c:v>0.44355</c:v>
                </c:pt>
                <c:pt idx="2065">
                  <c:v>0.44363000000000002</c:v>
                </c:pt>
                <c:pt idx="2066">
                  <c:v>0.44379000000000002</c:v>
                </c:pt>
                <c:pt idx="2067">
                  <c:v>0.44386999999999999</c:v>
                </c:pt>
                <c:pt idx="2068">
                  <c:v>0.44391000000000003</c:v>
                </c:pt>
                <c:pt idx="2069">
                  <c:v>0.44391000000000003</c:v>
                </c:pt>
                <c:pt idx="2070">
                  <c:v>0.44406000000000001</c:v>
                </c:pt>
                <c:pt idx="2071">
                  <c:v>0.44406000000000001</c:v>
                </c:pt>
                <c:pt idx="2072">
                  <c:v>0.44409999999999999</c:v>
                </c:pt>
                <c:pt idx="2073">
                  <c:v>0.44413999999999998</c:v>
                </c:pt>
                <c:pt idx="2074">
                  <c:v>0.44413999999999998</c:v>
                </c:pt>
                <c:pt idx="2075">
                  <c:v>0.44413999999999998</c:v>
                </c:pt>
                <c:pt idx="2076">
                  <c:v>0.44425999999999999</c:v>
                </c:pt>
                <c:pt idx="2077">
                  <c:v>0.44429999999999997</c:v>
                </c:pt>
                <c:pt idx="2078">
                  <c:v>0.44434000000000001</c:v>
                </c:pt>
                <c:pt idx="2079">
                  <c:v>0.44453999999999999</c:v>
                </c:pt>
                <c:pt idx="2080">
                  <c:v>0.44453999999999999</c:v>
                </c:pt>
                <c:pt idx="2081">
                  <c:v>0.44457999999999998</c:v>
                </c:pt>
                <c:pt idx="2082">
                  <c:v>0.44461000000000001</c:v>
                </c:pt>
                <c:pt idx="2083">
                  <c:v>0.44464999999999999</c:v>
                </c:pt>
                <c:pt idx="2084">
                  <c:v>0.44468999999999997</c:v>
                </c:pt>
                <c:pt idx="2085">
                  <c:v>0.44473000000000001</c:v>
                </c:pt>
                <c:pt idx="2086">
                  <c:v>0.44477</c:v>
                </c:pt>
                <c:pt idx="2087">
                  <c:v>0.44485000000000002</c:v>
                </c:pt>
                <c:pt idx="2088">
                  <c:v>0.44501000000000002</c:v>
                </c:pt>
                <c:pt idx="2089">
                  <c:v>0.44513000000000003</c:v>
                </c:pt>
                <c:pt idx="2090">
                  <c:v>0.44524000000000002</c:v>
                </c:pt>
                <c:pt idx="2091">
                  <c:v>0.44531999999999999</c:v>
                </c:pt>
                <c:pt idx="2092">
                  <c:v>0.44552000000000003</c:v>
                </c:pt>
                <c:pt idx="2093">
                  <c:v>0.44563999999999998</c:v>
                </c:pt>
                <c:pt idx="2094">
                  <c:v>0.44572000000000001</c:v>
                </c:pt>
                <c:pt idx="2095">
                  <c:v>0.44586999999999999</c:v>
                </c:pt>
                <c:pt idx="2096">
                  <c:v>0.44590999999999997</c:v>
                </c:pt>
                <c:pt idx="2097">
                  <c:v>0.44599</c:v>
                </c:pt>
                <c:pt idx="2098">
                  <c:v>0.44607000000000002</c:v>
                </c:pt>
                <c:pt idx="2099">
                  <c:v>0.44611000000000001</c:v>
                </c:pt>
                <c:pt idx="2100">
                  <c:v>0.44618999999999998</c:v>
                </c:pt>
                <c:pt idx="2101">
                  <c:v>0.44627</c:v>
                </c:pt>
                <c:pt idx="2102">
                  <c:v>0.44630999999999998</c:v>
                </c:pt>
                <c:pt idx="2103">
                  <c:v>0.44638</c:v>
                </c:pt>
                <c:pt idx="2104">
                  <c:v>0.44653999999999999</c:v>
                </c:pt>
                <c:pt idx="2105">
                  <c:v>0.44657999999999998</c:v>
                </c:pt>
                <c:pt idx="2106">
                  <c:v>0.44674000000000003</c:v>
                </c:pt>
                <c:pt idx="2107">
                  <c:v>0.44690000000000002</c:v>
                </c:pt>
                <c:pt idx="2108">
                  <c:v>0.44690000000000002</c:v>
                </c:pt>
                <c:pt idx="2109">
                  <c:v>0.44705</c:v>
                </c:pt>
                <c:pt idx="2110">
                  <c:v>0.44708999999999999</c:v>
                </c:pt>
                <c:pt idx="2111">
                  <c:v>0.44729000000000002</c:v>
                </c:pt>
                <c:pt idx="2112">
                  <c:v>0.44736999999999999</c:v>
                </c:pt>
                <c:pt idx="2113">
                  <c:v>0.44736999999999999</c:v>
                </c:pt>
                <c:pt idx="2114">
                  <c:v>0.44749</c:v>
                </c:pt>
                <c:pt idx="2115">
                  <c:v>0.44756000000000001</c:v>
                </c:pt>
                <c:pt idx="2116">
                  <c:v>0.44768000000000002</c:v>
                </c:pt>
                <c:pt idx="2117">
                  <c:v>0.44791999999999998</c:v>
                </c:pt>
                <c:pt idx="2118">
                  <c:v>0.44800000000000001</c:v>
                </c:pt>
                <c:pt idx="2119">
                  <c:v>0.44811000000000001</c:v>
                </c:pt>
                <c:pt idx="2120">
                  <c:v>0.44818999999999998</c:v>
                </c:pt>
                <c:pt idx="2121">
                  <c:v>0.44827</c:v>
                </c:pt>
                <c:pt idx="2122">
                  <c:v>0.44835000000000003</c:v>
                </c:pt>
                <c:pt idx="2123">
                  <c:v>0.44851000000000002</c:v>
                </c:pt>
                <c:pt idx="2124">
                  <c:v>0.44858999999999999</c:v>
                </c:pt>
                <c:pt idx="2125">
                  <c:v>0.44867000000000001</c:v>
                </c:pt>
                <c:pt idx="2126">
                  <c:v>0.44869999999999999</c:v>
                </c:pt>
                <c:pt idx="2127">
                  <c:v>0.44874000000000003</c:v>
                </c:pt>
                <c:pt idx="2128">
                  <c:v>0.44882</c:v>
                </c:pt>
                <c:pt idx="2129">
                  <c:v>0.44890000000000002</c:v>
                </c:pt>
                <c:pt idx="2130">
                  <c:v>0.44894000000000001</c:v>
                </c:pt>
                <c:pt idx="2131">
                  <c:v>0.44901999999999997</c:v>
                </c:pt>
                <c:pt idx="2132">
                  <c:v>0.44913999999999998</c:v>
                </c:pt>
                <c:pt idx="2133">
                  <c:v>0.44913999999999998</c:v>
                </c:pt>
                <c:pt idx="2134">
                  <c:v>0.44922000000000001</c:v>
                </c:pt>
                <c:pt idx="2135">
                  <c:v>0.44929000000000002</c:v>
                </c:pt>
                <c:pt idx="2136">
                  <c:v>0.44936999999999999</c:v>
                </c:pt>
                <c:pt idx="2137">
                  <c:v>0.44952999999999999</c:v>
                </c:pt>
                <c:pt idx="2138">
                  <c:v>0.44961000000000001</c:v>
                </c:pt>
                <c:pt idx="2139">
                  <c:v>0.44961000000000001</c:v>
                </c:pt>
                <c:pt idx="2140">
                  <c:v>0.44977</c:v>
                </c:pt>
                <c:pt idx="2141">
                  <c:v>0.44984000000000002</c:v>
                </c:pt>
                <c:pt idx="2142">
                  <c:v>0.44984000000000002</c:v>
                </c:pt>
                <c:pt idx="2143">
                  <c:v>0.44991999999999999</c:v>
                </c:pt>
                <c:pt idx="2144">
                  <c:v>0.45007999999999998</c:v>
                </c:pt>
                <c:pt idx="2145">
                  <c:v>0.45007999999999998</c:v>
                </c:pt>
                <c:pt idx="2146">
                  <c:v>0.45012000000000002</c:v>
                </c:pt>
                <c:pt idx="2147">
                  <c:v>0.45019999999999999</c:v>
                </c:pt>
                <c:pt idx="2148">
                  <c:v>0.45040000000000002</c:v>
                </c:pt>
                <c:pt idx="2149">
                  <c:v>0.45046999999999998</c:v>
                </c:pt>
                <c:pt idx="2150">
                  <c:v>0.45062999999999998</c:v>
                </c:pt>
                <c:pt idx="2151">
                  <c:v>0.45067000000000002</c:v>
                </c:pt>
                <c:pt idx="2152">
                  <c:v>0.45083000000000001</c:v>
                </c:pt>
                <c:pt idx="2153">
                  <c:v>0.45090999999999998</c:v>
                </c:pt>
                <c:pt idx="2154">
                  <c:v>0.45106000000000002</c:v>
                </c:pt>
                <c:pt idx="2155">
                  <c:v>0.45106000000000002</c:v>
                </c:pt>
                <c:pt idx="2156">
                  <c:v>0.45125999999999999</c:v>
                </c:pt>
                <c:pt idx="2157">
                  <c:v>0.45138</c:v>
                </c:pt>
                <c:pt idx="2158">
                  <c:v>0.45141999999999999</c:v>
                </c:pt>
                <c:pt idx="2159">
                  <c:v>0.45157000000000003</c:v>
                </c:pt>
                <c:pt idx="2160">
                  <c:v>0.45165</c:v>
                </c:pt>
                <c:pt idx="2161">
                  <c:v>0.45165</c:v>
                </c:pt>
                <c:pt idx="2162">
                  <c:v>0.45173000000000002</c:v>
                </c:pt>
                <c:pt idx="2163">
                  <c:v>0.45180999999999999</c:v>
                </c:pt>
                <c:pt idx="2164">
                  <c:v>0.45193</c:v>
                </c:pt>
                <c:pt idx="2165">
                  <c:v>0.45193</c:v>
                </c:pt>
                <c:pt idx="2166">
                  <c:v>0.45201000000000002</c:v>
                </c:pt>
                <c:pt idx="2167">
                  <c:v>0.45205000000000001</c:v>
                </c:pt>
                <c:pt idx="2168">
                  <c:v>0.45216000000000001</c:v>
                </c:pt>
                <c:pt idx="2169">
                  <c:v>0.45219999999999999</c:v>
                </c:pt>
                <c:pt idx="2170">
                  <c:v>0.45228000000000002</c:v>
                </c:pt>
                <c:pt idx="2171">
                  <c:v>0.45235999999999998</c:v>
                </c:pt>
                <c:pt idx="2172">
                  <c:v>0.45251999999999998</c:v>
                </c:pt>
                <c:pt idx="2173">
                  <c:v>0.45256000000000002</c:v>
                </c:pt>
                <c:pt idx="2174">
                  <c:v>0.4526</c:v>
                </c:pt>
                <c:pt idx="2175">
                  <c:v>0.45263999999999999</c:v>
                </c:pt>
                <c:pt idx="2176">
                  <c:v>0.45268000000000003</c:v>
                </c:pt>
                <c:pt idx="2177">
                  <c:v>0.45274999999999999</c:v>
                </c:pt>
                <c:pt idx="2178">
                  <c:v>0.45286999999999999</c:v>
                </c:pt>
                <c:pt idx="2179">
                  <c:v>0.45286999999999999</c:v>
                </c:pt>
                <c:pt idx="2180">
                  <c:v>0.45295000000000002</c:v>
                </c:pt>
                <c:pt idx="2181">
                  <c:v>0.45299</c:v>
                </c:pt>
                <c:pt idx="2182">
                  <c:v>0.45318999999999998</c:v>
                </c:pt>
                <c:pt idx="2183">
                  <c:v>0.45327000000000001</c:v>
                </c:pt>
                <c:pt idx="2184">
                  <c:v>0.45327000000000001</c:v>
                </c:pt>
                <c:pt idx="2185">
                  <c:v>0.45334000000000002</c:v>
                </c:pt>
                <c:pt idx="2186">
                  <c:v>0.45338000000000001</c:v>
                </c:pt>
                <c:pt idx="2187">
                  <c:v>0.45350000000000001</c:v>
                </c:pt>
                <c:pt idx="2188">
                  <c:v>0.45357999999999998</c:v>
                </c:pt>
                <c:pt idx="2189">
                  <c:v>0.45366000000000001</c:v>
                </c:pt>
                <c:pt idx="2190">
                  <c:v>0.45373999999999998</c:v>
                </c:pt>
                <c:pt idx="2191">
                  <c:v>0.45389000000000002</c:v>
                </c:pt>
                <c:pt idx="2192">
                  <c:v>0.45393</c:v>
                </c:pt>
                <c:pt idx="2193">
                  <c:v>0.45405000000000001</c:v>
                </c:pt>
                <c:pt idx="2194">
                  <c:v>0.45408999999999999</c:v>
                </c:pt>
                <c:pt idx="2195">
                  <c:v>0.45421</c:v>
                </c:pt>
                <c:pt idx="2196">
                  <c:v>0.45429000000000003</c:v>
                </c:pt>
                <c:pt idx="2197">
                  <c:v>0.45433000000000001</c:v>
                </c:pt>
                <c:pt idx="2198">
                  <c:v>0.45437</c:v>
                </c:pt>
                <c:pt idx="2199">
                  <c:v>0.45440999999999998</c:v>
                </c:pt>
                <c:pt idx="2200">
                  <c:v>0.45445000000000002</c:v>
                </c:pt>
                <c:pt idx="2201">
                  <c:v>0.45445000000000002</c:v>
                </c:pt>
                <c:pt idx="2202">
                  <c:v>0.45445000000000002</c:v>
                </c:pt>
                <c:pt idx="2203">
                  <c:v>0.45445000000000002</c:v>
                </c:pt>
                <c:pt idx="2204">
                  <c:v>0.45451999999999998</c:v>
                </c:pt>
                <c:pt idx="2205">
                  <c:v>0.45463999999999999</c:v>
                </c:pt>
                <c:pt idx="2206">
                  <c:v>0.45467999999999997</c:v>
                </c:pt>
                <c:pt idx="2207">
                  <c:v>0.45479999999999998</c:v>
                </c:pt>
                <c:pt idx="2208">
                  <c:v>0.45484000000000002</c:v>
                </c:pt>
                <c:pt idx="2209">
                  <c:v>0.45484000000000002</c:v>
                </c:pt>
                <c:pt idx="2210">
                  <c:v>0.45491999999999999</c:v>
                </c:pt>
                <c:pt idx="2211">
                  <c:v>0.45515</c:v>
                </c:pt>
                <c:pt idx="2212">
                  <c:v>0.45527000000000001</c:v>
                </c:pt>
                <c:pt idx="2213">
                  <c:v>0.45530999999999999</c:v>
                </c:pt>
                <c:pt idx="2214">
                  <c:v>0.45539000000000002</c:v>
                </c:pt>
                <c:pt idx="2215">
                  <c:v>0.45546999999999999</c:v>
                </c:pt>
                <c:pt idx="2216">
                  <c:v>0.45566000000000001</c:v>
                </c:pt>
                <c:pt idx="2217">
                  <c:v>0.45566000000000001</c:v>
                </c:pt>
                <c:pt idx="2218">
                  <c:v>0.45582</c:v>
                </c:pt>
                <c:pt idx="2219">
                  <c:v>0.45598</c:v>
                </c:pt>
                <c:pt idx="2220">
                  <c:v>0.45610000000000001</c:v>
                </c:pt>
                <c:pt idx="2221">
                  <c:v>0.45621</c:v>
                </c:pt>
                <c:pt idx="2222">
                  <c:v>0.45633000000000001</c:v>
                </c:pt>
                <c:pt idx="2223">
                  <c:v>0.45645000000000002</c:v>
                </c:pt>
                <c:pt idx="2224">
                  <c:v>0.45656999999999998</c:v>
                </c:pt>
                <c:pt idx="2225">
                  <c:v>0.45661000000000002</c:v>
                </c:pt>
                <c:pt idx="2226">
                  <c:v>0.45661000000000002</c:v>
                </c:pt>
                <c:pt idx="2227">
                  <c:v>0.45661000000000002</c:v>
                </c:pt>
                <c:pt idx="2228">
                  <c:v>0.45661000000000002</c:v>
                </c:pt>
                <c:pt idx="2229">
                  <c:v>0.45673000000000002</c:v>
                </c:pt>
                <c:pt idx="2230">
                  <c:v>0.45688000000000001</c:v>
                </c:pt>
                <c:pt idx="2231">
                  <c:v>0.45691999999999999</c:v>
                </c:pt>
                <c:pt idx="2232">
                  <c:v>0.45691999999999999</c:v>
                </c:pt>
                <c:pt idx="2233">
                  <c:v>0.45700000000000002</c:v>
                </c:pt>
                <c:pt idx="2234">
                  <c:v>0.45716000000000001</c:v>
                </c:pt>
                <c:pt idx="2235">
                  <c:v>0.4572</c:v>
                </c:pt>
                <c:pt idx="2236">
                  <c:v>0.45728000000000002</c:v>
                </c:pt>
                <c:pt idx="2237">
                  <c:v>0.45735999999999999</c:v>
                </c:pt>
                <c:pt idx="2238">
                  <c:v>0.45746999999999999</c:v>
                </c:pt>
                <c:pt idx="2239">
                  <c:v>0.45759</c:v>
                </c:pt>
                <c:pt idx="2240">
                  <c:v>0.45762999999999998</c:v>
                </c:pt>
                <c:pt idx="2241">
                  <c:v>0.45762999999999998</c:v>
                </c:pt>
                <c:pt idx="2242">
                  <c:v>0.45767000000000002</c:v>
                </c:pt>
                <c:pt idx="2243">
                  <c:v>0.45774999999999999</c:v>
                </c:pt>
                <c:pt idx="2244">
                  <c:v>0.45778999999999997</c:v>
                </c:pt>
                <c:pt idx="2245">
                  <c:v>0.45790999999999998</c:v>
                </c:pt>
                <c:pt idx="2246">
                  <c:v>0.45795000000000002</c:v>
                </c:pt>
                <c:pt idx="2247">
                  <c:v>0.45798</c:v>
                </c:pt>
                <c:pt idx="2248">
                  <c:v>0.45806000000000002</c:v>
                </c:pt>
                <c:pt idx="2249">
                  <c:v>0.45817999999999998</c:v>
                </c:pt>
                <c:pt idx="2250">
                  <c:v>0.45829999999999999</c:v>
                </c:pt>
                <c:pt idx="2251">
                  <c:v>0.45838000000000001</c:v>
                </c:pt>
                <c:pt idx="2252">
                  <c:v>0.45845999999999998</c:v>
                </c:pt>
                <c:pt idx="2253">
                  <c:v>0.45845999999999998</c:v>
                </c:pt>
                <c:pt idx="2254">
                  <c:v>0.45850000000000002</c:v>
                </c:pt>
                <c:pt idx="2255">
                  <c:v>0.45852999999999999</c:v>
                </c:pt>
                <c:pt idx="2256">
                  <c:v>0.45856999999999998</c:v>
                </c:pt>
                <c:pt idx="2257">
                  <c:v>0.45865</c:v>
                </c:pt>
                <c:pt idx="2258">
                  <c:v>0.45868999999999999</c:v>
                </c:pt>
                <c:pt idx="2259">
                  <c:v>0.45873000000000003</c:v>
                </c:pt>
                <c:pt idx="2260">
                  <c:v>0.45884999999999998</c:v>
                </c:pt>
                <c:pt idx="2261">
                  <c:v>0.45893</c:v>
                </c:pt>
                <c:pt idx="2262">
                  <c:v>0.45900999999999997</c:v>
                </c:pt>
                <c:pt idx="2263">
                  <c:v>0.45911999999999997</c:v>
                </c:pt>
                <c:pt idx="2264">
                  <c:v>0.4592</c:v>
                </c:pt>
                <c:pt idx="2265">
                  <c:v>0.45928000000000002</c:v>
                </c:pt>
                <c:pt idx="2266">
                  <c:v>0.45935999999999999</c:v>
                </c:pt>
                <c:pt idx="2267">
                  <c:v>0.45935999999999999</c:v>
                </c:pt>
                <c:pt idx="2268">
                  <c:v>0.45951999999999998</c:v>
                </c:pt>
                <c:pt idx="2269">
                  <c:v>0.45960000000000001</c:v>
                </c:pt>
                <c:pt idx="2270">
                  <c:v>0.45974999999999999</c:v>
                </c:pt>
                <c:pt idx="2271">
                  <c:v>0.45974999999999999</c:v>
                </c:pt>
                <c:pt idx="2272">
                  <c:v>0.45974999999999999</c:v>
                </c:pt>
                <c:pt idx="2273">
                  <c:v>0.45978999999999998</c:v>
                </c:pt>
                <c:pt idx="2274">
                  <c:v>0.45983000000000002</c:v>
                </c:pt>
                <c:pt idx="2275">
                  <c:v>0.45983000000000002</c:v>
                </c:pt>
                <c:pt idx="2276">
                  <c:v>0.45990999999999999</c:v>
                </c:pt>
                <c:pt idx="2277">
                  <c:v>0.45995000000000003</c:v>
                </c:pt>
                <c:pt idx="2278">
                  <c:v>0.46002999999999999</c:v>
                </c:pt>
                <c:pt idx="2279">
                  <c:v>0.46006999999999998</c:v>
                </c:pt>
                <c:pt idx="2280">
                  <c:v>0.46015</c:v>
                </c:pt>
                <c:pt idx="2281">
                  <c:v>0.46022999999999997</c:v>
                </c:pt>
                <c:pt idx="2282">
                  <c:v>0.46027000000000001</c:v>
                </c:pt>
                <c:pt idx="2283">
                  <c:v>0.46034000000000003</c:v>
                </c:pt>
                <c:pt idx="2284">
                  <c:v>0.46050000000000002</c:v>
                </c:pt>
                <c:pt idx="2285">
                  <c:v>0.46054</c:v>
                </c:pt>
                <c:pt idx="2286">
                  <c:v>0.46057999999999999</c:v>
                </c:pt>
                <c:pt idx="2287">
                  <c:v>0.46066000000000001</c:v>
                </c:pt>
                <c:pt idx="2288">
                  <c:v>0.46073999999999998</c:v>
                </c:pt>
                <c:pt idx="2289">
                  <c:v>0.46089000000000002</c:v>
                </c:pt>
                <c:pt idx="2290">
                  <c:v>0.46100999999999998</c:v>
                </c:pt>
                <c:pt idx="2291">
                  <c:v>0.46100999999999998</c:v>
                </c:pt>
                <c:pt idx="2292">
                  <c:v>0.46105000000000002</c:v>
                </c:pt>
                <c:pt idx="2293">
                  <c:v>0.46112999999999998</c:v>
                </c:pt>
                <c:pt idx="2294">
                  <c:v>0.46124999999999999</c:v>
                </c:pt>
                <c:pt idx="2295">
                  <c:v>0.46133000000000002</c:v>
                </c:pt>
                <c:pt idx="2296">
                  <c:v>0.46140999999999999</c:v>
                </c:pt>
                <c:pt idx="2297">
                  <c:v>0.46151999999999999</c:v>
                </c:pt>
                <c:pt idx="2298">
                  <c:v>0.46160000000000001</c:v>
                </c:pt>
                <c:pt idx="2299">
                  <c:v>0.46163999999999999</c:v>
                </c:pt>
                <c:pt idx="2300">
                  <c:v>0.46167999999999998</c:v>
                </c:pt>
                <c:pt idx="2301">
                  <c:v>0.46176</c:v>
                </c:pt>
                <c:pt idx="2302">
                  <c:v>0.46179999999999999</c:v>
                </c:pt>
                <c:pt idx="2303">
                  <c:v>0.46179999999999999</c:v>
                </c:pt>
                <c:pt idx="2304">
                  <c:v>0.46179999999999999</c:v>
                </c:pt>
                <c:pt idx="2305">
                  <c:v>0.46195999999999998</c:v>
                </c:pt>
                <c:pt idx="2306">
                  <c:v>0.46200000000000002</c:v>
                </c:pt>
                <c:pt idx="2307">
                  <c:v>0.46211000000000002</c:v>
                </c:pt>
                <c:pt idx="2308">
                  <c:v>0.46222999999999997</c:v>
                </c:pt>
                <c:pt idx="2309">
                  <c:v>0.46231</c:v>
                </c:pt>
                <c:pt idx="2310">
                  <c:v>0.46231</c:v>
                </c:pt>
                <c:pt idx="2311">
                  <c:v>0.46231</c:v>
                </c:pt>
                <c:pt idx="2312">
                  <c:v>0.46234999999999998</c:v>
                </c:pt>
                <c:pt idx="2313">
                  <c:v>0.46246999999999999</c:v>
                </c:pt>
                <c:pt idx="2314">
                  <c:v>0.46250999999999998</c:v>
                </c:pt>
                <c:pt idx="2315">
                  <c:v>0.46255000000000002</c:v>
                </c:pt>
                <c:pt idx="2316">
                  <c:v>0.46261999999999998</c:v>
                </c:pt>
                <c:pt idx="2317">
                  <c:v>0.46273999999999998</c:v>
                </c:pt>
                <c:pt idx="2318">
                  <c:v>0.46273999999999998</c:v>
                </c:pt>
                <c:pt idx="2319">
                  <c:v>0.46289999999999998</c:v>
                </c:pt>
                <c:pt idx="2320">
                  <c:v>0.46294000000000002</c:v>
                </c:pt>
                <c:pt idx="2321">
                  <c:v>0.46298</c:v>
                </c:pt>
                <c:pt idx="2322">
                  <c:v>0.46306000000000003</c:v>
                </c:pt>
                <c:pt idx="2323">
                  <c:v>0.46310000000000001</c:v>
                </c:pt>
                <c:pt idx="2324">
                  <c:v>0.46310000000000001</c:v>
                </c:pt>
                <c:pt idx="2325">
                  <c:v>0.46317000000000003</c:v>
                </c:pt>
                <c:pt idx="2326">
                  <c:v>0.46328999999999998</c:v>
                </c:pt>
                <c:pt idx="2327">
                  <c:v>0.46337</c:v>
                </c:pt>
                <c:pt idx="2328">
                  <c:v>0.46340999999999999</c:v>
                </c:pt>
                <c:pt idx="2329">
                  <c:v>0.46349000000000001</c:v>
                </c:pt>
                <c:pt idx="2330">
                  <c:v>0.46349000000000001</c:v>
                </c:pt>
                <c:pt idx="2331">
                  <c:v>0.46353</c:v>
                </c:pt>
                <c:pt idx="2332">
                  <c:v>0.46356999999999998</c:v>
                </c:pt>
                <c:pt idx="2333">
                  <c:v>0.46361000000000002</c:v>
                </c:pt>
                <c:pt idx="2334">
                  <c:v>0.46368999999999999</c:v>
                </c:pt>
                <c:pt idx="2335">
                  <c:v>0.46376000000000001</c:v>
                </c:pt>
                <c:pt idx="2336">
                  <c:v>0.46388000000000001</c:v>
                </c:pt>
                <c:pt idx="2337">
                  <c:v>0.46400000000000002</c:v>
                </c:pt>
                <c:pt idx="2338">
                  <c:v>0.46416000000000002</c:v>
                </c:pt>
                <c:pt idx="2339">
                  <c:v>0.46423999999999999</c:v>
                </c:pt>
                <c:pt idx="2340">
                  <c:v>0.46432000000000001</c:v>
                </c:pt>
                <c:pt idx="2341">
                  <c:v>0.46439000000000002</c:v>
                </c:pt>
                <c:pt idx="2342">
                  <c:v>0.46455000000000002</c:v>
                </c:pt>
                <c:pt idx="2343">
                  <c:v>0.46462999999999999</c:v>
                </c:pt>
                <c:pt idx="2344">
                  <c:v>0.46475</c:v>
                </c:pt>
                <c:pt idx="2345">
                  <c:v>0.46475</c:v>
                </c:pt>
                <c:pt idx="2346">
                  <c:v>0.46490999999999999</c:v>
                </c:pt>
                <c:pt idx="2347">
                  <c:v>0.46494000000000002</c:v>
                </c:pt>
                <c:pt idx="2348">
                  <c:v>0.46494000000000002</c:v>
                </c:pt>
                <c:pt idx="2349">
                  <c:v>0.46501999999999999</c:v>
                </c:pt>
                <c:pt idx="2350">
                  <c:v>0.46505999999999997</c:v>
                </c:pt>
                <c:pt idx="2351">
                  <c:v>0.46514</c:v>
                </c:pt>
                <c:pt idx="2352">
                  <c:v>0.46517999999999998</c:v>
                </c:pt>
                <c:pt idx="2353">
                  <c:v>0.46522000000000002</c:v>
                </c:pt>
                <c:pt idx="2354">
                  <c:v>0.46533999999999998</c:v>
                </c:pt>
                <c:pt idx="2355">
                  <c:v>0.46538000000000002</c:v>
                </c:pt>
                <c:pt idx="2356">
                  <c:v>0.46545999999999998</c:v>
                </c:pt>
                <c:pt idx="2357">
                  <c:v>0.46549000000000001</c:v>
                </c:pt>
                <c:pt idx="2358">
                  <c:v>0.46553</c:v>
                </c:pt>
                <c:pt idx="2359">
                  <c:v>0.46572999999999998</c:v>
                </c:pt>
                <c:pt idx="2360">
                  <c:v>0.46581</c:v>
                </c:pt>
                <c:pt idx="2361">
                  <c:v>0.46600999999999998</c:v>
                </c:pt>
                <c:pt idx="2362">
                  <c:v>0.46607999999999999</c:v>
                </c:pt>
                <c:pt idx="2363">
                  <c:v>0.46611999999999998</c:v>
                </c:pt>
                <c:pt idx="2364">
                  <c:v>0.46616000000000002</c:v>
                </c:pt>
                <c:pt idx="2365">
                  <c:v>0.46623999999999999</c:v>
                </c:pt>
                <c:pt idx="2366">
                  <c:v>0.46632000000000001</c:v>
                </c:pt>
                <c:pt idx="2367">
                  <c:v>0.46644000000000002</c:v>
                </c:pt>
                <c:pt idx="2368">
                  <c:v>0.46651999999999999</c:v>
                </c:pt>
                <c:pt idx="2369">
                  <c:v>0.46651999999999999</c:v>
                </c:pt>
                <c:pt idx="2370">
                  <c:v>0.46664</c:v>
                </c:pt>
                <c:pt idx="2371">
                  <c:v>0.46666999999999997</c:v>
                </c:pt>
                <c:pt idx="2372">
                  <c:v>0.46671000000000001</c:v>
                </c:pt>
                <c:pt idx="2373">
                  <c:v>0.46675</c:v>
                </c:pt>
                <c:pt idx="2374">
                  <c:v>0.46683000000000002</c:v>
                </c:pt>
                <c:pt idx="2375">
                  <c:v>0.46699000000000002</c:v>
                </c:pt>
                <c:pt idx="2376">
                  <c:v>0.46703</c:v>
                </c:pt>
                <c:pt idx="2377">
                  <c:v>0.46706999999999999</c:v>
                </c:pt>
                <c:pt idx="2378">
                  <c:v>0.46706999999999999</c:v>
                </c:pt>
                <c:pt idx="2379">
                  <c:v>0.46715000000000001</c:v>
                </c:pt>
                <c:pt idx="2380">
                  <c:v>0.46722999999999998</c:v>
                </c:pt>
                <c:pt idx="2381">
                  <c:v>0.46729999999999999</c:v>
                </c:pt>
                <c:pt idx="2382">
                  <c:v>0.46742</c:v>
                </c:pt>
                <c:pt idx="2383">
                  <c:v>0.46742</c:v>
                </c:pt>
                <c:pt idx="2384">
                  <c:v>0.46754000000000001</c:v>
                </c:pt>
                <c:pt idx="2385">
                  <c:v>0.46761999999999998</c:v>
                </c:pt>
                <c:pt idx="2386">
                  <c:v>0.4677</c:v>
                </c:pt>
                <c:pt idx="2387">
                  <c:v>0.46773999999999999</c:v>
                </c:pt>
                <c:pt idx="2388">
                  <c:v>0.46781</c:v>
                </c:pt>
                <c:pt idx="2389">
                  <c:v>0.46788999999999997</c:v>
                </c:pt>
                <c:pt idx="2390">
                  <c:v>0.46793000000000001</c:v>
                </c:pt>
                <c:pt idx="2391">
                  <c:v>0.46805000000000002</c:v>
                </c:pt>
                <c:pt idx="2392">
                  <c:v>0.46812999999999999</c:v>
                </c:pt>
                <c:pt idx="2393">
                  <c:v>0.46816999999999998</c:v>
                </c:pt>
                <c:pt idx="2394">
                  <c:v>0.46825</c:v>
                </c:pt>
                <c:pt idx="2395">
                  <c:v>0.46837000000000001</c:v>
                </c:pt>
                <c:pt idx="2396">
                  <c:v>0.46839999999999998</c:v>
                </c:pt>
                <c:pt idx="2397">
                  <c:v>0.46844000000000002</c:v>
                </c:pt>
                <c:pt idx="2398">
                  <c:v>0.46848000000000001</c:v>
                </c:pt>
                <c:pt idx="2399">
                  <c:v>0.46855999999999998</c:v>
                </c:pt>
                <c:pt idx="2400">
                  <c:v>0.46860000000000002</c:v>
                </c:pt>
                <c:pt idx="2401">
                  <c:v>0.46864</c:v>
                </c:pt>
                <c:pt idx="2402">
                  <c:v>0.46864</c:v>
                </c:pt>
                <c:pt idx="2403">
                  <c:v>0.46864</c:v>
                </c:pt>
                <c:pt idx="2404">
                  <c:v>0.46872000000000003</c:v>
                </c:pt>
                <c:pt idx="2405">
                  <c:v>0.46879999999999999</c:v>
                </c:pt>
                <c:pt idx="2406">
                  <c:v>0.46888000000000002</c:v>
                </c:pt>
                <c:pt idx="2407">
                  <c:v>0.46895999999999999</c:v>
                </c:pt>
                <c:pt idx="2408">
                  <c:v>0.46903</c:v>
                </c:pt>
                <c:pt idx="2409">
                  <c:v>0.46906999999999999</c:v>
                </c:pt>
                <c:pt idx="2410">
                  <c:v>0.46906999999999999</c:v>
                </c:pt>
                <c:pt idx="2411">
                  <c:v>0.46915000000000001</c:v>
                </c:pt>
                <c:pt idx="2412">
                  <c:v>0.46922999999999998</c:v>
                </c:pt>
                <c:pt idx="2413">
                  <c:v>0.46931</c:v>
                </c:pt>
                <c:pt idx="2414">
                  <c:v>0.46934999999999999</c:v>
                </c:pt>
                <c:pt idx="2415">
                  <c:v>0.46943000000000001</c:v>
                </c:pt>
                <c:pt idx="2416">
                  <c:v>0.46947</c:v>
                </c:pt>
                <c:pt idx="2417">
                  <c:v>0.46961999999999998</c:v>
                </c:pt>
                <c:pt idx="2418">
                  <c:v>0.46966000000000002</c:v>
                </c:pt>
                <c:pt idx="2419">
                  <c:v>0.46970000000000001</c:v>
                </c:pt>
                <c:pt idx="2420">
                  <c:v>0.46977999999999998</c:v>
                </c:pt>
                <c:pt idx="2421">
                  <c:v>0.46989999999999998</c:v>
                </c:pt>
                <c:pt idx="2422">
                  <c:v>0.46989999999999998</c:v>
                </c:pt>
                <c:pt idx="2423">
                  <c:v>0.47005999999999998</c:v>
                </c:pt>
                <c:pt idx="2424">
                  <c:v>0.47010000000000002</c:v>
                </c:pt>
                <c:pt idx="2425">
                  <c:v>0.47012999999999999</c:v>
                </c:pt>
                <c:pt idx="2426">
                  <c:v>0.47012999999999999</c:v>
                </c:pt>
                <c:pt idx="2427">
                  <c:v>0.47012999999999999</c:v>
                </c:pt>
                <c:pt idx="2428">
                  <c:v>0.47016999999999998</c:v>
                </c:pt>
                <c:pt idx="2429">
                  <c:v>0.47033000000000003</c:v>
                </c:pt>
                <c:pt idx="2430">
                  <c:v>0.47037000000000001</c:v>
                </c:pt>
                <c:pt idx="2431">
                  <c:v>0.47053</c:v>
                </c:pt>
                <c:pt idx="2432">
                  <c:v>0.47065000000000001</c:v>
                </c:pt>
                <c:pt idx="2433">
                  <c:v>0.47076000000000001</c:v>
                </c:pt>
                <c:pt idx="2434">
                  <c:v>0.4708</c:v>
                </c:pt>
                <c:pt idx="2435">
                  <c:v>0.47088000000000002</c:v>
                </c:pt>
                <c:pt idx="2436">
                  <c:v>0.47108</c:v>
                </c:pt>
                <c:pt idx="2437">
                  <c:v>0.47116000000000002</c:v>
                </c:pt>
                <c:pt idx="2438">
                  <c:v>0.47123999999999999</c:v>
                </c:pt>
                <c:pt idx="2439">
                  <c:v>0.47123999999999999</c:v>
                </c:pt>
                <c:pt idx="2440">
                  <c:v>0.47127999999999998</c:v>
                </c:pt>
                <c:pt idx="2441">
                  <c:v>0.47134999999999999</c:v>
                </c:pt>
                <c:pt idx="2442">
                  <c:v>0.47143000000000002</c:v>
                </c:pt>
                <c:pt idx="2443">
                  <c:v>0.47155000000000002</c:v>
                </c:pt>
                <c:pt idx="2444">
                  <c:v>0.47159000000000001</c:v>
                </c:pt>
                <c:pt idx="2445">
                  <c:v>0.47162999999999999</c:v>
                </c:pt>
                <c:pt idx="2446">
                  <c:v>0.47162999999999999</c:v>
                </c:pt>
                <c:pt idx="2447">
                  <c:v>0.47171000000000002</c:v>
                </c:pt>
                <c:pt idx="2448">
                  <c:v>0.47178999999999999</c:v>
                </c:pt>
                <c:pt idx="2449">
                  <c:v>0.47187000000000001</c:v>
                </c:pt>
                <c:pt idx="2450">
                  <c:v>0.47189999999999999</c:v>
                </c:pt>
                <c:pt idx="2451">
                  <c:v>0.47210000000000002</c:v>
                </c:pt>
                <c:pt idx="2452">
                  <c:v>0.47210000000000002</c:v>
                </c:pt>
                <c:pt idx="2453">
                  <c:v>0.47217999999999999</c:v>
                </c:pt>
                <c:pt idx="2454">
                  <c:v>0.47221999999999997</c:v>
                </c:pt>
                <c:pt idx="2455">
                  <c:v>0.47244999999999998</c:v>
                </c:pt>
                <c:pt idx="2456">
                  <c:v>0.47253000000000001</c:v>
                </c:pt>
                <c:pt idx="2457">
                  <c:v>0.47260999999999997</c:v>
                </c:pt>
                <c:pt idx="2458">
                  <c:v>0.47272999999999998</c:v>
                </c:pt>
                <c:pt idx="2459">
                  <c:v>0.47277000000000002</c:v>
                </c:pt>
                <c:pt idx="2460">
                  <c:v>0.47288999999999998</c:v>
                </c:pt>
                <c:pt idx="2461">
                  <c:v>0.47293000000000002</c:v>
                </c:pt>
                <c:pt idx="2462">
                  <c:v>0.47297</c:v>
                </c:pt>
                <c:pt idx="2463">
                  <c:v>0.47300999999999999</c:v>
                </c:pt>
                <c:pt idx="2464">
                  <c:v>0.47300999999999999</c:v>
                </c:pt>
                <c:pt idx="2465">
                  <c:v>0.47300999999999999</c:v>
                </c:pt>
                <c:pt idx="2466">
                  <c:v>0.47300999999999999</c:v>
                </c:pt>
                <c:pt idx="2467">
                  <c:v>0.47320000000000001</c:v>
                </c:pt>
                <c:pt idx="2468">
                  <c:v>0.47320000000000001</c:v>
                </c:pt>
                <c:pt idx="2469">
                  <c:v>0.47323999999999999</c:v>
                </c:pt>
                <c:pt idx="2470">
                  <c:v>0.47336</c:v>
                </c:pt>
                <c:pt idx="2471">
                  <c:v>0.47344000000000003</c:v>
                </c:pt>
                <c:pt idx="2472">
                  <c:v>0.47348000000000001</c:v>
                </c:pt>
                <c:pt idx="2473">
                  <c:v>0.47355999999999998</c:v>
                </c:pt>
                <c:pt idx="2474">
                  <c:v>0.47363</c:v>
                </c:pt>
                <c:pt idx="2475">
                  <c:v>0.47371000000000002</c:v>
                </c:pt>
                <c:pt idx="2476">
                  <c:v>0.47382999999999997</c:v>
                </c:pt>
                <c:pt idx="2477">
                  <c:v>0.47387000000000001</c:v>
                </c:pt>
                <c:pt idx="2478">
                  <c:v>0.47394999999999998</c:v>
                </c:pt>
                <c:pt idx="2479">
                  <c:v>0.47399000000000002</c:v>
                </c:pt>
                <c:pt idx="2480">
                  <c:v>0.47403000000000001</c:v>
                </c:pt>
                <c:pt idx="2481">
                  <c:v>0.47415000000000002</c:v>
                </c:pt>
                <c:pt idx="2482">
                  <c:v>0.47426000000000001</c:v>
                </c:pt>
                <c:pt idx="2483">
                  <c:v>0.47426000000000001</c:v>
                </c:pt>
                <c:pt idx="2484">
                  <c:v>0.4743</c:v>
                </c:pt>
                <c:pt idx="2485">
                  <c:v>0.47438000000000002</c:v>
                </c:pt>
                <c:pt idx="2486">
                  <c:v>0.47445999999999999</c:v>
                </c:pt>
                <c:pt idx="2487">
                  <c:v>0.47449999999999998</c:v>
                </c:pt>
                <c:pt idx="2488">
                  <c:v>0.47461999999999999</c:v>
                </c:pt>
                <c:pt idx="2489">
                  <c:v>0.47466000000000003</c:v>
                </c:pt>
                <c:pt idx="2490">
                  <c:v>0.47470000000000001</c:v>
                </c:pt>
                <c:pt idx="2491">
                  <c:v>0.47474</c:v>
                </c:pt>
                <c:pt idx="2492">
                  <c:v>0.47474</c:v>
                </c:pt>
                <c:pt idx="2493">
                  <c:v>0.47493000000000002</c:v>
                </c:pt>
                <c:pt idx="2494">
                  <c:v>0.47513</c:v>
                </c:pt>
                <c:pt idx="2495">
                  <c:v>0.47513</c:v>
                </c:pt>
                <c:pt idx="2496">
                  <c:v>0.47513</c:v>
                </c:pt>
                <c:pt idx="2497">
                  <c:v>0.47521000000000002</c:v>
                </c:pt>
                <c:pt idx="2498">
                  <c:v>0.47532999999999997</c:v>
                </c:pt>
                <c:pt idx="2499">
                  <c:v>0.47532999999999997</c:v>
                </c:pt>
                <c:pt idx="2500">
                  <c:v>0.47539999999999999</c:v>
                </c:pt>
                <c:pt idx="2501">
                  <c:v>0.47560000000000002</c:v>
                </c:pt>
                <c:pt idx="2502">
                  <c:v>0.47564000000000001</c:v>
                </c:pt>
                <c:pt idx="2503">
                  <c:v>0.47567999999999999</c:v>
                </c:pt>
                <c:pt idx="2504">
                  <c:v>0.47571999999999998</c:v>
                </c:pt>
                <c:pt idx="2505">
                  <c:v>0.47583999999999999</c:v>
                </c:pt>
                <c:pt idx="2506">
                  <c:v>0.47592000000000001</c:v>
                </c:pt>
                <c:pt idx="2507">
                  <c:v>0.47592000000000001</c:v>
                </c:pt>
                <c:pt idx="2508">
                  <c:v>0.47592000000000001</c:v>
                </c:pt>
                <c:pt idx="2509">
                  <c:v>0.47594999999999998</c:v>
                </c:pt>
                <c:pt idx="2510">
                  <c:v>0.47603000000000001</c:v>
                </c:pt>
                <c:pt idx="2511">
                  <c:v>0.47603000000000001</c:v>
                </c:pt>
                <c:pt idx="2512">
                  <c:v>0.47606999999999999</c:v>
                </c:pt>
                <c:pt idx="2513">
                  <c:v>0.47615000000000002</c:v>
                </c:pt>
                <c:pt idx="2514">
                  <c:v>0.47615000000000002</c:v>
                </c:pt>
                <c:pt idx="2515">
                  <c:v>0.47622999999999999</c:v>
                </c:pt>
                <c:pt idx="2516">
                  <c:v>0.47635</c:v>
                </c:pt>
                <c:pt idx="2517">
                  <c:v>0.47643000000000002</c:v>
                </c:pt>
                <c:pt idx="2518">
                  <c:v>0.47647</c:v>
                </c:pt>
                <c:pt idx="2519">
                  <c:v>0.47665999999999997</c:v>
                </c:pt>
                <c:pt idx="2520">
                  <c:v>0.47665999999999997</c:v>
                </c:pt>
                <c:pt idx="2521">
                  <c:v>0.47670000000000001</c:v>
                </c:pt>
                <c:pt idx="2522">
                  <c:v>0.47674</c:v>
                </c:pt>
                <c:pt idx="2523">
                  <c:v>0.47674</c:v>
                </c:pt>
                <c:pt idx="2524">
                  <c:v>0.47693999999999998</c:v>
                </c:pt>
                <c:pt idx="2525">
                  <c:v>0.47702</c:v>
                </c:pt>
                <c:pt idx="2526">
                  <c:v>0.47705999999999998</c:v>
                </c:pt>
                <c:pt idx="2527">
                  <c:v>0.47716999999999998</c:v>
                </c:pt>
                <c:pt idx="2528">
                  <c:v>0.47728999999999999</c:v>
                </c:pt>
                <c:pt idx="2529">
                  <c:v>0.47741</c:v>
                </c:pt>
                <c:pt idx="2530">
                  <c:v>0.47744999999999999</c:v>
                </c:pt>
                <c:pt idx="2531">
                  <c:v>0.47756999999999999</c:v>
                </c:pt>
                <c:pt idx="2532">
                  <c:v>0.47765000000000002</c:v>
                </c:pt>
                <c:pt idx="2533">
                  <c:v>0.47767999999999999</c:v>
                </c:pt>
                <c:pt idx="2534">
                  <c:v>0.47776000000000002</c:v>
                </c:pt>
                <c:pt idx="2535">
                  <c:v>0.4778</c:v>
                </c:pt>
                <c:pt idx="2536">
                  <c:v>0.47788000000000003</c:v>
                </c:pt>
                <c:pt idx="2537">
                  <c:v>0.47792000000000001</c:v>
                </c:pt>
                <c:pt idx="2538">
                  <c:v>0.47792000000000001</c:v>
                </c:pt>
                <c:pt idx="2539">
                  <c:v>0.47796</c:v>
                </c:pt>
                <c:pt idx="2540">
                  <c:v>0.47799999999999998</c:v>
                </c:pt>
                <c:pt idx="2541">
                  <c:v>0.47799999999999998</c:v>
                </c:pt>
                <c:pt idx="2542">
                  <c:v>0.47808</c:v>
                </c:pt>
                <c:pt idx="2543">
                  <c:v>0.47808</c:v>
                </c:pt>
                <c:pt idx="2544">
                  <c:v>0.47811999999999999</c:v>
                </c:pt>
                <c:pt idx="2545">
                  <c:v>0.47831000000000001</c:v>
                </c:pt>
                <c:pt idx="2546">
                  <c:v>0.47831000000000001</c:v>
                </c:pt>
                <c:pt idx="2547">
                  <c:v>0.47838999999999998</c:v>
                </c:pt>
                <c:pt idx="2548">
                  <c:v>0.47843000000000002</c:v>
                </c:pt>
                <c:pt idx="2549">
                  <c:v>0.47854999999999998</c:v>
                </c:pt>
                <c:pt idx="2550">
                  <c:v>0.47866999999999998</c:v>
                </c:pt>
                <c:pt idx="2551">
                  <c:v>0.47871000000000002</c:v>
                </c:pt>
                <c:pt idx="2552">
                  <c:v>0.47875000000000001</c:v>
                </c:pt>
                <c:pt idx="2553">
                  <c:v>0.47882999999999998</c:v>
                </c:pt>
                <c:pt idx="2554">
                  <c:v>0.47898000000000002</c:v>
                </c:pt>
                <c:pt idx="2555">
                  <c:v>0.47905999999999999</c:v>
                </c:pt>
                <c:pt idx="2556">
                  <c:v>0.47910000000000003</c:v>
                </c:pt>
                <c:pt idx="2557">
                  <c:v>0.47921999999999998</c:v>
                </c:pt>
                <c:pt idx="2558">
                  <c:v>0.47926000000000002</c:v>
                </c:pt>
                <c:pt idx="2559">
                  <c:v>0.47933999999999999</c:v>
                </c:pt>
                <c:pt idx="2560">
                  <c:v>0.47941</c:v>
                </c:pt>
                <c:pt idx="2561">
                  <c:v>0.47944999999999999</c:v>
                </c:pt>
                <c:pt idx="2562">
                  <c:v>0.47949000000000003</c:v>
                </c:pt>
                <c:pt idx="2563">
                  <c:v>0.47960999999999998</c:v>
                </c:pt>
                <c:pt idx="2564">
                  <c:v>0.47965000000000002</c:v>
                </c:pt>
                <c:pt idx="2565">
                  <c:v>0.47969000000000001</c:v>
                </c:pt>
                <c:pt idx="2566">
                  <c:v>0.47972999999999999</c:v>
                </c:pt>
                <c:pt idx="2567">
                  <c:v>0.47976999999999997</c:v>
                </c:pt>
                <c:pt idx="2568">
                  <c:v>0.47993000000000002</c:v>
                </c:pt>
                <c:pt idx="2569">
                  <c:v>0.47997000000000001</c:v>
                </c:pt>
                <c:pt idx="2570">
                  <c:v>0.48</c:v>
                </c:pt>
                <c:pt idx="2571">
                  <c:v>0.48</c:v>
                </c:pt>
                <c:pt idx="2572">
                  <c:v>0.48008000000000001</c:v>
                </c:pt>
                <c:pt idx="2573">
                  <c:v>0.48015999999999998</c:v>
                </c:pt>
                <c:pt idx="2574">
                  <c:v>0.48024</c:v>
                </c:pt>
                <c:pt idx="2575">
                  <c:v>0.48032000000000002</c:v>
                </c:pt>
                <c:pt idx="2576">
                  <c:v>0.48036000000000001</c:v>
                </c:pt>
                <c:pt idx="2577">
                  <c:v>0.48036000000000001</c:v>
                </c:pt>
                <c:pt idx="2578">
                  <c:v>0.48039999999999999</c:v>
                </c:pt>
                <c:pt idx="2579">
                  <c:v>0.48048000000000002</c:v>
                </c:pt>
                <c:pt idx="2580">
                  <c:v>0.48048000000000002</c:v>
                </c:pt>
                <c:pt idx="2581">
                  <c:v>0.48052</c:v>
                </c:pt>
                <c:pt idx="2582">
                  <c:v>0.48059000000000002</c:v>
                </c:pt>
                <c:pt idx="2583">
                  <c:v>0.48066999999999999</c:v>
                </c:pt>
                <c:pt idx="2584">
                  <c:v>0.48071000000000003</c:v>
                </c:pt>
                <c:pt idx="2585">
                  <c:v>0.48079</c:v>
                </c:pt>
                <c:pt idx="2586">
                  <c:v>0.48087000000000002</c:v>
                </c:pt>
                <c:pt idx="2587">
                  <c:v>0.48091</c:v>
                </c:pt>
                <c:pt idx="2588">
                  <c:v>0.48103000000000001</c:v>
                </c:pt>
                <c:pt idx="2589">
                  <c:v>0.48110999999999998</c:v>
                </c:pt>
                <c:pt idx="2590">
                  <c:v>0.48118</c:v>
                </c:pt>
                <c:pt idx="2591">
                  <c:v>0.48121999999999998</c:v>
                </c:pt>
                <c:pt idx="2592">
                  <c:v>0.48126000000000002</c:v>
                </c:pt>
                <c:pt idx="2593">
                  <c:v>0.48130000000000001</c:v>
                </c:pt>
                <c:pt idx="2594">
                  <c:v>0.48137999999999997</c:v>
                </c:pt>
                <c:pt idx="2595">
                  <c:v>0.48137999999999997</c:v>
                </c:pt>
                <c:pt idx="2596">
                  <c:v>0.48146</c:v>
                </c:pt>
                <c:pt idx="2597">
                  <c:v>0.48158000000000001</c:v>
                </c:pt>
                <c:pt idx="2598">
                  <c:v>0.48161999999999999</c:v>
                </c:pt>
                <c:pt idx="2599">
                  <c:v>0.48165999999999998</c:v>
                </c:pt>
                <c:pt idx="2600">
                  <c:v>0.48170000000000002</c:v>
                </c:pt>
                <c:pt idx="2601">
                  <c:v>0.48170000000000002</c:v>
                </c:pt>
                <c:pt idx="2602">
                  <c:v>0.48181000000000002</c:v>
                </c:pt>
                <c:pt idx="2603">
                  <c:v>0.48185</c:v>
                </c:pt>
                <c:pt idx="2604">
                  <c:v>0.48193000000000003</c:v>
                </c:pt>
                <c:pt idx="2605">
                  <c:v>0.48204999999999998</c:v>
                </c:pt>
                <c:pt idx="2606">
                  <c:v>0.48204999999999998</c:v>
                </c:pt>
                <c:pt idx="2607">
                  <c:v>0.48221000000000003</c:v>
                </c:pt>
                <c:pt idx="2608">
                  <c:v>0.48225000000000001</c:v>
                </c:pt>
                <c:pt idx="2609">
                  <c:v>0.4824</c:v>
                </c:pt>
                <c:pt idx="2610">
                  <c:v>0.4824</c:v>
                </c:pt>
                <c:pt idx="2611">
                  <c:v>0.48243999999999998</c:v>
                </c:pt>
                <c:pt idx="2612">
                  <c:v>0.48248000000000002</c:v>
                </c:pt>
                <c:pt idx="2613">
                  <c:v>0.48252</c:v>
                </c:pt>
                <c:pt idx="2614">
                  <c:v>0.48259999999999997</c:v>
                </c:pt>
                <c:pt idx="2615">
                  <c:v>0.48264000000000001</c:v>
                </c:pt>
                <c:pt idx="2616">
                  <c:v>0.48268</c:v>
                </c:pt>
                <c:pt idx="2617">
                  <c:v>0.48271999999999998</c:v>
                </c:pt>
                <c:pt idx="2618">
                  <c:v>0.48271999999999998</c:v>
                </c:pt>
                <c:pt idx="2619">
                  <c:v>0.48276000000000002</c:v>
                </c:pt>
                <c:pt idx="2620">
                  <c:v>0.48280000000000001</c:v>
                </c:pt>
                <c:pt idx="2621">
                  <c:v>0.48280000000000001</c:v>
                </c:pt>
                <c:pt idx="2622">
                  <c:v>0.48291000000000001</c:v>
                </c:pt>
                <c:pt idx="2623">
                  <c:v>0.48303000000000001</c:v>
                </c:pt>
                <c:pt idx="2624">
                  <c:v>0.48315000000000002</c:v>
                </c:pt>
                <c:pt idx="2625">
                  <c:v>0.48315000000000002</c:v>
                </c:pt>
                <c:pt idx="2626">
                  <c:v>0.48319000000000001</c:v>
                </c:pt>
                <c:pt idx="2627">
                  <c:v>0.48335</c:v>
                </c:pt>
                <c:pt idx="2628">
                  <c:v>0.48338999999999999</c:v>
                </c:pt>
                <c:pt idx="2629">
                  <c:v>0.48343000000000003</c:v>
                </c:pt>
                <c:pt idx="2630">
                  <c:v>0.48358000000000001</c:v>
                </c:pt>
                <c:pt idx="2631">
                  <c:v>0.48361999999999999</c:v>
                </c:pt>
                <c:pt idx="2632">
                  <c:v>0.48365999999999998</c:v>
                </c:pt>
                <c:pt idx="2633">
                  <c:v>0.48374</c:v>
                </c:pt>
                <c:pt idx="2634">
                  <c:v>0.48381999999999997</c:v>
                </c:pt>
                <c:pt idx="2635">
                  <c:v>0.48386000000000001</c:v>
                </c:pt>
                <c:pt idx="2636">
                  <c:v>0.48393999999999998</c:v>
                </c:pt>
                <c:pt idx="2637">
                  <c:v>0.48398000000000002</c:v>
                </c:pt>
                <c:pt idx="2638">
                  <c:v>0.48402000000000001</c:v>
                </c:pt>
                <c:pt idx="2639">
                  <c:v>0.48402000000000001</c:v>
                </c:pt>
                <c:pt idx="2640">
                  <c:v>0.48402000000000001</c:v>
                </c:pt>
                <c:pt idx="2641">
                  <c:v>0.48404999999999998</c:v>
                </c:pt>
                <c:pt idx="2642">
                  <c:v>0.48409000000000002</c:v>
                </c:pt>
                <c:pt idx="2643">
                  <c:v>0.48413</c:v>
                </c:pt>
                <c:pt idx="2644">
                  <c:v>0.48413</c:v>
                </c:pt>
                <c:pt idx="2645">
                  <c:v>0.48420999999999997</c:v>
                </c:pt>
                <c:pt idx="2646">
                  <c:v>0.48432999999999998</c:v>
                </c:pt>
                <c:pt idx="2647">
                  <c:v>0.48437000000000002</c:v>
                </c:pt>
                <c:pt idx="2648">
                  <c:v>0.48444999999999999</c:v>
                </c:pt>
                <c:pt idx="2649">
                  <c:v>0.48448999999999998</c:v>
                </c:pt>
                <c:pt idx="2650">
                  <c:v>0.48457</c:v>
                </c:pt>
                <c:pt idx="2651">
                  <c:v>0.48460999999999999</c:v>
                </c:pt>
                <c:pt idx="2652">
                  <c:v>0.48460999999999999</c:v>
                </c:pt>
                <c:pt idx="2653">
                  <c:v>0.48468</c:v>
                </c:pt>
                <c:pt idx="2654">
                  <c:v>0.48476000000000002</c:v>
                </c:pt>
                <c:pt idx="2655">
                  <c:v>0.48476000000000002</c:v>
                </c:pt>
                <c:pt idx="2656">
                  <c:v>0.48483999999999999</c:v>
                </c:pt>
                <c:pt idx="2657">
                  <c:v>0.48496</c:v>
                </c:pt>
                <c:pt idx="2658">
                  <c:v>0.48508000000000001</c:v>
                </c:pt>
                <c:pt idx="2659">
                  <c:v>0.48512</c:v>
                </c:pt>
                <c:pt idx="2660">
                  <c:v>0.48515999999999998</c:v>
                </c:pt>
                <c:pt idx="2661">
                  <c:v>0.48520000000000002</c:v>
                </c:pt>
                <c:pt idx="2662">
                  <c:v>0.48526999999999998</c:v>
                </c:pt>
                <c:pt idx="2663">
                  <c:v>0.48526999999999998</c:v>
                </c:pt>
                <c:pt idx="2664">
                  <c:v>0.48531000000000002</c:v>
                </c:pt>
                <c:pt idx="2665">
                  <c:v>0.48535</c:v>
                </c:pt>
                <c:pt idx="2666">
                  <c:v>0.48542999999999997</c:v>
                </c:pt>
                <c:pt idx="2667">
                  <c:v>0.48542999999999997</c:v>
                </c:pt>
                <c:pt idx="2668">
                  <c:v>0.48551</c:v>
                </c:pt>
                <c:pt idx="2669">
                  <c:v>0.48554999999999998</c:v>
                </c:pt>
                <c:pt idx="2670">
                  <c:v>0.48559000000000002</c:v>
                </c:pt>
                <c:pt idx="2671">
                  <c:v>0.48563000000000001</c:v>
                </c:pt>
                <c:pt idx="2672">
                  <c:v>0.48566999999999999</c:v>
                </c:pt>
                <c:pt idx="2673">
                  <c:v>0.48566999999999999</c:v>
                </c:pt>
                <c:pt idx="2674">
                  <c:v>0.48570999999999998</c:v>
                </c:pt>
                <c:pt idx="2675">
                  <c:v>0.48581999999999997</c:v>
                </c:pt>
                <c:pt idx="2676">
                  <c:v>0.48586000000000001</c:v>
                </c:pt>
                <c:pt idx="2677">
                  <c:v>0.4859</c:v>
                </c:pt>
                <c:pt idx="2678">
                  <c:v>0.48598000000000002</c:v>
                </c:pt>
                <c:pt idx="2679">
                  <c:v>0.48605999999999999</c:v>
                </c:pt>
                <c:pt idx="2680">
                  <c:v>0.48605999999999999</c:v>
                </c:pt>
                <c:pt idx="2681">
                  <c:v>0.48609999999999998</c:v>
                </c:pt>
                <c:pt idx="2682">
                  <c:v>0.48614000000000002</c:v>
                </c:pt>
                <c:pt idx="2683">
                  <c:v>0.48621999999999999</c:v>
                </c:pt>
                <c:pt idx="2684">
                  <c:v>0.48621999999999999</c:v>
                </c:pt>
                <c:pt idx="2685">
                  <c:v>0.48626000000000003</c:v>
                </c:pt>
                <c:pt idx="2686">
                  <c:v>0.48630000000000001</c:v>
                </c:pt>
                <c:pt idx="2687">
                  <c:v>0.48633999999999999</c:v>
                </c:pt>
                <c:pt idx="2688">
                  <c:v>0.48637000000000002</c:v>
                </c:pt>
                <c:pt idx="2689">
                  <c:v>0.48641000000000001</c:v>
                </c:pt>
                <c:pt idx="2690">
                  <c:v>0.48644999999999999</c:v>
                </c:pt>
                <c:pt idx="2691">
                  <c:v>0.48648999999999998</c:v>
                </c:pt>
                <c:pt idx="2692">
                  <c:v>0.48648999999999998</c:v>
                </c:pt>
                <c:pt idx="2693">
                  <c:v>0.48657</c:v>
                </c:pt>
                <c:pt idx="2694">
                  <c:v>0.48660999999999999</c:v>
                </c:pt>
                <c:pt idx="2695">
                  <c:v>0.48669000000000001</c:v>
                </c:pt>
                <c:pt idx="2696">
                  <c:v>0.48669000000000001</c:v>
                </c:pt>
                <c:pt idx="2697">
                  <c:v>0.48673</c:v>
                </c:pt>
                <c:pt idx="2698">
                  <c:v>0.48676999999999998</c:v>
                </c:pt>
                <c:pt idx="2699">
                  <c:v>0.48681000000000002</c:v>
                </c:pt>
                <c:pt idx="2700">
                  <c:v>0.48685</c:v>
                </c:pt>
                <c:pt idx="2701">
                  <c:v>0.48696</c:v>
                </c:pt>
                <c:pt idx="2702">
                  <c:v>0.48699999999999999</c:v>
                </c:pt>
                <c:pt idx="2703">
                  <c:v>0.48708000000000001</c:v>
                </c:pt>
                <c:pt idx="2704">
                  <c:v>0.48712</c:v>
                </c:pt>
                <c:pt idx="2705">
                  <c:v>0.48720000000000002</c:v>
                </c:pt>
                <c:pt idx="2706">
                  <c:v>0.48724000000000001</c:v>
                </c:pt>
                <c:pt idx="2707">
                  <c:v>0.48727999999999999</c:v>
                </c:pt>
                <c:pt idx="2708">
                  <c:v>0.48736000000000002</c:v>
                </c:pt>
                <c:pt idx="2709">
                  <c:v>0.48752000000000001</c:v>
                </c:pt>
                <c:pt idx="2710">
                  <c:v>0.48754999999999998</c:v>
                </c:pt>
                <c:pt idx="2711">
                  <c:v>0.48763000000000001</c:v>
                </c:pt>
                <c:pt idx="2712">
                  <c:v>0.48766999999999999</c:v>
                </c:pt>
                <c:pt idx="2713">
                  <c:v>0.48770999999999998</c:v>
                </c:pt>
                <c:pt idx="2714">
                  <c:v>0.48770999999999998</c:v>
                </c:pt>
                <c:pt idx="2715">
                  <c:v>0.48782999999999999</c:v>
                </c:pt>
                <c:pt idx="2716">
                  <c:v>0.48787000000000003</c:v>
                </c:pt>
                <c:pt idx="2717">
                  <c:v>0.48794999999999999</c:v>
                </c:pt>
                <c:pt idx="2718">
                  <c:v>0.48798999999999998</c:v>
                </c:pt>
                <c:pt idx="2719">
                  <c:v>0.48803000000000002</c:v>
                </c:pt>
                <c:pt idx="2720">
                  <c:v>0.48803000000000002</c:v>
                </c:pt>
                <c:pt idx="2721">
                  <c:v>0.48807</c:v>
                </c:pt>
                <c:pt idx="2722">
                  <c:v>0.48807</c:v>
                </c:pt>
                <c:pt idx="2723">
                  <c:v>0.48810999999999999</c:v>
                </c:pt>
                <c:pt idx="2724">
                  <c:v>0.48814000000000002</c:v>
                </c:pt>
                <c:pt idx="2725">
                  <c:v>0.48818</c:v>
                </c:pt>
                <c:pt idx="2726">
                  <c:v>0.48818</c:v>
                </c:pt>
                <c:pt idx="2727">
                  <c:v>0.48821999999999999</c:v>
                </c:pt>
                <c:pt idx="2728">
                  <c:v>0.48826000000000003</c:v>
                </c:pt>
                <c:pt idx="2729">
                  <c:v>0.48830000000000001</c:v>
                </c:pt>
                <c:pt idx="2730">
                  <c:v>0.48842000000000002</c:v>
                </c:pt>
                <c:pt idx="2731">
                  <c:v>0.48846000000000001</c:v>
                </c:pt>
                <c:pt idx="2732">
                  <c:v>0.48853999999999997</c:v>
                </c:pt>
                <c:pt idx="2733">
                  <c:v>0.48853999999999997</c:v>
                </c:pt>
                <c:pt idx="2734">
                  <c:v>0.48865999999999998</c:v>
                </c:pt>
                <c:pt idx="2735">
                  <c:v>0.48865999999999998</c:v>
                </c:pt>
                <c:pt idx="2736">
                  <c:v>0.48869000000000001</c:v>
                </c:pt>
                <c:pt idx="2737">
                  <c:v>0.48873</c:v>
                </c:pt>
                <c:pt idx="2738">
                  <c:v>0.48873</c:v>
                </c:pt>
                <c:pt idx="2739">
                  <c:v>0.48876999999999998</c:v>
                </c:pt>
                <c:pt idx="2740">
                  <c:v>0.48881000000000002</c:v>
                </c:pt>
                <c:pt idx="2741">
                  <c:v>0.48892999999999998</c:v>
                </c:pt>
                <c:pt idx="2742">
                  <c:v>0.48901</c:v>
                </c:pt>
                <c:pt idx="2743">
                  <c:v>0.48909000000000002</c:v>
                </c:pt>
                <c:pt idx="2744">
                  <c:v>0.48913000000000001</c:v>
                </c:pt>
                <c:pt idx="2745">
                  <c:v>0.48920999999999998</c:v>
                </c:pt>
                <c:pt idx="2746">
                  <c:v>0.48931999999999998</c:v>
                </c:pt>
                <c:pt idx="2747">
                  <c:v>0.48936000000000002</c:v>
                </c:pt>
                <c:pt idx="2748">
                  <c:v>0.4894</c:v>
                </c:pt>
                <c:pt idx="2749">
                  <c:v>0.48943999999999999</c:v>
                </c:pt>
                <c:pt idx="2750">
                  <c:v>0.48943999999999999</c:v>
                </c:pt>
                <c:pt idx="2751">
                  <c:v>0.48948000000000003</c:v>
                </c:pt>
                <c:pt idx="2752">
                  <c:v>0.48959999999999998</c:v>
                </c:pt>
                <c:pt idx="2753">
                  <c:v>0.48968</c:v>
                </c:pt>
                <c:pt idx="2754">
                  <c:v>0.48968</c:v>
                </c:pt>
                <c:pt idx="2755">
                  <c:v>0.48975999999999997</c:v>
                </c:pt>
                <c:pt idx="2756">
                  <c:v>0.48980000000000001</c:v>
                </c:pt>
                <c:pt idx="2757">
                  <c:v>0.48987000000000003</c:v>
                </c:pt>
                <c:pt idx="2758">
                  <c:v>0.48998999999999998</c:v>
                </c:pt>
                <c:pt idx="2759">
                  <c:v>0.48998999999999998</c:v>
                </c:pt>
                <c:pt idx="2760">
                  <c:v>0.49010999999999999</c:v>
                </c:pt>
                <c:pt idx="2761">
                  <c:v>0.49026999999999998</c:v>
                </c:pt>
                <c:pt idx="2762">
                  <c:v>0.49031000000000002</c:v>
                </c:pt>
                <c:pt idx="2763">
                  <c:v>0.49042999999999998</c:v>
                </c:pt>
                <c:pt idx="2764">
                  <c:v>0.49046000000000001</c:v>
                </c:pt>
                <c:pt idx="2765">
                  <c:v>0.49053999999999998</c:v>
                </c:pt>
                <c:pt idx="2766">
                  <c:v>0.49058000000000002</c:v>
                </c:pt>
                <c:pt idx="2767">
                  <c:v>0.49062</c:v>
                </c:pt>
                <c:pt idx="2768">
                  <c:v>0.49077999999999999</c:v>
                </c:pt>
                <c:pt idx="2769">
                  <c:v>0.49081999999999998</c:v>
                </c:pt>
                <c:pt idx="2770">
                  <c:v>0.4909</c:v>
                </c:pt>
                <c:pt idx="2771">
                  <c:v>0.49093999999999999</c:v>
                </c:pt>
                <c:pt idx="2772">
                  <c:v>0.49101</c:v>
                </c:pt>
                <c:pt idx="2773">
                  <c:v>0.49113000000000001</c:v>
                </c:pt>
                <c:pt idx="2774">
                  <c:v>0.49113000000000001</c:v>
                </c:pt>
                <c:pt idx="2775">
                  <c:v>0.49117</c:v>
                </c:pt>
                <c:pt idx="2776">
                  <c:v>0.49120999999999998</c:v>
                </c:pt>
                <c:pt idx="2777">
                  <c:v>0.49120999999999998</c:v>
                </c:pt>
                <c:pt idx="2778">
                  <c:v>0.49125000000000002</c:v>
                </c:pt>
                <c:pt idx="2779">
                  <c:v>0.49129</c:v>
                </c:pt>
                <c:pt idx="2780">
                  <c:v>0.49141000000000001</c:v>
                </c:pt>
                <c:pt idx="2781">
                  <c:v>0.49153000000000002</c:v>
                </c:pt>
                <c:pt idx="2782">
                  <c:v>0.49157000000000001</c:v>
                </c:pt>
                <c:pt idx="2783">
                  <c:v>0.49159999999999998</c:v>
                </c:pt>
                <c:pt idx="2784">
                  <c:v>0.49164000000000002</c:v>
                </c:pt>
                <c:pt idx="2785">
                  <c:v>0.49164000000000002</c:v>
                </c:pt>
                <c:pt idx="2786">
                  <c:v>0.49168000000000001</c:v>
                </c:pt>
                <c:pt idx="2787">
                  <c:v>0.49171999999999999</c:v>
                </c:pt>
                <c:pt idx="2788">
                  <c:v>0.49180000000000001</c:v>
                </c:pt>
                <c:pt idx="2789">
                  <c:v>0.49187999999999998</c:v>
                </c:pt>
                <c:pt idx="2790">
                  <c:v>0.49192000000000002</c:v>
                </c:pt>
                <c:pt idx="2791">
                  <c:v>0.49196000000000001</c:v>
                </c:pt>
                <c:pt idx="2792">
                  <c:v>0.49199999999999999</c:v>
                </c:pt>
                <c:pt idx="2793">
                  <c:v>0.49208000000000002</c:v>
                </c:pt>
                <c:pt idx="2794">
                  <c:v>0.49212</c:v>
                </c:pt>
                <c:pt idx="2795">
                  <c:v>0.49215999999999999</c:v>
                </c:pt>
                <c:pt idx="2796">
                  <c:v>0.49223</c:v>
                </c:pt>
                <c:pt idx="2797">
                  <c:v>0.49231000000000003</c:v>
                </c:pt>
                <c:pt idx="2798">
                  <c:v>0.49235000000000001</c:v>
                </c:pt>
                <c:pt idx="2799">
                  <c:v>0.49242999999999998</c:v>
                </c:pt>
                <c:pt idx="2800">
                  <c:v>0.49254999999999999</c:v>
                </c:pt>
                <c:pt idx="2801">
                  <c:v>0.49267</c:v>
                </c:pt>
                <c:pt idx="2802">
                  <c:v>0.49270999999999998</c:v>
                </c:pt>
                <c:pt idx="2803">
                  <c:v>0.49275000000000002</c:v>
                </c:pt>
                <c:pt idx="2804">
                  <c:v>0.49275000000000002</c:v>
                </c:pt>
                <c:pt idx="2805">
                  <c:v>0.49281999999999998</c:v>
                </c:pt>
                <c:pt idx="2806">
                  <c:v>0.49281999999999998</c:v>
                </c:pt>
                <c:pt idx="2807">
                  <c:v>0.4929</c:v>
                </c:pt>
                <c:pt idx="2808">
                  <c:v>0.4929</c:v>
                </c:pt>
                <c:pt idx="2809">
                  <c:v>0.49293999999999999</c:v>
                </c:pt>
                <c:pt idx="2810">
                  <c:v>0.49297999999999997</c:v>
                </c:pt>
                <c:pt idx="2811">
                  <c:v>0.49309999999999998</c:v>
                </c:pt>
                <c:pt idx="2812">
                  <c:v>0.49318000000000001</c:v>
                </c:pt>
                <c:pt idx="2813">
                  <c:v>0.49325999999999998</c:v>
                </c:pt>
                <c:pt idx="2814">
                  <c:v>0.49330000000000002</c:v>
                </c:pt>
                <c:pt idx="2815">
                  <c:v>0.49332999999999999</c:v>
                </c:pt>
                <c:pt idx="2816">
                  <c:v>0.49336999999999998</c:v>
                </c:pt>
                <c:pt idx="2817">
                  <c:v>0.49348999999999998</c:v>
                </c:pt>
                <c:pt idx="2818">
                  <c:v>0.49357000000000001</c:v>
                </c:pt>
                <c:pt idx="2819">
                  <c:v>0.49357000000000001</c:v>
                </c:pt>
              </c:numCache>
            </c:numRef>
          </c:val>
          <c:smooth val="0"/>
        </c:ser>
        <c:ser>
          <c:idx val="1"/>
          <c:order val="1"/>
          <c:tx>
            <c:strRef>
              <c:f>'Table 1 - DS WORK.FAIL - Opt. 2'!$C$1</c:f>
              <c:strCache>
                <c:ptCount val="1"/>
                <c:pt idx="0">
                  <c:v>failurec</c:v>
                </c:pt>
              </c:strCache>
            </c:strRef>
          </c:tx>
          <c:spPr>
            <a:ln w="50800" cap="rnd">
              <a:solidFill>
                <a:schemeClr val="accent2"/>
              </a:solidFill>
              <a:round/>
            </a:ln>
            <a:effectLst/>
          </c:spPr>
          <c:marker>
            <c:symbol val="none"/>
          </c:marker>
          <c:cat>
            <c:numRef>
              <c:f>'Table 1 - DS WORK.FAIL - Opt. 2'!$E$2:$E$2820</c:f>
              <c:numCache>
                <c:formatCode>General</c:formatCode>
                <c:ptCount val="2819"/>
                <c:pt idx="366">
                  <c:v>1</c:v>
                </c:pt>
                <c:pt idx="730">
                  <c:v>2</c:v>
                </c:pt>
                <c:pt idx="1095">
                  <c:v>3</c:v>
                </c:pt>
                <c:pt idx="1458">
                  <c:v>4</c:v>
                </c:pt>
                <c:pt idx="1816">
                  <c:v>5</c:v>
                </c:pt>
                <c:pt idx="2162">
                  <c:v>6</c:v>
                </c:pt>
                <c:pt idx="2499">
                  <c:v>7</c:v>
                </c:pt>
                <c:pt idx="2818">
                  <c:v>8</c:v>
                </c:pt>
              </c:numCache>
            </c:numRef>
          </c:cat>
          <c:val>
            <c:numRef>
              <c:f>'Table 1 - DS WORK.FAIL - Opt. 2'!$C$2:$C$2831</c:f>
              <c:numCache>
                <c:formatCode>General</c:formatCode>
                <c:ptCount val="2830"/>
                <c:pt idx="0">
                  <c:v>0</c:v>
                </c:pt>
                <c:pt idx="1">
                  <c:v>1.89E-3</c:v>
                </c:pt>
                <c:pt idx="2">
                  <c:v>2.0100000000000001E-3</c:v>
                </c:pt>
                <c:pt idx="3">
                  <c:v>2.0799999999999998E-3</c:v>
                </c:pt>
                <c:pt idx="4">
                  <c:v>2.2799999999999999E-3</c:v>
                </c:pt>
                <c:pt idx="5">
                  <c:v>2.48E-3</c:v>
                </c:pt>
                <c:pt idx="6">
                  <c:v>2.6700000000000001E-3</c:v>
                </c:pt>
                <c:pt idx="7">
                  <c:v>2.8300000000000001E-3</c:v>
                </c:pt>
                <c:pt idx="8">
                  <c:v>3.0300000000000001E-3</c:v>
                </c:pt>
                <c:pt idx="9">
                  <c:v>3.1900000000000001E-3</c:v>
                </c:pt>
                <c:pt idx="10">
                  <c:v>3.4199999999999999E-3</c:v>
                </c:pt>
                <c:pt idx="11">
                  <c:v>3.5000000000000001E-3</c:v>
                </c:pt>
                <c:pt idx="12">
                  <c:v>3.62E-3</c:v>
                </c:pt>
                <c:pt idx="13">
                  <c:v>3.7699999999999999E-3</c:v>
                </c:pt>
                <c:pt idx="14">
                  <c:v>3.8899999999999998E-3</c:v>
                </c:pt>
                <c:pt idx="15">
                  <c:v>3.9300000000000003E-3</c:v>
                </c:pt>
                <c:pt idx="16">
                  <c:v>4.0899999999999999E-3</c:v>
                </c:pt>
                <c:pt idx="17">
                  <c:v>4.2500000000000003E-3</c:v>
                </c:pt>
                <c:pt idx="18">
                  <c:v>4.3600000000000002E-3</c:v>
                </c:pt>
                <c:pt idx="19">
                  <c:v>4.4000000000000003E-3</c:v>
                </c:pt>
                <c:pt idx="20">
                  <c:v>4.4799999999999996E-3</c:v>
                </c:pt>
                <c:pt idx="21">
                  <c:v>4.5199999999999997E-3</c:v>
                </c:pt>
                <c:pt idx="22">
                  <c:v>4.64E-3</c:v>
                </c:pt>
                <c:pt idx="23">
                  <c:v>4.7600000000000003E-3</c:v>
                </c:pt>
                <c:pt idx="24">
                  <c:v>4.8399999999999997E-3</c:v>
                </c:pt>
                <c:pt idx="25">
                  <c:v>4.9899999999999996E-3</c:v>
                </c:pt>
                <c:pt idx="26">
                  <c:v>5.0699999999999999E-3</c:v>
                </c:pt>
                <c:pt idx="27">
                  <c:v>5.3099999999999996E-3</c:v>
                </c:pt>
                <c:pt idx="28">
                  <c:v>5.7000000000000002E-3</c:v>
                </c:pt>
                <c:pt idx="29">
                  <c:v>5.9800000000000001E-3</c:v>
                </c:pt>
                <c:pt idx="30">
                  <c:v>6.13E-3</c:v>
                </c:pt>
                <c:pt idx="31">
                  <c:v>6.4099999999999999E-3</c:v>
                </c:pt>
                <c:pt idx="32">
                  <c:v>6.6499999999999997E-3</c:v>
                </c:pt>
                <c:pt idx="33">
                  <c:v>6.7999999999999996E-3</c:v>
                </c:pt>
                <c:pt idx="34">
                  <c:v>6.96E-3</c:v>
                </c:pt>
                <c:pt idx="35">
                  <c:v>7.0400000000000003E-3</c:v>
                </c:pt>
                <c:pt idx="36">
                  <c:v>7.1999999999999998E-3</c:v>
                </c:pt>
                <c:pt idx="37">
                  <c:v>7.3099999999999997E-3</c:v>
                </c:pt>
                <c:pt idx="38">
                  <c:v>7.3899999999999999E-3</c:v>
                </c:pt>
                <c:pt idx="39">
                  <c:v>7.4700000000000001E-3</c:v>
                </c:pt>
                <c:pt idx="40">
                  <c:v>7.7499999999999999E-3</c:v>
                </c:pt>
                <c:pt idx="41">
                  <c:v>7.79E-3</c:v>
                </c:pt>
                <c:pt idx="42">
                  <c:v>8.0199999999999994E-3</c:v>
                </c:pt>
                <c:pt idx="43">
                  <c:v>8.2199999999999999E-3</c:v>
                </c:pt>
                <c:pt idx="44">
                  <c:v>8.4899999999999993E-3</c:v>
                </c:pt>
                <c:pt idx="45">
                  <c:v>8.6099999999999996E-3</c:v>
                </c:pt>
                <c:pt idx="46">
                  <c:v>8.8100000000000001E-3</c:v>
                </c:pt>
                <c:pt idx="47">
                  <c:v>8.9700000000000005E-3</c:v>
                </c:pt>
                <c:pt idx="48">
                  <c:v>9.1999999999999998E-3</c:v>
                </c:pt>
                <c:pt idx="49">
                  <c:v>9.4000000000000004E-3</c:v>
                </c:pt>
                <c:pt idx="50">
                  <c:v>9.5600000000000008E-3</c:v>
                </c:pt>
                <c:pt idx="51">
                  <c:v>9.7099999999999999E-3</c:v>
                </c:pt>
                <c:pt idx="52">
                  <c:v>9.9500000000000005E-3</c:v>
                </c:pt>
                <c:pt idx="53">
                  <c:v>1.026E-2</c:v>
                </c:pt>
                <c:pt idx="54">
                  <c:v>1.038E-2</c:v>
                </c:pt>
                <c:pt idx="55">
                  <c:v>1.0500000000000001E-2</c:v>
                </c:pt>
                <c:pt idx="56">
                  <c:v>1.0619999999999999E-2</c:v>
                </c:pt>
                <c:pt idx="57">
                  <c:v>1.077E-2</c:v>
                </c:pt>
                <c:pt idx="58">
                  <c:v>1.089E-2</c:v>
                </c:pt>
                <c:pt idx="59">
                  <c:v>1.0970000000000001E-2</c:v>
                </c:pt>
                <c:pt idx="60">
                  <c:v>1.1089999999999999E-2</c:v>
                </c:pt>
                <c:pt idx="61">
                  <c:v>1.136E-2</c:v>
                </c:pt>
                <c:pt idx="62">
                  <c:v>1.136E-2</c:v>
                </c:pt>
                <c:pt idx="63">
                  <c:v>1.172E-2</c:v>
                </c:pt>
                <c:pt idx="64">
                  <c:v>1.191E-2</c:v>
                </c:pt>
                <c:pt idx="65">
                  <c:v>1.2070000000000001E-2</c:v>
                </c:pt>
                <c:pt idx="66">
                  <c:v>1.227E-2</c:v>
                </c:pt>
                <c:pt idx="67">
                  <c:v>1.2500000000000001E-2</c:v>
                </c:pt>
                <c:pt idx="68">
                  <c:v>1.286E-2</c:v>
                </c:pt>
                <c:pt idx="69">
                  <c:v>1.3050000000000001E-2</c:v>
                </c:pt>
                <c:pt idx="70">
                  <c:v>1.337E-2</c:v>
                </c:pt>
                <c:pt idx="71">
                  <c:v>1.345E-2</c:v>
                </c:pt>
                <c:pt idx="72">
                  <c:v>1.3679999999999999E-2</c:v>
                </c:pt>
                <c:pt idx="73">
                  <c:v>1.376E-2</c:v>
                </c:pt>
                <c:pt idx="74">
                  <c:v>1.4E-2</c:v>
                </c:pt>
                <c:pt idx="75">
                  <c:v>1.4200000000000001E-2</c:v>
                </c:pt>
                <c:pt idx="76">
                  <c:v>1.431E-2</c:v>
                </c:pt>
                <c:pt idx="77">
                  <c:v>1.443E-2</c:v>
                </c:pt>
                <c:pt idx="78">
                  <c:v>1.4789999999999999E-2</c:v>
                </c:pt>
                <c:pt idx="79">
                  <c:v>1.49E-2</c:v>
                </c:pt>
                <c:pt idx="80">
                  <c:v>1.506E-2</c:v>
                </c:pt>
                <c:pt idx="81">
                  <c:v>1.5180000000000001E-2</c:v>
                </c:pt>
                <c:pt idx="82">
                  <c:v>1.545E-2</c:v>
                </c:pt>
                <c:pt idx="83">
                  <c:v>1.5730000000000001E-2</c:v>
                </c:pt>
                <c:pt idx="84">
                  <c:v>1.5810000000000001E-2</c:v>
                </c:pt>
                <c:pt idx="85">
                  <c:v>1.6080000000000001E-2</c:v>
                </c:pt>
                <c:pt idx="86">
                  <c:v>1.636E-2</c:v>
                </c:pt>
                <c:pt idx="87">
                  <c:v>1.652E-2</c:v>
                </c:pt>
                <c:pt idx="88">
                  <c:v>1.6709999999999999E-2</c:v>
                </c:pt>
                <c:pt idx="89">
                  <c:v>1.6789999999999999E-2</c:v>
                </c:pt>
                <c:pt idx="90">
                  <c:v>1.6910000000000001E-2</c:v>
                </c:pt>
                <c:pt idx="91">
                  <c:v>1.711E-2</c:v>
                </c:pt>
                <c:pt idx="92">
                  <c:v>1.7500000000000002E-2</c:v>
                </c:pt>
                <c:pt idx="93">
                  <c:v>1.7659999999999999E-2</c:v>
                </c:pt>
                <c:pt idx="94">
                  <c:v>1.7809999999999999E-2</c:v>
                </c:pt>
                <c:pt idx="95">
                  <c:v>1.8010000000000002E-2</c:v>
                </c:pt>
                <c:pt idx="96">
                  <c:v>1.8319999999999999E-2</c:v>
                </c:pt>
                <c:pt idx="97">
                  <c:v>1.856E-2</c:v>
                </c:pt>
                <c:pt idx="98">
                  <c:v>1.8759999999999999E-2</c:v>
                </c:pt>
                <c:pt idx="99">
                  <c:v>1.891E-2</c:v>
                </c:pt>
                <c:pt idx="100">
                  <c:v>1.9189999999999999E-2</c:v>
                </c:pt>
                <c:pt idx="101">
                  <c:v>1.9429999999999999E-2</c:v>
                </c:pt>
                <c:pt idx="102">
                  <c:v>1.9740000000000001E-2</c:v>
                </c:pt>
                <c:pt idx="103">
                  <c:v>1.9859999999999999E-2</c:v>
                </c:pt>
                <c:pt idx="104">
                  <c:v>2.0129999999999999E-2</c:v>
                </c:pt>
                <c:pt idx="105">
                  <c:v>2.0449999999999999E-2</c:v>
                </c:pt>
                <c:pt idx="106">
                  <c:v>2.068E-2</c:v>
                </c:pt>
                <c:pt idx="107">
                  <c:v>2.0840000000000001E-2</c:v>
                </c:pt>
                <c:pt idx="108">
                  <c:v>2.0920000000000001E-2</c:v>
                </c:pt>
                <c:pt idx="109">
                  <c:v>2.1160000000000002E-2</c:v>
                </c:pt>
                <c:pt idx="110">
                  <c:v>2.1430000000000001E-2</c:v>
                </c:pt>
                <c:pt idx="111">
                  <c:v>2.171E-2</c:v>
                </c:pt>
                <c:pt idx="112">
                  <c:v>2.1780000000000001E-2</c:v>
                </c:pt>
                <c:pt idx="113">
                  <c:v>2.214E-2</c:v>
                </c:pt>
                <c:pt idx="114">
                  <c:v>2.2370000000000001E-2</c:v>
                </c:pt>
                <c:pt idx="115">
                  <c:v>2.2689999999999998E-2</c:v>
                </c:pt>
                <c:pt idx="116">
                  <c:v>2.3E-2</c:v>
                </c:pt>
                <c:pt idx="117">
                  <c:v>2.3279999999999999E-2</c:v>
                </c:pt>
                <c:pt idx="118">
                  <c:v>2.3550000000000001E-2</c:v>
                </c:pt>
                <c:pt idx="119">
                  <c:v>2.3869999999999999E-2</c:v>
                </c:pt>
                <c:pt idx="120">
                  <c:v>2.4070000000000001E-2</c:v>
                </c:pt>
                <c:pt idx="121">
                  <c:v>2.4580000000000001E-2</c:v>
                </c:pt>
                <c:pt idx="122">
                  <c:v>2.462E-2</c:v>
                </c:pt>
                <c:pt idx="123">
                  <c:v>2.477E-2</c:v>
                </c:pt>
                <c:pt idx="124">
                  <c:v>2.5090000000000001E-2</c:v>
                </c:pt>
                <c:pt idx="125">
                  <c:v>2.5239999999999999E-2</c:v>
                </c:pt>
                <c:pt idx="126">
                  <c:v>2.5360000000000001E-2</c:v>
                </c:pt>
                <c:pt idx="127">
                  <c:v>2.5559999999999999E-2</c:v>
                </c:pt>
                <c:pt idx="128">
                  <c:v>2.5760000000000002E-2</c:v>
                </c:pt>
                <c:pt idx="129">
                  <c:v>2.5870000000000001E-2</c:v>
                </c:pt>
                <c:pt idx="130">
                  <c:v>2.6069999999999999E-2</c:v>
                </c:pt>
                <c:pt idx="131">
                  <c:v>2.631E-2</c:v>
                </c:pt>
                <c:pt idx="132">
                  <c:v>2.6540000000000001E-2</c:v>
                </c:pt>
                <c:pt idx="133">
                  <c:v>2.682E-2</c:v>
                </c:pt>
                <c:pt idx="134">
                  <c:v>2.7210000000000002E-2</c:v>
                </c:pt>
                <c:pt idx="135">
                  <c:v>2.7449999999999999E-2</c:v>
                </c:pt>
                <c:pt idx="136">
                  <c:v>2.7560000000000001E-2</c:v>
                </c:pt>
                <c:pt idx="137">
                  <c:v>2.7879999999999999E-2</c:v>
                </c:pt>
                <c:pt idx="138">
                  <c:v>2.8039999999999999E-2</c:v>
                </c:pt>
                <c:pt idx="139">
                  <c:v>2.8309999999999998E-2</c:v>
                </c:pt>
                <c:pt idx="140">
                  <c:v>2.8389999999999999E-2</c:v>
                </c:pt>
                <c:pt idx="141">
                  <c:v>2.8590000000000001E-2</c:v>
                </c:pt>
                <c:pt idx="142">
                  <c:v>2.886E-2</c:v>
                </c:pt>
                <c:pt idx="143">
                  <c:v>2.9100000000000001E-2</c:v>
                </c:pt>
                <c:pt idx="144">
                  <c:v>2.945E-2</c:v>
                </c:pt>
                <c:pt idx="145">
                  <c:v>2.9610000000000001E-2</c:v>
                </c:pt>
                <c:pt idx="146">
                  <c:v>2.9729999999999999E-2</c:v>
                </c:pt>
                <c:pt idx="147">
                  <c:v>2.9960000000000001E-2</c:v>
                </c:pt>
                <c:pt idx="148">
                  <c:v>3.0079999999999999E-2</c:v>
                </c:pt>
                <c:pt idx="149">
                  <c:v>3.0159999999999999E-2</c:v>
                </c:pt>
                <c:pt idx="150">
                  <c:v>3.0200000000000001E-2</c:v>
                </c:pt>
                <c:pt idx="151">
                  <c:v>3.0280000000000001E-2</c:v>
                </c:pt>
                <c:pt idx="152">
                  <c:v>3.0630000000000001E-2</c:v>
                </c:pt>
                <c:pt idx="153">
                  <c:v>3.0870000000000002E-2</c:v>
                </c:pt>
                <c:pt idx="154">
                  <c:v>3.1060000000000001E-2</c:v>
                </c:pt>
                <c:pt idx="155">
                  <c:v>3.1300000000000001E-2</c:v>
                </c:pt>
                <c:pt idx="156">
                  <c:v>3.1649999999999998E-2</c:v>
                </c:pt>
                <c:pt idx="157">
                  <c:v>3.177E-2</c:v>
                </c:pt>
                <c:pt idx="158">
                  <c:v>3.1969999999999998E-2</c:v>
                </c:pt>
                <c:pt idx="159">
                  <c:v>3.2009999999999997E-2</c:v>
                </c:pt>
                <c:pt idx="160">
                  <c:v>3.236E-2</c:v>
                </c:pt>
                <c:pt idx="161">
                  <c:v>3.2640000000000002E-2</c:v>
                </c:pt>
                <c:pt idx="162">
                  <c:v>3.2910000000000002E-2</c:v>
                </c:pt>
                <c:pt idx="163">
                  <c:v>3.3110000000000001E-2</c:v>
                </c:pt>
                <c:pt idx="164">
                  <c:v>3.3309999999999999E-2</c:v>
                </c:pt>
                <c:pt idx="165">
                  <c:v>3.3419999999999998E-2</c:v>
                </c:pt>
                <c:pt idx="166">
                  <c:v>3.3700000000000001E-2</c:v>
                </c:pt>
                <c:pt idx="167">
                  <c:v>3.3930000000000002E-2</c:v>
                </c:pt>
                <c:pt idx="168">
                  <c:v>3.449E-2</c:v>
                </c:pt>
                <c:pt idx="169">
                  <c:v>3.4840000000000003E-2</c:v>
                </c:pt>
                <c:pt idx="170">
                  <c:v>3.5040000000000002E-2</c:v>
                </c:pt>
                <c:pt idx="171">
                  <c:v>3.5310000000000001E-2</c:v>
                </c:pt>
                <c:pt idx="172">
                  <c:v>3.5589999999999997E-2</c:v>
                </c:pt>
                <c:pt idx="173">
                  <c:v>3.5860000000000003E-2</c:v>
                </c:pt>
                <c:pt idx="174">
                  <c:v>3.5900000000000001E-2</c:v>
                </c:pt>
                <c:pt idx="175">
                  <c:v>3.6020000000000003E-2</c:v>
                </c:pt>
                <c:pt idx="176">
                  <c:v>3.637E-2</c:v>
                </c:pt>
                <c:pt idx="177">
                  <c:v>3.6569999999999998E-2</c:v>
                </c:pt>
                <c:pt idx="178">
                  <c:v>3.6920000000000001E-2</c:v>
                </c:pt>
                <c:pt idx="179">
                  <c:v>3.7240000000000002E-2</c:v>
                </c:pt>
                <c:pt idx="180">
                  <c:v>3.7400000000000003E-2</c:v>
                </c:pt>
                <c:pt idx="181">
                  <c:v>3.7589999999999998E-2</c:v>
                </c:pt>
                <c:pt idx="182">
                  <c:v>3.7749999999999999E-2</c:v>
                </c:pt>
                <c:pt idx="183">
                  <c:v>3.8059999999999997E-2</c:v>
                </c:pt>
                <c:pt idx="184">
                  <c:v>3.8460000000000001E-2</c:v>
                </c:pt>
                <c:pt idx="185">
                  <c:v>3.8690000000000002E-2</c:v>
                </c:pt>
                <c:pt idx="186">
                  <c:v>3.9010000000000003E-2</c:v>
                </c:pt>
                <c:pt idx="187">
                  <c:v>3.9050000000000001E-2</c:v>
                </c:pt>
                <c:pt idx="188">
                  <c:v>3.9199999999999999E-2</c:v>
                </c:pt>
                <c:pt idx="189">
                  <c:v>3.9480000000000001E-2</c:v>
                </c:pt>
                <c:pt idx="190">
                  <c:v>3.968E-2</c:v>
                </c:pt>
                <c:pt idx="191">
                  <c:v>3.9910000000000001E-2</c:v>
                </c:pt>
                <c:pt idx="192">
                  <c:v>4.011E-2</c:v>
                </c:pt>
                <c:pt idx="193">
                  <c:v>4.0189999999999997E-2</c:v>
                </c:pt>
                <c:pt idx="194">
                  <c:v>4.0309999999999999E-2</c:v>
                </c:pt>
                <c:pt idx="195">
                  <c:v>4.0620000000000003E-2</c:v>
                </c:pt>
                <c:pt idx="196">
                  <c:v>4.0820000000000002E-2</c:v>
                </c:pt>
                <c:pt idx="197">
                  <c:v>4.1050000000000003E-2</c:v>
                </c:pt>
                <c:pt idx="198">
                  <c:v>4.1209999999999997E-2</c:v>
                </c:pt>
                <c:pt idx="199">
                  <c:v>4.1410000000000002E-2</c:v>
                </c:pt>
                <c:pt idx="200">
                  <c:v>4.156E-2</c:v>
                </c:pt>
                <c:pt idx="201">
                  <c:v>4.172E-2</c:v>
                </c:pt>
                <c:pt idx="202">
                  <c:v>4.1840000000000002E-2</c:v>
                </c:pt>
                <c:pt idx="203">
                  <c:v>4.2110000000000002E-2</c:v>
                </c:pt>
                <c:pt idx="204">
                  <c:v>4.2509999999999999E-2</c:v>
                </c:pt>
                <c:pt idx="205">
                  <c:v>4.2630000000000001E-2</c:v>
                </c:pt>
                <c:pt idx="206">
                  <c:v>4.2779999999999999E-2</c:v>
                </c:pt>
                <c:pt idx="207">
                  <c:v>4.2819999999999997E-2</c:v>
                </c:pt>
                <c:pt idx="208">
                  <c:v>4.2939999999999999E-2</c:v>
                </c:pt>
                <c:pt idx="209">
                  <c:v>4.3209999999999998E-2</c:v>
                </c:pt>
                <c:pt idx="210">
                  <c:v>4.3409999999999997E-2</c:v>
                </c:pt>
                <c:pt idx="211">
                  <c:v>4.3610000000000003E-2</c:v>
                </c:pt>
                <c:pt idx="212">
                  <c:v>4.3799999999999999E-2</c:v>
                </c:pt>
                <c:pt idx="213">
                  <c:v>4.3999999999999997E-2</c:v>
                </c:pt>
                <c:pt idx="214">
                  <c:v>4.4319999999999998E-2</c:v>
                </c:pt>
                <c:pt idx="215">
                  <c:v>4.4429999999999997E-2</c:v>
                </c:pt>
                <c:pt idx="216">
                  <c:v>4.4670000000000001E-2</c:v>
                </c:pt>
                <c:pt idx="217">
                  <c:v>4.4949999999999997E-2</c:v>
                </c:pt>
                <c:pt idx="218">
                  <c:v>4.5179999999999998E-2</c:v>
                </c:pt>
                <c:pt idx="219">
                  <c:v>4.53E-2</c:v>
                </c:pt>
                <c:pt idx="220">
                  <c:v>4.5609999999999998E-2</c:v>
                </c:pt>
                <c:pt idx="221">
                  <c:v>4.573E-2</c:v>
                </c:pt>
                <c:pt idx="222">
                  <c:v>4.5850000000000002E-2</c:v>
                </c:pt>
                <c:pt idx="223">
                  <c:v>4.6120000000000001E-2</c:v>
                </c:pt>
                <c:pt idx="224">
                  <c:v>4.616E-2</c:v>
                </c:pt>
                <c:pt idx="225">
                  <c:v>4.6359999999999998E-2</c:v>
                </c:pt>
                <c:pt idx="226">
                  <c:v>4.6679999999999999E-2</c:v>
                </c:pt>
                <c:pt idx="227">
                  <c:v>4.6949999999999999E-2</c:v>
                </c:pt>
                <c:pt idx="228">
                  <c:v>4.7070000000000001E-2</c:v>
                </c:pt>
                <c:pt idx="229">
                  <c:v>4.7300000000000002E-2</c:v>
                </c:pt>
                <c:pt idx="230">
                  <c:v>4.7579999999999997E-2</c:v>
                </c:pt>
                <c:pt idx="231">
                  <c:v>4.7739999999999998E-2</c:v>
                </c:pt>
                <c:pt idx="232">
                  <c:v>4.7890000000000002E-2</c:v>
                </c:pt>
                <c:pt idx="233">
                  <c:v>4.8250000000000001E-2</c:v>
                </c:pt>
                <c:pt idx="234">
                  <c:v>4.8410000000000002E-2</c:v>
                </c:pt>
                <c:pt idx="235">
                  <c:v>4.8559999999999999E-2</c:v>
                </c:pt>
                <c:pt idx="236">
                  <c:v>4.8759999999999998E-2</c:v>
                </c:pt>
                <c:pt idx="237">
                  <c:v>4.9000000000000002E-2</c:v>
                </c:pt>
                <c:pt idx="238">
                  <c:v>4.9149999999999999E-2</c:v>
                </c:pt>
                <c:pt idx="239">
                  <c:v>4.9390000000000003E-2</c:v>
                </c:pt>
                <c:pt idx="240">
                  <c:v>4.9509999999999998E-2</c:v>
                </c:pt>
                <c:pt idx="241">
                  <c:v>4.9660000000000003E-2</c:v>
                </c:pt>
                <c:pt idx="242">
                  <c:v>4.9820000000000003E-2</c:v>
                </c:pt>
                <c:pt idx="243">
                  <c:v>5.0020000000000002E-2</c:v>
                </c:pt>
                <c:pt idx="244">
                  <c:v>5.0209999999999998E-2</c:v>
                </c:pt>
                <c:pt idx="245">
                  <c:v>5.0450000000000002E-2</c:v>
                </c:pt>
                <c:pt idx="246">
                  <c:v>5.0569999999999997E-2</c:v>
                </c:pt>
                <c:pt idx="247">
                  <c:v>5.0840000000000003E-2</c:v>
                </c:pt>
                <c:pt idx="248">
                  <c:v>5.1200000000000002E-2</c:v>
                </c:pt>
                <c:pt idx="249">
                  <c:v>5.1470000000000002E-2</c:v>
                </c:pt>
                <c:pt idx="250">
                  <c:v>5.1549999999999999E-2</c:v>
                </c:pt>
                <c:pt idx="251">
                  <c:v>5.1869999999999999E-2</c:v>
                </c:pt>
                <c:pt idx="252">
                  <c:v>5.21E-2</c:v>
                </c:pt>
                <c:pt idx="253">
                  <c:v>5.2420000000000001E-2</c:v>
                </c:pt>
                <c:pt idx="254">
                  <c:v>5.246E-2</c:v>
                </c:pt>
                <c:pt idx="255">
                  <c:v>5.2690000000000001E-2</c:v>
                </c:pt>
                <c:pt idx="256">
                  <c:v>5.289E-2</c:v>
                </c:pt>
                <c:pt idx="257">
                  <c:v>5.3199999999999997E-2</c:v>
                </c:pt>
                <c:pt idx="258">
                  <c:v>5.3280000000000001E-2</c:v>
                </c:pt>
                <c:pt idx="259">
                  <c:v>5.364E-2</c:v>
                </c:pt>
                <c:pt idx="260">
                  <c:v>5.3789999999999998E-2</c:v>
                </c:pt>
                <c:pt idx="261">
                  <c:v>5.4109999999999998E-2</c:v>
                </c:pt>
                <c:pt idx="262">
                  <c:v>5.423E-2</c:v>
                </c:pt>
                <c:pt idx="263">
                  <c:v>5.4379999999999998E-2</c:v>
                </c:pt>
                <c:pt idx="264">
                  <c:v>5.466E-2</c:v>
                </c:pt>
                <c:pt idx="265">
                  <c:v>5.4890000000000001E-2</c:v>
                </c:pt>
                <c:pt idx="266">
                  <c:v>5.509E-2</c:v>
                </c:pt>
                <c:pt idx="267">
                  <c:v>5.5440000000000003E-2</c:v>
                </c:pt>
                <c:pt idx="268">
                  <c:v>5.5599999999999997E-2</c:v>
                </c:pt>
                <c:pt idx="269">
                  <c:v>5.5640000000000002E-2</c:v>
                </c:pt>
                <c:pt idx="270">
                  <c:v>5.5800000000000002E-2</c:v>
                </c:pt>
                <c:pt idx="271">
                  <c:v>5.5989999999999998E-2</c:v>
                </c:pt>
                <c:pt idx="272">
                  <c:v>5.6309999999999999E-2</c:v>
                </c:pt>
                <c:pt idx="273">
                  <c:v>5.6550000000000003E-2</c:v>
                </c:pt>
                <c:pt idx="274">
                  <c:v>5.6779999999999997E-2</c:v>
                </c:pt>
                <c:pt idx="275">
                  <c:v>5.6980000000000003E-2</c:v>
                </c:pt>
                <c:pt idx="276">
                  <c:v>5.7209999999999997E-2</c:v>
                </c:pt>
                <c:pt idx="277">
                  <c:v>5.7489999999999999E-2</c:v>
                </c:pt>
                <c:pt idx="278">
                  <c:v>5.7840000000000003E-2</c:v>
                </c:pt>
                <c:pt idx="279">
                  <c:v>5.8000000000000003E-2</c:v>
                </c:pt>
                <c:pt idx="280">
                  <c:v>5.8279999999999998E-2</c:v>
                </c:pt>
                <c:pt idx="281">
                  <c:v>5.8430000000000003E-2</c:v>
                </c:pt>
                <c:pt idx="282">
                  <c:v>5.867E-2</c:v>
                </c:pt>
                <c:pt idx="283">
                  <c:v>5.8900000000000001E-2</c:v>
                </c:pt>
                <c:pt idx="284">
                  <c:v>5.9220000000000002E-2</c:v>
                </c:pt>
                <c:pt idx="285">
                  <c:v>5.9490000000000001E-2</c:v>
                </c:pt>
                <c:pt idx="286">
                  <c:v>5.9810000000000002E-2</c:v>
                </c:pt>
                <c:pt idx="287">
                  <c:v>6.0010000000000001E-2</c:v>
                </c:pt>
                <c:pt idx="288">
                  <c:v>6.0240000000000002E-2</c:v>
                </c:pt>
                <c:pt idx="289">
                  <c:v>6.0400000000000002E-2</c:v>
                </c:pt>
                <c:pt idx="290">
                  <c:v>6.0670000000000002E-2</c:v>
                </c:pt>
                <c:pt idx="291">
                  <c:v>6.071E-2</c:v>
                </c:pt>
                <c:pt idx="292">
                  <c:v>6.087E-2</c:v>
                </c:pt>
                <c:pt idx="293">
                  <c:v>6.0909999999999999E-2</c:v>
                </c:pt>
                <c:pt idx="294">
                  <c:v>6.0949999999999997E-2</c:v>
                </c:pt>
                <c:pt idx="295">
                  <c:v>6.1219999999999997E-2</c:v>
                </c:pt>
                <c:pt idx="296">
                  <c:v>6.1339999999999999E-2</c:v>
                </c:pt>
                <c:pt idx="297">
                  <c:v>6.1499999999999999E-2</c:v>
                </c:pt>
                <c:pt idx="298">
                  <c:v>6.1890000000000001E-2</c:v>
                </c:pt>
                <c:pt idx="299">
                  <c:v>6.2050000000000001E-2</c:v>
                </c:pt>
                <c:pt idx="300">
                  <c:v>6.225E-2</c:v>
                </c:pt>
                <c:pt idx="301">
                  <c:v>6.2440000000000002E-2</c:v>
                </c:pt>
                <c:pt idx="302">
                  <c:v>6.2920000000000004E-2</c:v>
                </c:pt>
                <c:pt idx="303">
                  <c:v>6.3149999999999998E-2</c:v>
                </c:pt>
                <c:pt idx="304">
                  <c:v>6.3350000000000004E-2</c:v>
                </c:pt>
                <c:pt idx="305">
                  <c:v>6.3469999999999999E-2</c:v>
                </c:pt>
                <c:pt idx="306">
                  <c:v>6.3659999999999994E-2</c:v>
                </c:pt>
                <c:pt idx="307">
                  <c:v>6.4100000000000004E-2</c:v>
                </c:pt>
                <c:pt idx="308">
                  <c:v>6.429E-2</c:v>
                </c:pt>
                <c:pt idx="309">
                  <c:v>6.4570000000000002E-2</c:v>
                </c:pt>
                <c:pt idx="310">
                  <c:v>6.4879999999999993E-2</c:v>
                </c:pt>
                <c:pt idx="311">
                  <c:v>6.5119999999999997E-2</c:v>
                </c:pt>
                <c:pt idx="312">
                  <c:v>6.5310000000000007E-2</c:v>
                </c:pt>
                <c:pt idx="313">
                  <c:v>6.5390000000000004E-2</c:v>
                </c:pt>
                <c:pt idx="314">
                  <c:v>6.5670000000000006E-2</c:v>
                </c:pt>
                <c:pt idx="315">
                  <c:v>6.583E-2</c:v>
                </c:pt>
                <c:pt idx="316">
                  <c:v>6.5979999999999997E-2</c:v>
                </c:pt>
                <c:pt idx="317">
                  <c:v>6.6140000000000004E-2</c:v>
                </c:pt>
                <c:pt idx="318">
                  <c:v>6.6299999999999998E-2</c:v>
                </c:pt>
                <c:pt idx="319">
                  <c:v>6.6420000000000007E-2</c:v>
                </c:pt>
                <c:pt idx="320">
                  <c:v>6.6530000000000006E-2</c:v>
                </c:pt>
                <c:pt idx="321">
                  <c:v>6.6729999999999998E-2</c:v>
                </c:pt>
                <c:pt idx="322">
                  <c:v>6.6930000000000003E-2</c:v>
                </c:pt>
                <c:pt idx="323">
                  <c:v>6.7080000000000001E-2</c:v>
                </c:pt>
                <c:pt idx="324">
                  <c:v>6.7320000000000005E-2</c:v>
                </c:pt>
                <c:pt idx="325">
                  <c:v>6.744E-2</c:v>
                </c:pt>
                <c:pt idx="326">
                  <c:v>6.7589999999999997E-2</c:v>
                </c:pt>
                <c:pt idx="327">
                  <c:v>6.7790000000000003E-2</c:v>
                </c:pt>
                <c:pt idx="328">
                  <c:v>6.8110000000000004E-2</c:v>
                </c:pt>
                <c:pt idx="329">
                  <c:v>6.83E-2</c:v>
                </c:pt>
                <c:pt idx="330">
                  <c:v>6.862E-2</c:v>
                </c:pt>
                <c:pt idx="331">
                  <c:v>6.8739999999999996E-2</c:v>
                </c:pt>
                <c:pt idx="332">
                  <c:v>6.8849999999999995E-2</c:v>
                </c:pt>
                <c:pt idx="333">
                  <c:v>6.9010000000000002E-2</c:v>
                </c:pt>
                <c:pt idx="334">
                  <c:v>6.905E-2</c:v>
                </c:pt>
                <c:pt idx="335">
                  <c:v>6.9129999999999997E-2</c:v>
                </c:pt>
                <c:pt idx="336">
                  <c:v>6.9320000000000007E-2</c:v>
                </c:pt>
                <c:pt idx="337">
                  <c:v>6.9599999999999995E-2</c:v>
                </c:pt>
                <c:pt idx="338">
                  <c:v>6.9680000000000006E-2</c:v>
                </c:pt>
                <c:pt idx="339">
                  <c:v>6.9800000000000001E-2</c:v>
                </c:pt>
                <c:pt idx="340">
                  <c:v>6.9989999999999997E-2</c:v>
                </c:pt>
                <c:pt idx="341">
                  <c:v>7.0069999999999993E-2</c:v>
                </c:pt>
                <c:pt idx="342">
                  <c:v>7.0349999999999996E-2</c:v>
                </c:pt>
                <c:pt idx="343">
                  <c:v>7.0580000000000004E-2</c:v>
                </c:pt>
                <c:pt idx="344">
                  <c:v>7.0699999999999999E-2</c:v>
                </c:pt>
                <c:pt idx="345">
                  <c:v>7.0860000000000006E-2</c:v>
                </c:pt>
                <c:pt idx="346">
                  <c:v>7.102E-2</c:v>
                </c:pt>
                <c:pt idx="347">
                  <c:v>7.1059999999999998E-2</c:v>
                </c:pt>
                <c:pt idx="348">
                  <c:v>7.1169999999999997E-2</c:v>
                </c:pt>
                <c:pt idx="349">
                  <c:v>7.1290000000000006E-2</c:v>
                </c:pt>
                <c:pt idx="350">
                  <c:v>7.1489999999999998E-2</c:v>
                </c:pt>
                <c:pt idx="351">
                  <c:v>7.1800000000000003E-2</c:v>
                </c:pt>
                <c:pt idx="352">
                  <c:v>7.1999999999999995E-2</c:v>
                </c:pt>
                <c:pt idx="353">
                  <c:v>7.2080000000000005E-2</c:v>
                </c:pt>
                <c:pt idx="354">
                  <c:v>7.2270000000000001E-2</c:v>
                </c:pt>
                <c:pt idx="355">
                  <c:v>7.2309999999999999E-2</c:v>
                </c:pt>
                <c:pt idx="356">
                  <c:v>7.2550000000000003E-2</c:v>
                </c:pt>
                <c:pt idx="357">
                  <c:v>7.2789999999999994E-2</c:v>
                </c:pt>
                <c:pt idx="358">
                  <c:v>7.3139999999999997E-2</c:v>
                </c:pt>
                <c:pt idx="359">
                  <c:v>7.3340000000000002E-2</c:v>
                </c:pt>
                <c:pt idx="360">
                  <c:v>7.3410000000000003E-2</c:v>
                </c:pt>
                <c:pt idx="361">
                  <c:v>7.3529999999999998E-2</c:v>
                </c:pt>
                <c:pt idx="362">
                  <c:v>7.3770000000000002E-2</c:v>
                </c:pt>
                <c:pt idx="363">
                  <c:v>7.3849999999999999E-2</c:v>
                </c:pt>
                <c:pt idx="364">
                  <c:v>7.3999999999999996E-2</c:v>
                </c:pt>
                <c:pt idx="365">
                  <c:v>7.4160000000000004E-2</c:v>
                </c:pt>
                <c:pt idx="366">
                  <c:v>7.4279999999999999E-2</c:v>
                </c:pt>
                <c:pt idx="367">
                  <c:v>7.4590000000000004E-2</c:v>
                </c:pt>
                <c:pt idx="368">
                  <c:v>7.4709999999999999E-2</c:v>
                </c:pt>
                <c:pt idx="369">
                  <c:v>7.4950000000000003E-2</c:v>
                </c:pt>
                <c:pt idx="370">
                  <c:v>7.5139999999999998E-2</c:v>
                </c:pt>
                <c:pt idx="371">
                  <c:v>7.5179999999999997E-2</c:v>
                </c:pt>
                <c:pt idx="372">
                  <c:v>7.5380000000000003E-2</c:v>
                </c:pt>
                <c:pt idx="373">
                  <c:v>7.5499999999999998E-2</c:v>
                </c:pt>
                <c:pt idx="374">
                  <c:v>7.5660000000000005E-2</c:v>
                </c:pt>
                <c:pt idx="375">
                  <c:v>7.5810000000000002E-2</c:v>
                </c:pt>
                <c:pt idx="376">
                  <c:v>7.5889999999999999E-2</c:v>
                </c:pt>
                <c:pt idx="377">
                  <c:v>7.621E-2</c:v>
                </c:pt>
                <c:pt idx="378">
                  <c:v>7.6480000000000006E-2</c:v>
                </c:pt>
                <c:pt idx="379">
                  <c:v>7.6679999999999998E-2</c:v>
                </c:pt>
                <c:pt idx="380">
                  <c:v>7.6799999999999993E-2</c:v>
                </c:pt>
                <c:pt idx="381">
                  <c:v>7.6950000000000005E-2</c:v>
                </c:pt>
                <c:pt idx="382">
                  <c:v>7.707E-2</c:v>
                </c:pt>
                <c:pt idx="383">
                  <c:v>7.7149999999999996E-2</c:v>
                </c:pt>
                <c:pt idx="384">
                  <c:v>7.739E-2</c:v>
                </c:pt>
                <c:pt idx="385">
                  <c:v>7.7539999999999998E-2</c:v>
                </c:pt>
                <c:pt idx="386">
                  <c:v>7.782E-2</c:v>
                </c:pt>
                <c:pt idx="387">
                  <c:v>7.8170000000000003E-2</c:v>
                </c:pt>
                <c:pt idx="388">
                  <c:v>7.8369999999999995E-2</c:v>
                </c:pt>
                <c:pt idx="389">
                  <c:v>7.8759999999999997E-2</c:v>
                </c:pt>
                <c:pt idx="390">
                  <c:v>7.8960000000000002E-2</c:v>
                </c:pt>
                <c:pt idx="391">
                  <c:v>7.9310000000000005E-2</c:v>
                </c:pt>
                <c:pt idx="392">
                  <c:v>7.9549999999999996E-2</c:v>
                </c:pt>
                <c:pt idx="393">
                  <c:v>7.9670000000000005E-2</c:v>
                </c:pt>
                <c:pt idx="394">
                  <c:v>7.986E-2</c:v>
                </c:pt>
                <c:pt idx="395">
                  <c:v>8.0019999999999994E-2</c:v>
                </c:pt>
                <c:pt idx="396">
                  <c:v>8.0259999999999998E-2</c:v>
                </c:pt>
                <c:pt idx="397">
                  <c:v>8.0339999999999995E-2</c:v>
                </c:pt>
                <c:pt idx="398">
                  <c:v>8.0530000000000004E-2</c:v>
                </c:pt>
                <c:pt idx="399">
                  <c:v>8.1000000000000003E-2</c:v>
                </c:pt>
                <c:pt idx="400">
                  <c:v>8.1199999999999994E-2</c:v>
                </c:pt>
                <c:pt idx="401">
                  <c:v>8.1280000000000005E-2</c:v>
                </c:pt>
                <c:pt idx="402">
                  <c:v>8.1549999999999997E-2</c:v>
                </c:pt>
                <c:pt idx="403">
                  <c:v>8.1949999999999995E-2</c:v>
                </c:pt>
                <c:pt idx="404">
                  <c:v>8.2030000000000006E-2</c:v>
                </c:pt>
                <c:pt idx="405">
                  <c:v>8.2140000000000005E-2</c:v>
                </c:pt>
                <c:pt idx="406">
                  <c:v>8.2379999999999995E-2</c:v>
                </c:pt>
                <c:pt idx="407">
                  <c:v>8.2659999999999997E-2</c:v>
                </c:pt>
                <c:pt idx="408">
                  <c:v>8.269E-2</c:v>
                </c:pt>
                <c:pt idx="409">
                  <c:v>8.2809999999999995E-2</c:v>
                </c:pt>
                <c:pt idx="410">
                  <c:v>8.2890000000000005E-2</c:v>
                </c:pt>
                <c:pt idx="411">
                  <c:v>8.3049999999999999E-2</c:v>
                </c:pt>
                <c:pt idx="412">
                  <c:v>8.3239999999999995E-2</c:v>
                </c:pt>
                <c:pt idx="413">
                  <c:v>8.3559999999999995E-2</c:v>
                </c:pt>
                <c:pt idx="414">
                  <c:v>8.3720000000000003E-2</c:v>
                </c:pt>
                <c:pt idx="415">
                  <c:v>8.3830000000000002E-2</c:v>
                </c:pt>
                <c:pt idx="416">
                  <c:v>8.4150000000000003E-2</c:v>
                </c:pt>
                <c:pt idx="417">
                  <c:v>8.4269999999999998E-2</c:v>
                </c:pt>
                <c:pt idx="418">
                  <c:v>8.4620000000000001E-2</c:v>
                </c:pt>
                <c:pt idx="419">
                  <c:v>8.4820000000000007E-2</c:v>
                </c:pt>
                <c:pt idx="420">
                  <c:v>8.5050000000000001E-2</c:v>
                </c:pt>
                <c:pt idx="421">
                  <c:v>8.5250000000000006E-2</c:v>
                </c:pt>
                <c:pt idx="422">
                  <c:v>8.5370000000000001E-2</c:v>
                </c:pt>
                <c:pt idx="423">
                  <c:v>8.5489999999999997E-2</c:v>
                </c:pt>
                <c:pt idx="424">
                  <c:v>8.5559999999999997E-2</c:v>
                </c:pt>
                <c:pt idx="425">
                  <c:v>8.5639999999999994E-2</c:v>
                </c:pt>
                <c:pt idx="426">
                  <c:v>8.5879999999999998E-2</c:v>
                </c:pt>
                <c:pt idx="427">
                  <c:v>8.6230000000000001E-2</c:v>
                </c:pt>
                <c:pt idx="428">
                  <c:v>8.6470000000000005E-2</c:v>
                </c:pt>
                <c:pt idx="429">
                  <c:v>8.6629999999999999E-2</c:v>
                </c:pt>
                <c:pt idx="430">
                  <c:v>8.702E-2</c:v>
                </c:pt>
                <c:pt idx="431">
                  <c:v>8.7220000000000006E-2</c:v>
                </c:pt>
                <c:pt idx="432">
                  <c:v>8.7410000000000002E-2</c:v>
                </c:pt>
                <c:pt idx="433">
                  <c:v>8.7569999999999995E-2</c:v>
                </c:pt>
                <c:pt idx="434">
                  <c:v>8.7690000000000004E-2</c:v>
                </c:pt>
                <c:pt idx="435">
                  <c:v>8.7849999999999998E-2</c:v>
                </c:pt>
                <c:pt idx="436">
                  <c:v>8.7919999999999998E-2</c:v>
                </c:pt>
                <c:pt idx="437">
                  <c:v>8.8160000000000002E-2</c:v>
                </c:pt>
                <c:pt idx="438">
                  <c:v>8.8400000000000006E-2</c:v>
                </c:pt>
                <c:pt idx="439">
                  <c:v>8.8440000000000005E-2</c:v>
                </c:pt>
                <c:pt idx="440">
                  <c:v>8.8669999999999999E-2</c:v>
                </c:pt>
                <c:pt idx="441">
                  <c:v>8.8749999999999996E-2</c:v>
                </c:pt>
                <c:pt idx="442">
                  <c:v>8.8789999999999994E-2</c:v>
                </c:pt>
                <c:pt idx="443">
                  <c:v>8.8910000000000003E-2</c:v>
                </c:pt>
                <c:pt idx="444">
                  <c:v>8.9099999999999999E-2</c:v>
                </c:pt>
                <c:pt idx="445">
                  <c:v>8.9300000000000004E-2</c:v>
                </c:pt>
                <c:pt idx="446">
                  <c:v>8.9340000000000003E-2</c:v>
                </c:pt>
                <c:pt idx="447">
                  <c:v>8.9499999999999996E-2</c:v>
                </c:pt>
                <c:pt idx="448">
                  <c:v>8.9649999999999994E-2</c:v>
                </c:pt>
                <c:pt idx="449">
                  <c:v>8.9969999999999994E-2</c:v>
                </c:pt>
                <c:pt idx="450">
                  <c:v>9.0130000000000002E-2</c:v>
                </c:pt>
                <c:pt idx="451">
                  <c:v>9.0200000000000002E-2</c:v>
                </c:pt>
                <c:pt idx="452">
                  <c:v>9.0319999999999998E-2</c:v>
                </c:pt>
                <c:pt idx="453">
                  <c:v>9.0359999999999996E-2</c:v>
                </c:pt>
                <c:pt idx="454">
                  <c:v>9.0560000000000002E-2</c:v>
                </c:pt>
                <c:pt idx="455">
                  <c:v>9.0829999999999994E-2</c:v>
                </c:pt>
                <c:pt idx="456">
                  <c:v>9.103E-2</c:v>
                </c:pt>
                <c:pt idx="457">
                  <c:v>9.1230000000000006E-2</c:v>
                </c:pt>
                <c:pt idx="458">
                  <c:v>9.1539999999999996E-2</c:v>
                </c:pt>
                <c:pt idx="459">
                  <c:v>9.1660000000000005E-2</c:v>
                </c:pt>
                <c:pt idx="460">
                  <c:v>9.1859999999999997E-2</c:v>
                </c:pt>
                <c:pt idx="461">
                  <c:v>9.2090000000000005E-2</c:v>
                </c:pt>
                <c:pt idx="462">
                  <c:v>9.2170000000000002E-2</c:v>
                </c:pt>
                <c:pt idx="463">
                  <c:v>9.2249999999999999E-2</c:v>
                </c:pt>
                <c:pt idx="464">
                  <c:v>9.2490000000000003E-2</c:v>
                </c:pt>
                <c:pt idx="465">
                  <c:v>9.2600000000000002E-2</c:v>
                </c:pt>
                <c:pt idx="466">
                  <c:v>9.2840000000000006E-2</c:v>
                </c:pt>
                <c:pt idx="467">
                  <c:v>9.2880000000000004E-2</c:v>
                </c:pt>
                <c:pt idx="468">
                  <c:v>9.3109999999999998E-2</c:v>
                </c:pt>
                <c:pt idx="469">
                  <c:v>9.3189999999999995E-2</c:v>
                </c:pt>
                <c:pt idx="470">
                  <c:v>9.3350000000000002E-2</c:v>
                </c:pt>
                <c:pt idx="471">
                  <c:v>9.3630000000000005E-2</c:v>
                </c:pt>
                <c:pt idx="472">
                  <c:v>9.3780000000000002E-2</c:v>
                </c:pt>
                <c:pt idx="473">
                  <c:v>9.4020000000000006E-2</c:v>
                </c:pt>
                <c:pt idx="474">
                  <c:v>9.418E-2</c:v>
                </c:pt>
                <c:pt idx="475">
                  <c:v>9.4409999999999994E-2</c:v>
                </c:pt>
                <c:pt idx="476">
                  <c:v>9.4570000000000001E-2</c:v>
                </c:pt>
                <c:pt idx="477">
                  <c:v>9.4880000000000006E-2</c:v>
                </c:pt>
                <c:pt idx="478">
                  <c:v>9.4920000000000004E-2</c:v>
                </c:pt>
                <c:pt idx="479">
                  <c:v>9.4960000000000003E-2</c:v>
                </c:pt>
                <c:pt idx="480">
                  <c:v>9.5119999999999996E-2</c:v>
                </c:pt>
                <c:pt idx="481">
                  <c:v>9.5320000000000002E-2</c:v>
                </c:pt>
                <c:pt idx="482">
                  <c:v>9.5430000000000001E-2</c:v>
                </c:pt>
                <c:pt idx="483">
                  <c:v>9.5630000000000007E-2</c:v>
                </c:pt>
                <c:pt idx="484">
                  <c:v>9.5869999999999997E-2</c:v>
                </c:pt>
                <c:pt idx="485">
                  <c:v>9.6019999999999994E-2</c:v>
                </c:pt>
                <c:pt idx="486">
                  <c:v>9.6060000000000006E-2</c:v>
                </c:pt>
                <c:pt idx="487">
                  <c:v>9.6339999999999995E-2</c:v>
                </c:pt>
                <c:pt idx="488">
                  <c:v>9.6420000000000006E-2</c:v>
                </c:pt>
                <c:pt idx="489">
                  <c:v>9.6579999999999999E-2</c:v>
                </c:pt>
                <c:pt idx="490">
                  <c:v>9.6769999999999995E-2</c:v>
                </c:pt>
                <c:pt idx="491">
                  <c:v>9.7009999999999999E-2</c:v>
                </c:pt>
                <c:pt idx="492">
                  <c:v>9.7199999999999995E-2</c:v>
                </c:pt>
                <c:pt idx="493">
                  <c:v>9.7239999999999993E-2</c:v>
                </c:pt>
                <c:pt idx="494">
                  <c:v>9.7519999999999996E-2</c:v>
                </c:pt>
                <c:pt idx="495">
                  <c:v>9.7680000000000003E-2</c:v>
                </c:pt>
                <c:pt idx="496">
                  <c:v>9.7869999999999999E-2</c:v>
                </c:pt>
                <c:pt idx="497">
                  <c:v>9.7949999999999995E-2</c:v>
                </c:pt>
                <c:pt idx="498">
                  <c:v>9.8269999999999996E-2</c:v>
                </c:pt>
                <c:pt idx="499">
                  <c:v>9.8419999999999994E-2</c:v>
                </c:pt>
                <c:pt idx="500">
                  <c:v>9.8419999999999994E-2</c:v>
                </c:pt>
                <c:pt idx="501">
                  <c:v>9.8780000000000007E-2</c:v>
                </c:pt>
                <c:pt idx="502">
                  <c:v>9.8820000000000005E-2</c:v>
                </c:pt>
                <c:pt idx="503">
                  <c:v>9.9010000000000001E-2</c:v>
                </c:pt>
                <c:pt idx="504">
                  <c:v>9.9330000000000002E-2</c:v>
                </c:pt>
                <c:pt idx="505">
                  <c:v>9.9599999999999994E-2</c:v>
                </c:pt>
                <c:pt idx="506">
                  <c:v>9.9760000000000001E-2</c:v>
                </c:pt>
                <c:pt idx="507">
                  <c:v>9.9919999999999995E-2</c:v>
                </c:pt>
                <c:pt idx="508">
                  <c:v>0.1</c:v>
                </c:pt>
                <c:pt idx="509">
                  <c:v>0.10038999999999999</c:v>
                </c:pt>
                <c:pt idx="510">
                  <c:v>0.10047</c:v>
                </c:pt>
                <c:pt idx="511">
                  <c:v>0.1007</c:v>
                </c:pt>
                <c:pt idx="512">
                  <c:v>0.10077999999999999</c:v>
                </c:pt>
                <c:pt idx="513">
                  <c:v>0.10086000000000001</c:v>
                </c:pt>
                <c:pt idx="514">
                  <c:v>0.10102</c:v>
                </c:pt>
                <c:pt idx="515">
                  <c:v>0.1011</c:v>
                </c:pt>
                <c:pt idx="516">
                  <c:v>0.10137</c:v>
                </c:pt>
                <c:pt idx="517">
                  <c:v>0.10149</c:v>
                </c:pt>
                <c:pt idx="518">
                  <c:v>0.10156999999999999</c:v>
                </c:pt>
                <c:pt idx="519">
                  <c:v>0.10184</c:v>
                </c:pt>
                <c:pt idx="520">
                  <c:v>0.10224</c:v>
                </c:pt>
                <c:pt idx="521">
                  <c:v>0.10251</c:v>
                </c:pt>
                <c:pt idx="522">
                  <c:v>0.10263</c:v>
                </c:pt>
                <c:pt idx="523">
                  <c:v>0.10279000000000001</c:v>
                </c:pt>
                <c:pt idx="524">
                  <c:v>0.10302</c:v>
                </c:pt>
                <c:pt idx="525">
                  <c:v>0.10314</c:v>
                </c:pt>
                <c:pt idx="526">
                  <c:v>0.10334</c:v>
                </c:pt>
                <c:pt idx="527">
                  <c:v>0.10346</c:v>
                </c:pt>
                <c:pt idx="528">
                  <c:v>0.10349999999999999</c:v>
                </c:pt>
                <c:pt idx="529">
                  <c:v>0.10369</c:v>
                </c:pt>
                <c:pt idx="530">
                  <c:v>0.10405</c:v>
                </c:pt>
                <c:pt idx="531">
                  <c:v>0.1042</c:v>
                </c:pt>
                <c:pt idx="532">
                  <c:v>0.10452</c:v>
                </c:pt>
                <c:pt idx="533">
                  <c:v>0.10478999999999999</c:v>
                </c:pt>
                <c:pt idx="534">
                  <c:v>0.10483000000000001</c:v>
                </c:pt>
                <c:pt idx="535">
                  <c:v>0.10511</c:v>
                </c:pt>
                <c:pt idx="536">
                  <c:v>0.10534</c:v>
                </c:pt>
                <c:pt idx="537">
                  <c:v>0.1055</c:v>
                </c:pt>
                <c:pt idx="538">
                  <c:v>0.10586</c:v>
                </c:pt>
                <c:pt idx="539">
                  <c:v>0.10593</c:v>
                </c:pt>
                <c:pt idx="540">
                  <c:v>0.10625</c:v>
                </c:pt>
                <c:pt idx="541">
                  <c:v>0.10637000000000001</c:v>
                </c:pt>
                <c:pt idx="542">
                  <c:v>0.10648000000000001</c:v>
                </c:pt>
                <c:pt idx="543">
                  <c:v>0.10664</c:v>
                </c:pt>
                <c:pt idx="544">
                  <c:v>0.10684</c:v>
                </c:pt>
                <c:pt idx="545">
                  <c:v>0.10684</c:v>
                </c:pt>
                <c:pt idx="546">
                  <c:v>0.10696</c:v>
                </c:pt>
                <c:pt idx="547">
                  <c:v>0.10711</c:v>
                </c:pt>
                <c:pt idx="548">
                  <c:v>0.10718999999999999</c:v>
                </c:pt>
                <c:pt idx="549">
                  <c:v>0.10743</c:v>
                </c:pt>
                <c:pt idx="550">
                  <c:v>0.10750999999999999</c:v>
                </c:pt>
                <c:pt idx="551">
                  <c:v>0.10778</c:v>
                </c:pt>
                <c:pt idx="552">
                  <c:v>0.10798000000000001</c:v>
                </c:pt>
                <c:pt idx="553">
                  <c:v>0.1081</c:v>
                </c:pt>
                <c:pt idx="554">
                  <c:v>0.10833</c:v>
                </c:pt>
                <c:pt idx="555">
                  <c:v>0.10849</c:v>
                </c:pt>
                <c:pt idx="556">
                  <c:v>0.10853</c:v>
                </c:pt>
                <c:pt idx="557">
                  <c:v>0.10857</c:v>
                </c:pt>
                <c:pt idx="558">
                  <c:v>0.10868999999999999</c:v>
                </c:pt>
                <c:pt idx="559">
                  <c:v>0.10868999999999999</c:v>
                </c:pt>
                <c:pt idx="560">
                  <c:v>0.10872999999999999</c:v>
                </c:pt>
                <c:pt idx="561">
                  <c:v>0.10892</c:v>
                </c:pt>
                <c:pt idx="562">
                  <c:v>0.109</c:v>
                </c:pt>
                <c:pt idx="563">
                  <c:v>0.10915999999999999</c:v>
                </c:pt>
                <c:pt idx="564">
                  <c:v>0.10924</c:v>
                </c:pt>
                <c:pt idx="565">
                  <c:v>0.10939</c:v>
                </c:pt>
                <c:pt idx="566">
                  <c:v>0.10943</c:v>
                </c:pt>
                <c:pt idx="567">
                  <c:v>0.10963000000000001</c:v>
                </c:pt>
                <c:pt idx="568">
                  <c:v>0.10990999999999999</c:v>
                </c:pt>
                <c:pt idx="569">
                  <c:v>0.11006000000000001</c:v>
                </c:pt>
                <c:pt idx="570">
                  <c:v>0.11014</c:v>
                </c:pt>
                <c:pt idx="571">
                  <c:v>0.1103</c:v>
                </c:pt>
                <c:pt idx="572">
                  <c:v>0.11046</c:v>
                </c:pt>
                <c:pt idx="573">
                  <c:v>0.11053</c:v>
                </c:pt>
                <c:pt idx="574">
                  <c:v>0.11073</c:v>
                </c:pt>
                <c:pt idx="575">
                  <c:v>0.11093</c:v>
                </c:pt>
                <c:pt idx="576">
                  <c:v>0.11115999999999999</c:v>
                </c:pt>
                <c:pt idx="577">
                  <c:v>0.11119999999999999</c:v>
                </c:pt>
                <c:pt idx="578">
                  <c:v>0.11148</c:v>
                </c:pt>
                <c:pt idx="579">
                  <c:v>0.11164</c:v>
                </c:pt>
                <c:pt idx="580">
                  <c:v>0.11171</c:v>
                </c:pt>
                <c:pt idx="581">
                  <c:v>0.11194999999999999</c:v>
                </c:pt>
                <c:pt idx="582">
                  <c:v>0.11219</c:v>
                </c:pt>
                <c:pt idx="583">
                  <c:v>0.11223</c:v>
                </c:pt>
                <c:pt idx="584">
                  <c:v>0.11234</c:v>
                </c:pt>
                <c:pt idx="585">
                  <c:v>0.11234</c:v>
                </c:pt>
                <c:pt idx="586">
                  <c:v>0.11246</c:v>
                </c:pt>
                <c:pt idx="587">
                  <c:v>0.1125</c:v>
                </c:pt>
                <c:pt idx="588">
                  <c:v>0.11278000000000001</c:v>
                </c:pt>
                <c:pt idx="589">
                  <c:v>0.11305</c:v>
                </c:pt>
                <c:pt idx="590">
                  <c:v>0.11312999999999999</c:v>
                </c:pt>
                <c:pt idx="591">
                  <c:v>0.11321000000000001</c:v>
                </c:pt>
                <c:pt idx="592">
                  <c:v>0.11333</c:v>
                </c:pt>
                <c:pt idx="593">
                  <c:v>0.11352</c:v>
                </c:pt>
                <c:pt idx="594">
                  <c:v>0.11364</c:v>
                </c:pt>
                <c:pt idx="595">
                  <c:v>0.11364</c:v>
                </c:pt>
                <c:pt idx="596">
                  <c:v>0.11372</c:v>
                </c:pt>
                <c:pt idx="597">
                  <c:v>0.11388</c:v>
                </c:pt>
                <c:pt idx="598">
                  <c:v>0.11398999999999999</c:v>
                </c:pt>
                <c:pt idx="599">
                  <c:v>0.11415</c:v>
                </c:pt>
                <c:pt idx="600">
                  <c:v>0.11427</c:v>
                </c:pt>
                <c:pt idx="601">
                  <c:v>0.11434999999999999</c:v>
                </c:pt>
                <c:pt idx="602">
                  <c:v>0.11451</c:v>
                </c:pt>
                <c:pt idx="603">
                  <c:v>0.11462</c:v>
                </c:pt>
                <c:pt idx="604">
                  <c:v>0.11477999999999999</c:v>
                </c:pt>
                <c:pt idx="605">
                  <c:v>0.1149</c:v>
                </c:pt>
                <c:pt idx="606">
                  <c:v>0.11502</c:v>
                </c:pt>
                <c:pt idx="607">
                  <c:v>0.11521000000000001</c:v>
                </c:pt>
                <c:pt idx="608">
                  <c:v>0.11549</c:v>
                </c:pt>
                <c:pt idx="609">
                  <c:v>0.11576</c:v>
                </c:pt>
                <c:pt idx="610">
                  <c:v>0.11600000000000001</c:v>
                </c:pt>
                <c:pt idx="611">
                  <c:v>0.11616</c:v>
                </c:pt>
                <c:pt idx="612">
                  <c:v>0.11635</c:v>
                </c:pt>
                <c:pt idx="613">
                  <c:v>0.11643000000000001</c:v>
                </c:pt>
                <c:pt idx="614">
                  <c:v>0.11651</c:v>
                </c:pt>
                <c:pt idx="615">
                  <c:v>0.11663</c:v>
                </c:pt>
                <c:pt idx="616">
                  <c:v>0.11675000000000001</c:v>
                </c:pt>
                <c:pt idx="617">
                  <c:v>0.1169</c:v>
                </c:pt>
                <c:pt idx="618">
                  <c:v>0.1171</c:v>
                </c:pt>
                <c:pt idx="619">
                  <c:v>0.11713999999999999</c:v>
                </c:pt>
                <c:pt idx="620">
                  <c:v>0.11738</c:v>
                </c:pt>
                <c:pt idx="621">
                  <c:v>0.11761000000000001</c:v>
                </c:pt>
                <c:pt idx="622">
                  <c:v>0.11781</c:v>
                </c:pt>
                <c:pt idx="623">
                  <c:v>0.11797000000000001</c:v>
                </c:pt>
                <c:pt idx="624">
                  <c:v>0.11804000000000001</c:v>
                </c:pt>
                <c:pt idx="625">
                  <c:v>0.11808</c:v>
                </c:pt>
                <c:pt idx="626">
                  <c:v>0.11816</c:v>
                </c:pt>
                <c:pt idx="627">
                  <c:v>0.11831999999999999</c:v>
                </c:pt>
                <c:pt idx="628">
                  <c:v>0.11836000000000001</c:v>
                </c:pt>
                <c:pt idx="629">
                  <c:v>0.11844</c:v>
                </c:pt>
                <c:pt idx="630">
                  <c:v>0.1186</c:v>
                </c:pt>
                <c:pt idx="631">
                  <c:v>0.1186</c:v>
                </c:pt>
                <c:pt idx="632">
                  <c:v>0.11867</c:v>
                </c:pt>
                <c:pt idx="633">
                  <c:v>0.11867</c:v>
                </c:pt>
                <c:pt idx="634">
                  <c:v>0.11883000000000001</c:v>
                </c:pt>
                <c:pt idx="635">
                  <c:v>0.11891</c:v>
                </c:pt>
                <c:pt idx="636">
                  <c:v>0.11907</c:v>
                </c:pt>
                <c:pt idx="637">
                  <c:v>0.11938</c:v>
                </c:pt>
                <c:pt idx="638">
                  <c:v>0.11942</c:v>
                </c:pt>
                <c:pt idx="639">
                  <c:v>0.1195</c:v>
                </c:pt>
                <c:pt idx="640">
                  <c:v>0.1197</c:v>
                </c:pt>
                <c:pt idx="641">
                  <c:v>0.11974</c:v>
                </c:pt>
                <c:pt idx="642">
                  <c:v>0.11978</c:v>
                </c:pt>
                <c:pt idx="643">
                  <c:v>0.11985</c:v>
                </c:pt>
                <c:pt idx="644">
                  <c:v>0.11992999999999999</c:v>
                </c:pt>
                <c:pt idx="645">
                  <c:v>0.11996999999999999</c:v>
                </c:pt>
                <c:pt idx="646">
                  <c:v>0.12013</c:v>
                </c:pt>
                <c:pt idx="647">
                  <c:v>0.12028999999999999</c:v>
                </c:pt>
                <c:pt idx="648">
                  <c:v>0.12033000000000001</c:v>
                </c:pt>
                <c:pt idx="649">
                  <c:v>0.12048</c:v>
                </c:pt>
                <c:pt idx="650">
                  <c:v>0.1206</c:v>
                </c:pt>
                <c:pt idx="651">
                  <c:v>0.12088</c:v>
                </c:pt>
                <c:pt idx="652">
                  <c:v>0.12092</c:v>
                </c:pt>
                <c:pt idx="653">
                  <c:v>0.12114999999999999</c:v>
                </c:pt>
                <c:pt idx="654">
                  <c:v>0.12131</c:v>
                </c:pt>
                <c:pt idx="655">
                  <c:v>0.12135</c:v>
                </c:pt>
                <c:pt idx="656">
                  <c:v>0.12166</c:v>
                </c:pt>
                <c:pt idx="657">
                  <c:v>0.12186</c:v>
                </c:pt>
                <c:pt idx="658">
                  <c:v>0.12194000000000001</c:v>
                </c:pt>
                <c:pt idx="659">
                  <c:v>0.1221</c:v>
                </c:pt>
                <c:pt idx="660">
                  <c:v>0.12217</c:v>
                </c:pt>
                <c:pt idx="661">
                  <c:v>0.12225</c:v>
                </c:pt>
                <c:pt idx="662">
                  <c:v>0.12245</c:v>
                </c:pt>
                <c:pt idx="663">
                  <c:v>0.12265</c:v>
                </c:pt>
                <c:pt idx="664">
                  <c:v>0.12284</c:v>
                </c:pt>
                <c:pt idx="665">
                  <c:v>0.12296</c:v>
                </c:pt>
                <c:pt idx="666">
                  <c:v>0.12304</c:v>
                </c:pt>
                <c:pt idx="667">
                  <c:v>0.12311999999999999</c:v>
                </c:pt>
                <c:pt idx="668">
                  <c:v>0.12316000000000001</c:v>
                </c:pt>
                <c:pt idx="669">
                  <c:v>0.12339</c:v>
                </c:pt>
                <c:pt idx="670">
                  <c:v>0.12347</c:v>
                </c:pt>
                <c:pt idx="671">
                  <c:v>0.12379</c:v>
                </c:pt>
                <c:pt idx="672">
                  <c:v>0.1239</c:v>
                </c:pt>
                <c:pt idx="673">
                  <c:v>0.12402000000000001</c:v>
                </c:pt>
                <c:pt idx="674">
                  <c:v>0.12426</c:v>
                </c:pt>
                <c:pt idx="675">
                  <c:v>0.12434000000000001</c:v>
                </c:pt>
                <c:pt idx="676">
                  <c:v>0.12445000000000001</c:v>
                </c:pt>
                <c:pt idx="677">
                  <c:v>0.12465</c:v>
                </c:pt>
                <c:pt idx="678">
                  <c:v>0.12469</c:v>
                </c:pt>
                <c:pt idx="679">
                  <c:v>0.12493</c:v>
                </c:pt>
                <c:pt idx="680">
                  <c:v>0.12508</c:v>
                </c:pt>
                <c:pt idx="681">
                  <c:v>0.12531999999999999</c:v>
                </c:pt>
                <c:pt idx="682">
                  <c:v>0.12551999999999999</c:v>
                </c:pt>
                <c:pt idx="683">
                  <c:v>0.12562999999999999</c:v>
                </c:pt>
                <c:pt idx="684">
                  <c:v>0.12575</c:v>
                </c:pt>
                <c:pt idx="685">
                  <c:v>0.12590999999999999</c:v>
                </c:pt>
                <c:pt idx="686">
                  <c:v>0.12606999999999999</c:v>
                </c:pt>
                <c:pt idx="687">
                  <c:v>0.12626000000000001</c:v>
                </c:pt>
                <c:pt idx="688">
                  <c:v>0.12637999999999999</c:v>
                </c:pt>
                <c:pt idx="689">
                  <c:v>0.12642</c:v>
                </c:pt>
                <c:pt idx="690">
                  <c:v>0.12662000000000001</c:v>
                </c:pt>
                <c:pt idx="691">
                  <c:v>0.12684999999999999</c:v>
                </c:pt>
                <c:pt idx="692">
                  <c:v>0.12701000000000001</c:v>
                </c:pt>
                <c:pt idx="693">
                  <c:v>0.12728999999999999</c:v>
                </c:pt>
                <c:pt idx="694">
                  <c:v>0.12731999999999999</c:v>
                </c:pt>
                <c:pt idx="695">
                  <c:v>0.12736</c:v>
                </c:pt>
                <c:pt idx="696">
                  <c:v>0.12748000000000001</c:v>
                </c:pt>
                <c:pt idx="697">
                  <c:v>0.12764</c:v>
                </c:pt>
                <c:pt idx="698">
                  <c:v>0.12767999999999999</c:v>
                </c:pt>
                <c:pt idx="699">
                  <c:v>0.12776000000000001</c:v>
                </c:pt>
                <c:pt idx="700">
                  <c:v>0.12784000000000001</c:v>
                </c:pt>
                <c:pt idx="701">
                  <c:v>0.12787999999999999</c:v>
                </c:pt>
                <c:pt idx="702">
                  <c:v>0.12803</c:v>
                </c:pt>
                <c:pt idx="703">
                  <c:v>0.12827</c:v>
                </c:pt>
                <c:pt idx="704">
                  <c:v>0.12847</c:v>
                </c:pt>
                <c:pt idx="705">
                  <c:v>0.12853999999999999</c:v>
                </c:pt>
                <c:pt idx="706">
                  <c:v>0.12866</c:v>
                </c:pt>
                <c:pt idx="707">
                  <c:v>0.12878000000000001</c:v>
                </c:pt>
                <c:pt idx="708">
                  <c:v>0.12878000000000001</c:v>
                </c:pt>
                <c:pt idx="709">
                  <c:v>0.12889999999999999</c:v>
                </c:pt>
                <c:pt idx="710">
                  <c:v>0.12898000000000001</c:v>
                </c:pt>
                <c:pt idx="711">
                  <c:v>0.12909000000000001</c:v>
                </c:pt>
                <c:pt idx="712">
                  <c:v>0.12917000000000001</c:v>
                </c:pt>
                <c:pt idx="713">
                  <c:v>0.12937000000000001</c:v>
                </c:pt>
                <c:pt idx="714">
                  <c:v>0.12945000000000001</c:v>
                </c:pt>
                <c:pt idx="715">
                  <c:v>0.12964000000000001</c:v>
                </c:pt>
                <c:pt idx="716">
                  <c:v>0.1298</c:v>
                </c:pt>
                <c:pt idx="717">
                  <c:v>0.12995999999999999</c:v>
                </c:pt>
                <c:pt idx="718">
                  <c:v>0.13012000000000001</c:v>
                </c:pt>
                <c:pt idx="719">
                  <c:v>0.13039000000000001</c:v>
                </c:pt>
                <c:pt idx="720">
                  <c:v>0.13055</c:v>
                </c:pt>
                <c:pt idx="721">
                  <c:v>0.13067000000000001</c:v>
                </c:pt>
                <c:pt idx="722">
                  <c:v>0.13070999999999999</c:v>
                </c:pt>
                <c:pt idx="723">
                  <c:v>0.13075000000000001</c:v>
                </c:pt>
                <c:pt idx="724">
                  <c:v>0.13086</c:v>
                </c:pt>
                <c:pt idx="725">
                  <c:v>0.13089999999999999</c:v>
                </c:pt>
                <c:pt idx="726">
                  <c:v>0.1313</c:v>
                </c:pt>
                <c:pt idx="727">
                  <c:v>0.13153000000000001</c:v>
                </c:pt>
                <c:pt idx="728">
                  <c:v>0.13169</c:v>
                </c:pt>
                <c:pt idx="729">
                  <c:v>0.13192999999999999</c:v>
                </c:pt>
                <c:pt idx="730">
                  <c:v>0.13195999999999999</c:v>
                </c:pt>
                <c:pt idx="731">
                  <c:v>0.13203999999999999</c:v>
                </c:pt>
                <c:pt idx="732">
                  <c:v>0.13220000000000001</c:v>
                </c:pt>
                <c:pt idx="733">
                  <c:v>0.13247999999999999</c:v>
                </c:pt>
                <c:pt idx="734">
                  <c:v>0.13263</c:v>
                </c:pt>
                <c:pt idx="735">
                  <c:v>0.13299</c:v>
                </c:pt>
                <c:pt idx="736">
                  <c:v>0.13303000000000001</c:v>
                </c:pt>
                <c:pt idx="737">
                  <c:v>0.13306999999999999</c:v>
                </c:pt>
                <c:pt idx="738">
                  <c:v>0.13317999999999999</c:v>
                </c:pt>
                <c:pt idx="739">
                  <c:v>0.13322000000000001</c:v>
                </c:pt>
                <c:pt idx="740">
                  <c:v>0.13338</c:v>
                </c:pt>
                <c:pt idx="741">
                  <c:v>0.13342000000000001</c:v>
                </c:pt>
                <c:pt idx="742">
                  <c:v>0.13361999999999999</c:v>
                </c:pt>
                <c:pt idx="743">
                  <c:v>0.13377</c:v>
                </c:pt>
                <c:pt idx="744">
                  <c:v>0.13389000000000001</c:v>
                </c:pt>
                <c:pt idx="745">
                  <c:v>0.13392999999999999</c:v>
                </c:pt>
                <c:pt idx="746">
                  <c:v>0.13413</c:v>
                </c:pt>
                <c:pt idx="747">
                  <c:v>0.13425000000000001</c:v>
                </c:pt>
                <c:pt idx="748">
                  <c:v>0.13436000000000001</c:v>
                </c:pt>
                <c:pt idx="749">
                  <c:v>0.13447999999999999</c:v>
                </c:pt>
                <c:pt idx="750">
                  <c:v>0.13456000000000001</c:v>
                </c:pt>
                <c:pt idx="751">
                  <c:v>0.1346</c:v>
                </c:pt>
                <c:pt idx="752">
                  <c:v>0.13467999999999999</c:v>
                </c:pt>
                <c:pt idx="753">
                  <c:v>0.1348</c:v>
                </c:pt>
                <c:pt idx="754">
                  <c:v>0.13486999999999999</c:v>
                </c:pt>
                <c:pt idx="755">
                  <c:v>0.13503000000000001</c:v>
                </c:pt>
                <c:pt idx="756">
                  <c:v>0.13522999999999999</c:v>
                </c:pt>
                <c:pt idx="757">
                  <c:v>0.13522999999999999</c:v>
                </c:pt>
                <c:pt idx="758">
                  <c:v>0.13546</c:v>
                </c:pt>
                <c:pt idx="759">
                  <c:v>0.13553999999999999</c:v>
                </c:pt>
                <c:pt idx="760">
                  <c:v>0.13558000000000001</c:v>
                </c:pt>
                <c:pt idx="761">
                  <c:v>0.13569999999999999</c:v>
                </c:pt>
                <c:pt idx="762">
                  <c:v>0.13582</c:v>
                </c:pt>
                <c:pt idx="763">
                  <c:v>0.13586000000000001</c:v>
                </c:pt>
                <c:pt idx="764">
                  <c:v>0.13602</c:v>
                </c:pt>
                <c:pt idx="765">
                  <c:v>0.13621</c:v>
                </c:pt>
                <c:pt idx="766">
                  <c:v>0.13628999999999999</c:v>
                </c:pt>
                <c:pt idx="767">
                  <c:v>0.13633000000000001</c:v>
                </c:pt>
                <c:pt idx="768">
                  <c:v>0.13653000000000001</c:v>
                </c:pt>
                <c:pt idx="769">
                  <c:v>0.1366</c:v>
                </c:pt>
                <c:pt idx="770">
                  <c:v>0.13668</c:v>
                </c:pt>
                <c:pt idx="771">
                  <c:v>0.13688</c:v>
                </c:pt>
                <c:pt idx="772">
                  <c:v>0.13700000000000001</c:v>
                </c:pt>
                <c:pt idx="773">
                  <c:v>0.13722999999999999</c:v>
                </c:pt>
                <c:pt idx="774">
                  <c:v>0.13735</c:v>
                </c:pt>
                <c:pt idx="775">
                  <c:v>0.13747000000000001</c:v>
                </c:pt>
                <c:pt idx="776">
                  <c:v>0.13755000000000001</c:v>
                </c:pt>
                <c:pt idx="777">
                  <c:v>0.13766999999999999</c:v>
                </c:pt>
                <c:pt idx="778">
                  <c:v>0.13778000000000001</c:v>
                </c:pt>
                <c:pt idx="779">
                  <c:v>0.13814000000000001</c:v>
                </c:pt>
                <c:pt idx="780">
                  <c:v>0.13830000000000001</c:v>
                </c:pt>
                <c:pt idx="781">
                  <c:v>0.13833999999999999</c:v>
                </c:pt>
                <c:pt idx="782">
                  <c:v>0.13844999999999999</c:v>
                </c:pt>
                <c:pt idx="783">
                  <c:v>0.13865</c:v>
                </c:pt>
                <c:pt idx="784">
                  <c:v>0.13877</c:v>
                </c:pt>
                <c:pt idx="785">
                  <c:v>0.13900000000000001</c:v>
                </c:pt>
                <c:pt idx="786">
                  <c:v>0.13908000000000001</c:v>
                </c:pt>
                <c:pt idx="787">
                  <c:v>0.13916000000000001</c:v>
                </c:pt>
                <c:pt idx="788">
                  <c:v>0.13927999999999999</c:v>
                </c:pt>
                <c:pt idx="789">
                  <c:v>0.1394</c:v>
                </c:pt>
                <c:pt idx="790">
                  <c:v>0.13947999999999999</c:v>
                </c:pt>
                <c:pt idx="791">
                  <c:v>0.13958999999999999</c:v>
                </c:pt>
                <c:pt idx="792">
                  <c:v>0.13975000000000001</c:v>
                </c:pt>
                <c:pt idx="793">
                  <c:v>0.13986999999999999</c:v>
                </c:pt>
                <c:pt idx="794">
                  <c:v>0.13994999999999999</c:v>
                </c:pt>
                <c:pt idx="795">
                  <c:v>0.13999</c:v>
                </c:pt>
                <c:pt idx="796">
                  <c:v>0.14013999999999999</c:v>
                </c:pt>
                <c:pt idx="797">
                  <c:v>0.14038</c:v>
                </c:pt>
                <c:pt idx="798">
                  <c:v>0.14046</c:v>
                </c:pt>
                <c:pt idx="799">
                  <c:v>0.14050000000000001</c:v>
                </c:pt>
                <c:pt idx="800">
                  <c:v>0.14077000000000001</c:v>
                </c:pt>
                <c:pt idx="801">
                  <c:v>0.14093</c:v>
                </c:pt>
                <c:pt idx="802">
                  <c:v>0.14124</c:v>
                </c:pt>
                <c:pt idx="803">
                  <c:v>0.14152000000000001</c:v>
                </c:pt>
                <c:pt idx="804">
                  <c:v>0.14163999999999999</c:v>
                </c:pt>
                <c:pt idx="805">
                  <c:v>0.14168</c:v>
                </c:pt>
                <c:pt idx="806">
                  <c:v>0.14168</c:v>
                </c:pt>
                <c:pt idx="807">
                  <c:v>0.14176</c:v>
                </c:pt>
                <c:pt idx="808">
                  <c:v>0.14191000000000001</c:v>
                </c:pt>
                <c:pt idx="809">
                  <c:v>0.14199000000000001</c:v>
                </c:pt>
                <c:pt idx="810">
                  <c:v>0.14202999999999999</c:v>
                </c:pt>
                <c:pt idx="811">
                  <c:v>0.14219000000000001</c:v>
                </c:pt>
                <c:pt idx="812">
                  <c:v>0.14227000000000001</c:v>
                </c:pt>
                <c:pt idx="813">
                  <c:v>0.14227000000000001</c:v>
                </c:pt>
                <c:pt idx="814">
                  <c:v>0.14230999999999999</c:v>
                </c:pt>
                <c:pt idx="815">
                  <c:v>0.14238999999999999</c:v>
                </c:pt>
                <c:pt idx="816">
                  <c:v>0.14262</c:v>
                </c:pt>
                <c:pt idx="817">
                  <c:v>0.14269999999999999</c:v>
                </c:pt>
                <c:pt idx="818">
                  <c:v>0.14274000000000001</c:v>
                </c:pt>
                <c:pt idx="819">
                  <c:v>0.14294000000000001</c:v>
                </c:pt>
                <c:pt idx="820">
                  <c:v>0.14313000000000001</c:v>
                </c:pt>
                <c:pt idx="821">
                  <c:v>0.14337</c:v>
                </c:pt>
                <c:pt idx="822">
                  <c:v>0.14341000000000001</c:v>
                </c:pt>
                <c:pt idx="823">
                  <c:v>0.14363999999999999</c:v>
                </c:pt>
                <c:pt idx="824">
                  <c:v>0.14380000000000001</c:v>
                </c:pt>
                <c:pt idx="825">
                  <c:v>0.14384</c:v>
                </c:pt>
                <c:pt idx="826">
                  <c:v>0.14408000000000001</c:v>
                </c:pt>
                <c:pt idx="827">
                  <c:v>0.14427000000000001</c:v>
                </c:pt>
                <c:pt idx="828">
                  <c:v>0.14430999999999999</c:v>
                </c:pt>
                <c:pt idx="829">
                  <c:v>0.14443</c:v>
                </c:pt>
                <c:pt idx="830">
                  <c:v>0.14466999999999999</c:v>
                </c:pt>
                <c:pt idx="831">
                  <c:v>0.14474000000000001</c:v>
                </c:pt>
                <c:pt idx="832">
                  <c:v>0.14485999999999999</c:v>
                </c:pt>
                <c:pt idx="833">
                  <c:v>0.14498</c:v>
                </c:pt>
                <c:pt idx="834">
                  <c:v>0.14510000000000001</c:v>
                </c:pt>
                <c:pt idx="835">
                  <c:v>0.14513999999999999</c:v>
                </c:pt>
                <c:pt idx="836">
                  <c:v>0.14518</c:v>
                </c:pt>
                <c:pt idx="837">
                  <c:v>0.14526</c:v>
                </c:pt>
                <c:pt idx="838">
                  <c:v>0.14541000000000001</c:v>
                </c:pt>
                <c:pt idx="839">
                  <c:v>0.14557</c:v>
                </c:pt>
                <c:pt idx="840">
                  <c:v>0.14568999999999999</c:v>
                </c:pt>
                <c:pt idx="841">
                  <c:v>0.14577000000000001</c:v>
                </c:pt>
                <c:pt idx="842">
                  <c:v>0.14588000000000001</c:v>
                </c:pt>
                <c:pt idx="843">
                  <c:v>0.14607999999999999</c:v>
                </c:pt>
                <c:pt idx="844">
                  <c:v>0.14616000000000001</c:v>
                </c:pt>
                <c:pt idx="845">
                  <c:v>0.14624000000000001</c:v>
                </c:pt>
                <c:pt idx="846">
                  <c:v>0.14627999999999999</c:v>
                </c:pt>
                <c:pt idx="847">
                  <c:v>0.14646999999999999</c:v>
                </c:pt>
                <c:pt idx="848">
                  <c:v>0.14666999999999999</c:v>
                </c:pt>
                <c:pt idx="849">
                  <c:v>0.14671000000000001</c:v>
                </c:pt>
                <c:pt idx="850">
                  <c:v>0.14687</c:v>
                </c:pt>
                <c:pt idx="851">
                  <c:v>0.14699000000000001</c:v>
                </c:pt>
                <c:pt idx="852">
                  <c:v>0.14718000000000001</c:v>
                </c:pt>
                <c:pt idx="853">
                  <c:v>0.14718000000000001</c:v>
                </c:pt>
                <c:pt idx="854">
                  <c:v>0.14734</c:v>
                </c:pt>
                <c:pt idx="855">
                  <c:v>0.14738000000000001</c:v>
                </c:pt>
                <c:pt idx="856">
                  <c:v>0.14749999999999999</c:v>
                </c:pt>
                <c:pt idx="857">
                  <c:v>0.14762</c:v>
                </c:pt>
                <c:pt idx="858">
                  <c:v>0.14765</c:v>
                </c:pt>
                <c:pt idx="859">
                  <c:v>0.14765</c:v>
                </c:pt>
                <c:pt idx="860">
                  <c:v>0.14773</c:v>
                </c:pt>
                <c:pt idx="861">
                  <c:v>0.14788999999999999</c:v>
                </c:pt>
                <c:pt idx="862">
                  <c:v>0.14801</c:v>
                </c:pt>
                <c:pt idx="863">
                  <c:v>0.14809</c:v>
                </c:pt>
                <c:pt idx="864">
                  <c:v>0.14817</c:v>
                </c:pt>
                <c:pt idx="865">
                  <c:v>0.14824000000000001</c:v>
                </c:pt>
                <c:pt idx="866">
                  <c:v>0.14828</c:v>
                </c:pt>
                <c:pt idx="867">
                  <c:v>0.14832000000000001</c:v>
                </c:pt>
                <c:pt idx="868">
                  <c:v>0.1484</c:v>
                </c:pt>
                <c:pt idx="869">
                  <c:v>0.14860000000000001</c:v>
                </c:pt>
                <c:pt idx="870">
                  <c:v>0.14871999999999999</c:v>
                </c:pt>
                <c:pt idx="871">
                  <c:v>0.14876</c:v>
                </c:pt>
                <c:pt idx="872">
                  <c:v>0.14895</c:v>
                </c:pt>
                <c:pt idx="873">
                  <c:v>0.14907000000000001</c:v>
                </c:pt>
                <c:pt idx="874">
                  <c:v>0.14915</c:v>
                </c:pt>
                <c:pt idx="875">
                  <c:v>0.14923</c:v>
                </c:pt>
                <c:pt idx="876">
                  <c:v>0.14931</c:v>
                </c:pt>
                <c:pt idx="877">
                  <c:v>0.14935000000000001</c:v>
                </c:pt>
                <c:pt idx="878">
                  <c:v>0.14935000000000001</c:v>
                </c:pt>
                <c:pt idx="879">
                  <c:v>0.14946000000000001</c:v>
                </c:pt>
                <c:pt idx="880">
                  <c:v>0.14965999999999999</c:v>
                </c:pt>
                <c:pt idx="881">
                  <c:v>0.14974000000000001</c:v>
                </c:pt>
                <c:pt idx="882">
                  <c:v>0.14985999999999999</c:v>
                </c:pt>
                <c:pt idx="883">
                  <c:v>0.14996999999999999</c:v>
                </c:pt>
                <c:pt idx="884">
                  <c:v>0.15004999999999999</c:v>
                </c:pt>
                <c:pt idx="885">
                  <c:v>0.15013000000000001</c:v>
                </c:pt>
                <c:pt idx="886">
                  <c:v>0.15017</c:v>
                </c:pt>
                <c:pt idx="887">
                  <c:v>0.15032999999999999</c:v>
                </c:pt>
                <c:pt idx="888">
                  <c:v>0.15040999999999999</c:v>
                </c:pt>
                <c:pt idx="889">
                  <c:v>0.15056</c:v>
                </c:pt>
                <c:pt idx="890">
                  <c:v>0.15060000000000001</c:v>
                </c:pt>
                <c:pt idx="891">
                  <c:v>0.15076000000000001</c:v>
                </c:pt>
                <c:pt idx="892">
                  <c:v>0.15084</c:v>
                </c:pt>
                <c:pt idx="893">
                  <c:v>0.15096000000000001</c:v>
                </c:pt>
                <c:pt idx="894">
                  <c:v>0.15115000000000001</c:v>
                </c:pt>
                <c:pt idx="895">
                  <c:v>0.15126999999999999</c:v>
                </c:pt>
                <c:pt idx="896">
                  <c:v>0.15146999999999999</c:v>
                </c:pt>
                <c:pt idx="897">
                  <c:v>0.1517</c:v>
                </c:pt>
                <c:pt idx="898">
                  <c:v>0.15182000000000001</c:v>
                </c:pt>
                <c:pt idx="899">
                  <c:v>0.15193999999999999</c:v>
                </c:pt>
                <c:pt idx="900">
                  <c:v>0.15198</c:v>
                </c:pt>
                <c:pt idx="901">
                  <c:v>0.15210000000000001</c:v>
                </c:pt>
                <c:pt idx="902">
                  <c:v>0.15226000000000001</c:v>
                </c:pt>
                <c:pt idx="903">
                  <c:v>0.15237000000000001</c:v>
                </c:pt>
                <c:pt idx="904">
                  <c:v>0.15245</c:v>
                </c:pt>
                <c:pt idx="905">
                  <c:v>0.15261</c:v>
                </c:pt>
                <c:pt idx="906">
                  <c:v>0.15268999999999999</c:v>
                </c:pt>
                <c:pt idx="907">
                  <c:v>0.15284</c:v>
                </c:pt>
                <c:pt idx="908">
                  <c:v>0.15304000000000001</c:v>
                </c:pt>
                <c:pt idx="909">
                  <c:v>0.1532</c:v>
                </c:pt>
                <c:pt idx="910">
                  <c:v>0.15332000000000001</c:v>
                </c:pt>
                <c:pt idx="911">
                  <c:v>0.15336</c:v>
                </c:pt>
                <c:pt idx="912">
                  <c:v>0.15347</c:v>
                </c:pt>
                <c:pt idx="913">
                  <c:v>0.15354999999999999</c:v>
                </c:pt>
                <c:pt idx="914">
                  <c:v>0.15387000000000001</c:v>
                </c:pt>
                <c:pt idx="915">
                  <c:v>0.15406</c:v>
                </c:pt>
                <c:pt idx="916">
                  <c:v>0.15414</c:v>
                </c:pt>
                <c:pt idx="917">
                  <c:v>0.15422</c:v>
                </c:pt>
                <c:pt idx="918">
                  <c:v>0.15429999999999999</c:v>
                </c:pt>
                <c:pt idx="919">
                  <c:v>0.15434</c:v>
                </c:pt>
                <c:pt idx="920">
                  <c:v>0.15442</c:v>
                </c:pt>
                <c:pt idx="921">
                  <c:v>0.1545</c:v>
                </c:pt>
                <c:pt idx="922">
                  <c:v>0.15458</c:v>
                </c:pt>
                <c:pt idx="923">
                  <c:v>0.15465000000000001</c:v>
                </c:pt>
                <c:pt idx="924">
                  <c:v>0.15481</c:v>
                </c:pt>
                <c:pt idx="925">
                  <c:v>0.15493000000000001</c:v>
                </c:pt>
                <c:pt idx="926">
                  <c:v>0.15497</c:v>
                </c:pt>
                <c:pt idx="927">
                  <c:v>0.15497</c:v>
                </c:pt>
                <c:pt idx="928">
                  <c:v>0.15512999999999999</c:v>
                </c:pt>
                <c:pt idx="929">
                  <c:v>0.15536</c:v>
                </c:pt>
                <c:pt idx="930">
                  <c:v>0.15543999999999999</c:v>
                </c:pt>
                <c:pt idx="931">
                  <c:v>0.15551999999999999</c:v>
                </c:pt>
                <c:pt idx="932">
                  <c:v>0.15575</c:v>
                </c:pt>
                <c:pt idx="933">
                  <c:v>0.15583</c:v>
                </c:pt>
                <c:pt idx="934">
                  <c:v>0.15590999999999999</c:v>
                </c:pt>
                <c:pt idx="935">
                  <c:v>0.15598999999999999</c:v>
                </c:pt>
                <c:pt idx="936">
                  <c:v>0.15619</c:v>
                </c:pt>
                <c:pt idx="937">
                  <c:v>0.15626999999999999</c:v>
                </c:pt>
                <c:pt idx="938">
                  <c:v>0.15637999999999999</c:v>
                </c:pt>
                <c:pt idx="939">
                  <c:v>0.15654000000000001</c:v>
                </c:pt>
                <c:pt idx="940">
                  <c:v>0.15658</c:v>
                </c:pt>
                <c:pt idx="941">
                  <c:v>0.15665999999999999</c:v>
                </c:pt>
                <c:pt idx="942">
                  <c:v>0.15678</c:v>
                </c:pt>
                <c:pt idx="943">
                  <c:v>0.15709000000000001</c:v>
                </c:pt>
                <c:pt idx="944">
                  <c:v>0.15720999999999999</c:v>
                </c:pt>
                <c:pt idx="945">
                  <c:v>0.15737000000000001</c:v>
                </c:pt>
                <c:pt idx="946">
                  <c:v>0.15751999999999999</c:v>
                </c:pt>
                <c:pt idx="947">
                  <c:v>0.15767999999999999</c:v>
                </c:pt>
                <c:pt idx="948">
                  <c:v>0.15772</c:v>
                </c:pt>
                <c:pt idx="949">
                  <c:v>0.1578</c:v>
                </c:pt>
                <c:pt idx="950">
                  <c:v>0.158</c:v>
                </c:pt>
                <c:pt idx="951">
                  <c:v>0.15811</c:v>
                </c:pt>
                <c:pt idx="952">
                  <c:v>0.15834999999999999</c:v>
                </c:pt>
                <c:pt idx="953">
                  <c:v>0.15859000000000001</c:v>
                </c:pt>
                <c:pt idx="954">
                  <c:v>0.15859000000000001</c:v>
                </c:pt>
                <c:pt idx="955">
                  <c:v>0.15866</c:v>
                </c:pt>
                <c:pt idx="956">
                  <c:v>0.15870000000000001</c:v>
                </c:pt>
                <c:pt idx="957">
                  <c:v>0.15878</c:v>
                </c:pt>
                <c:pt idx="958">
                  <c:v>0.15886</c:v>
                </c:pt>
                <c:pt idx="959">
                  <c:v>0.15894</c:v>
                </c:pt>
                <c:pt idx="960">
                  <c:v>0.15894</c:v>
                </c:pt>
                <c:pt idx="961">
                  <c:v>0.15898000000000001</c:v>
                </c:pt>
                <c:pt idx="962">
                  <c:v>0.15906000000000001</c:v>
                </c:pt>
                <c:pt idx="963">
                  <c:v>0.15928999999999999</c:v>
                </c:pt>
                <c:pt idx="964">
                  <c:v>0.15945000000000001</c:v>
                </c:pt>
                <c:pt idx="965">
                  <c:v>0.15953000000000001</c:v>
                </c:pt>
                <c:pt idx="966">
                  <c:v>0.15961</c:v>
                </c:pt>
                <c:pt idx="967">
                  <c:v>0.15964999999999999</c:v>
                </c:pt>
                <c:pt idx="968">
                  <c:v>0.15984000000000001</c:v>
                </c:pt>
                <c:pt idx="969">
                  <c:v>0.16003999999999999</c:v>
                </c:pt>
                <c:pt idx="970">
                  <c:v>0.16003999999999999</c:v>
                </c:pt>
                <c:pt idx="971">
                  <c:v>0.16031999999999999</c:v>
                </c:pt>
                <c:pt idx="972">
                  <c:v>0.16042999999999999</c:v>
                </c:pt>
                <c:pt idx="973">
                  <c:v>0.16047</c:v>
                </c:pt>
                <c:pt idx="974">
                  <c:v>0.16063</c:v>
                </c:pt>
                <c:pt idx="975">
                  <c:v>0.16083</c:v>
                </c:pt>
                <c:pt idx="976">
                  <c:v>0.16095000000000001</c:v>
                </c:pt>
                <c:pt idx="977">
                  <c:v>0.16095000000000001</c:v>
                </c:pt>
                <c:pt idx="978">
                  <c:v>0.16114000000000001</c:v>
                </c:pt>
                <c:pt idx="979">
                  <c:v>0.16134000000000001</c:v>
                </c:pt>
                <c:pt idx="980">
                  <c:v>0.16134000000000001</c:v>
                </c:pt>
                <c:pt idx="981">
                  <c:v>0.16142000000000001</c:v>
                </c:pt>
                <c:pt idx="982">
                  <c:v>0.16145999999999999</c:v>
                </c:pt>
                <c:pt idx="983">
                  <c:v>0.16153999999999999</c:v>
                </c:pt>
                <c:pt idx="984">
                  <c:v>0.16156999999999999</c:v>
                </c:pt>
                <c:pt idx="985">
                  <c:v>0.16173000000000001</c:v>
                </c:pt>
                <c:pt idx="986">
                  <c:v>0.16184999999999999</c:v>
                </c:pt>
                <c:pt idx="987">
                  <c:v>0.16197</c:v>
                </c:pt>
                <c:pt idx="988">
                  <c:v>0.16205</c:v>
                </c:pt>
                <c:pt idx="989">
                  <c:v>0.16205</c:v>
                </c:pt>
                <c:pt idx="990">
                  <c:v>0.16220000000000001</c:v>
                </c:pt>
                <c:pt idx="991">
                  <c:v>0.16244</c:v>
                </c:pt>
                <c:pt idx="992">
                  <c:v>0.16267999999999999</c:v>
                </c:pt>
                <c:pt idx="993">
                  <c:v>0.16295000000000001</c:v>
                </c:pt>
                <c:pt idx="994">
                  <c:v>0.16314999999999999</c:v>
                </c:pt>
                <c:pt idx="995">
                  <c:v>0.1633</c:v>
                </c:pt>
                <c:pt idx="996">
                  <c:v>0.16342000000000001</c:v>
                </c:pt>
                <c:pt idx="997">
                  <c:v>0.16350000000000001</c:v>
                </c:pt>
                <c:pt idx="998">
                  <c:v>0.16361999999999999</c:v>
                </c:pt>
                <c:pt idx="999">
                  <c:v>0.16374</c:v>
                </c:pt>
                <c:pt idx="1000">
                  <c:v>0.16378000000000001</c:v>
                </c:pt>
                <c:pt idx="1001">
                  <c:v>0.16392999999999999</c:v>
                </c:pt>
                <c:pt idx="1002">
                  <c:v>0.16409000000000001</c:v>
                </c:pt>
                <c:pt idx="1003">
                  <c:v>0.16433</c:v>
                </c:pt>
                <c:pt idx="1004">
                  <c:v>0.16444</c:v>
                </c:pt>
                <c:pt idx="1005">
                  <c:v>0.16447999999999999</c:v>
                </c:pt>
                <c:pt idx="1006">
                  <c:v>0.16452</c:v>
                </c:pt>
                <c:pt idx="1007">
                  <c:v>0.16464000000000001</c:v>
                </c:pt>
                <c:pt idx="1008">
                  <c:v>0.16475999999999999</c:v>
                </c:pt>
                <c:pt idx="1009">
                  <c:v>0.16488</c:v>
                </c:pt>
                <c:pt idx="1010">
                  <c:v>0.16506999999999999</c:v>
                </c:pt>
                <c:pt idx="1011">
                  <c:v>0.16522999999999999</c:v>
                </c:pt>
                <c:pt idx="1012">
                  <c:v>0.16531000000000001</c:v>
                </c:pt>
                <c:pt idx="1013">
                  <c:v>0.16550999999999999</c:v>
                </c:pt>
                <c:pt idx="1014">
                  <c:v>0.16566</c:v>
                </c:pt>
                <c:pt idx="1015">
                  <c:v>0.16574</c:v>
                </c:pt>
                <c:pt idx="1016">
                  <c:v>0.16582</c:v>
                </c:pt>
                <c:pt idx="1017">
                  <c:v>0.16589999999999999</c:v>
                </c:pt>
                <c:pt idx="1018">
                  <c:v>0.16602</c:v>
                </c:pt>
                <c:pt idx="1019">
                  <c:v>0.16606000000000001</c:v>
                </c:pt>
                <c:pt idx="1020">
                  <c:v>0.16621</c:v>
                </c:pt>
                <c:pt idx="1021">
                  <c:v>0.16644999999999999</c:v>
                </c:pt>
                <c:pt idx="1022">
                  <c:v>0.16657</c:v>
                </c:pt>
                <c:pt idx="1023">
                  <c:v>0.16669</c:v>
                </c:pt>
                <c:pt idx="1024">
                  <c:v>0.16672999999999999</c:v>
                </c:pt>
                <c:pt idx="1025">
                  <c:v>0.16683999999999999</c:v>
                </c:pt>
                <c:pt idx="1026">
                  <c:v>0.16688</c:v>
                </c:pt>
                <c:pt idx="1027">
                  <c:v>0.16696</c:v>
                </c:pt>
                <c:pt idx="1028">
                  <c:v>0.16708000000000001</c:v>
                </c:pt>
                <c:pt idx="1029">
                  <c:v>0.16732</c:v>
                </c:pt>
                <c:pt idx="1030">
                  <c:v>0.16747000000000001</c:v>
                </c:pt>
                <c:pt idx="1031">
                  <c:v>0.16750999999999999</c:v>
                </c:pt>
                <c:pt idx="1032">
                  <c:v>0.16758999999999999</c:v>
                </c:pt>
                <c:pt idx="1033">
                  <c:v>0.16786999999999999</c:v>
                </c:pt>
                <c:pt idx="1034">
                  <c:v>0.16797999999999999</c:v>
                </c:pt>
                <c:pt idx="1035">
                  <c:v>0.1681</c:v>
                </c:pt>
                <c:pt idx="1036">
                  <c:v>0.16830000000000001</c:v>
                </c:pt>
                <c:pt idx="1037">
                  <c:v>0.16833999999999999</c:v>
                </c:pt>
                <c:pt idx="1038">
                  <c:v>0.16850000000000001</c:v>
                </c:pt>
                <c:pt idx="1039">
                  <c:v>0.16857</c:v>
                </c:pt>
                <c:pt idx="1040">
                  <c:v>0.16861000000000001</c:v>
                </c:pt>
                <c:pt idx="1041">
                  <c:v>0.16872999999999999</c:v>
                </c:pt>
                <c:pt idx="1042">
                  <c:v>0.16877</c:v>
                </c:pt>
                <c:pt idx="1043">
                  <c:v>0.16893</c:v>
                </c:pt>
                <c:pt idx="1044">
                  <c:v>0.16908000000000001</c:v>
                </c:pt>
                <c:pt idx="1045">
                  <c:v>0.16911999999999999</c:v>
                </c:pt>
                <c:pt idx="1046">
                  <c:v>0.16928000000000001</c:v>
                </c:pt>
                <c:pt idx="1047">
                  <c:v>0.16944000000000001</c:v>
                </c:pt>
                <c:pt idx="1048">
                  <c:v>0.16952</c:v>
                </c:pt>
                <c:pt idx="1049">
                  <c:v>0.16966999999999999</c:v>
                </c:pt>
                <c:pt idx="1050">
                  <c:v>0.16983000000000001</c:v>
                </c:pt>
                <c:pt idx="1051">
                  <c:v>0.16994999999999999</c:v>
                </c:pt>
                <c:pt idx="1052">
                  <c:v>0.17002999999999999</c:v>
                </c:pt>
                <c:pt idx="1053">
                  <c:v>0.17015</c:v>
                </c:pt>
                <c:pt idx="1054">
                  <c:v>0.17019000000000001</c:v>
                </c:pt>
                <c:pt idx="1055">
                  <c:v>0.17025999999999999</c:v>
                </c:pt>
                <c:pt idx="1056">
                  <c:v>0.17038</c:v>
                </c:pt>
                <c:pt idx="1057">
                  <c:v>0.17041999999999999</c:v>
                </c:pt>
                <c:pt idx="1058">
                  <c:v>0.17054</c:v>
                </c:pt>
                <c:pt idx="1059">
                  <c:v>0.17066000000000001</c:v>
                </c:pt>
                <c:pt idx="1060">
                  <c:v>0.17069999999999999</c:v>
                </c:pt>
                <c:pt idx="1061">
                  <c:v>0.17093</c:v>
                </c:pt>
                <c:pt idx="1062">
                  <c:v>0.17105000000000001</c:v>
                </c:pt>
                <c:pt idx="1063">
                  <c:v>0.17121</c:v>
                </c:pt>
                <c:pt idx="1064">
                  <c:v>0.17133000000000001</c:v>
                </c:pt>
                <c:pt idx="1065">
                  <c:v>0.17136999999999999</c:v>
                </c:pt>
                <c:pt idx="1066">
                  <c:v>0.17147999999999999</c:v>
                </c:pt>
                <c:pt idx="1067">
                  <c:v>0.17147999999999999</c:v>
                </c:pt>
                <c:pt idx="1068">
                  <c:v>0.1716</c:v>
                </c:pt>
                <c:pt idx="1069">
                  <c:v>0.17172000000000001</c:v>
                </c:pt>
                <c:pt idx="1070">
                  <c:v>0.17188000000000001</c:v>
                </c:pt>
                <c:pt idx="1071">
                  <c:v>0.17196</c:v>
                </c:pt>
                <c:pt idx="1072">
                  <c:v>0.17211000000000001</c:v>
                </c:pt>
                <c:pt idx="1073">
                  <c:v>0.17227000000000001</c:v>
                </c:pt>
                <c:pt idx="1074">
                  <c:v>0.17235</c:v>
                </c:pt>
                <c:pt idx="1075">
                  <c:v>0.17243</c:v>
                </c:pt>
                <c:pt idx="1076">
                  <c:v>0.17255000000000001</c:v>
                </c:pt>
                <c:pt idx="1077">
                  <c:v>0.17274</c:v>
                </c:pt>
                <c:pt idx="1078">
                  <c:v>0.17294000000000001</c:v>
                </c:pt>
                <c:pt idx="1079">
                  <c:v>0.17305999999999999</c:v>
                </c:pt>
                <c:pt idx="1080">
                  <c:v>0.17321</c:v>
                </c:pt>
                <c:pt idx="1081">
                  <c:v>0.17333000000000001</c:v>
                </c:pt>
                <c:pt idx="1082">
                  <c:v>0.17333000000000001</c:v>
                </c:pt>
                <c:pt idx="1083">
                  <c:v>0.17344999999999999</c:v>
                </c:pt>
                <c:pt idx="1084">
                  <c:v>0.17360999999999999</c:v>
                </c:pt>
                <c:pt idx="1085">
                  <c:v>0.17365</c:v>
                </c:pt>
                <c:pt idx="1086">
                  <c:v>0.17376</c:v>
                </c:pt>
                <c:pt idx="1087">
                  <c:v>0.17388000000000001</c:v>
                </c:pt>
                <c:pt idx="1088">
                  <c:v>0.17396</c:v>
                </c:pt>
                <c:pt idx="1089">
                  <c:v>0.17412</c:v>
                </c:pt>
                <c:pt idx="1090">
                  <c:v>0.17424000000000001</c:v>
                </c:pt>
                <c:pt idx="1091">
                  <c:v>0.17430999999999999</c:v>
                </c:pt>
                <c:pt idx="1092">
                  <c:v>0.17443</c:v>
                </c:pt>
                <c:pt idx="1093">
                  <c:v>0.17463000000000001</c:v>
                </c:pt>
                <c:pt idx="1094">
                  <c:v>0.17471</c:v>
                </c:pt>
                <c:pt idx="1095">
                  <c:v>0.17479</c:v>
                </c:pt>
                <c:pt idx="1096">
                  <c:v>0.17487</c:v>
                </c:pt>
                <c:pt idx="1097">
                  <c:v>0.17494000000000001</c:v>
                </c:pt>
                <c:pt idx="1098">
                  <c:v>0.17498</c:v>
                </c:pt>
                <c:pt idx="1099">
                  <c:v>0.17502000000000001</c:v>
                </c:pt>
                <c:pt idx="1100">
                  <c:v>0.17513999999999999</c:v>
                </c:pt>
                <c:pt idx="1101">
                  <c:v>0.17513999999999999</c:v>
                </c:pt>
                <c:pt idx="1102">
                  <c:v>0.17530000000000001</c:v>
                </c:pt>
                <c:pt idx="1103">
                  <c:v>0.17534</c:v>
                </c:pt>
                <c:pt idx="1104">
                  <c:v>0.17560999999999999</c:v>
                </c:pt>
                <c:pt idx="1105">
                  <c:v>0.17580999999999999</c:v>
                </c:pt>
                <c:pt idx="1106">
                  <c:v>0.17588999999999999</c:v>
                </c:pt>
                <c:pt idx="1107">
                  <c:v>0.17596999999999999</c:v>
                </c:pt>
                <c:pt idx="1108">
                  <c:v>0.17607999999999999</c:v>
                </c:pt>
                <c:pt idx="1109">
                  <c:v>0.1762</c:v>
                </c:pt>
                <c:pt idx="1110">
                  <c:v>0.17624000000000001</c:v>
                </c:pt>
                <c:pt idx="1111">
                  <c:v>0.1764</c:v>
                </c:pt>
                <c:pt idx="1112">
                  <c:v>0.17655999999999999</c:v>
                </c:pt>
                <c:pt idx="1113">
                  <c:v>0.17666999999999999</c:v>
                </c:pt>
                <c:pt idx="1114">
                  <c:v>0.17666999999999999</c:v>
                </c:pt>
                <c:pt idx="1115">
                  <c:v>0.17687</c:v>
                </c:pt>
                <c:pt idx="1116">
                  <c:v>0.17691000000000001</c:v>
                </c:pt>
                <c:pt idx="1117">
                  <c:v>0.17695</c:v>
                </c:pt>
                <c:pt idx="1118">
                  <c:v>0.17699000000000001</c:v>
                </c:pt>
                <c:pt idx="1119">
                  <c:v>0.17702999999999999</c:v>
                </c:pt>
                <c:pt idx="1120">
                  <c:v>0.17734</c:v>
                </c:pt>
                <c:pt idx="1121">
                  <c:v>0.17746000000000001</c:v>
                </c:pt>
                <c:pt idx="1122">
                  <c:v>0.17754</c:v>
                </c:pt>
                <c:pt idx="1123">
                  <c:v>0.17754</c:v>
                </c:pt>
                <c:pt idx="1124">
                  <c:v>0.17762</c:v>
                </c:pt>
                <c:pt idx="1125">
                  <c:v>0.17781</c:v>
                </c:pt>
                <c:pt idx="1126">
                  <c:v>0.17793</c:v>
                </c:pt>
                <c:pt idx="1127">
                  <c:v>0.17805000000000001</c:v>
                </c:pt>
                <c:pt idx="1128">
                  <c:v>0.17821000000000001</c:v>
                </c:pt>
                <c:pt idx="1129">
                  <c:v>0.17843999999999999</c:v>
                </c:pt>
                <c:pt idx="1130">
                  <c:v>0.17848</c:v>
                </c:pt>
                <c:pt idx="1131">
                  <c:v>0.17863999999999999</c:v>
                </c:pt>
                <c:pt idx="1132">
                  <c:v>0.17876</c:v>
                </c:pt>
                <c:pt idx="1133">
                  <c:v>0.17884</c:v>
                </c:pt>
                <c:pt idx="1134">
                  <c:v>0.17892</c:v>
                </c:pt>
                <c:pt idx="1135">
                  <c:v>0.17907000000000001</c:v>
                </c:pt>
                <c:pt idx="1136">
                  <c:v>0.17910999999999999</c:v>
                </c:pt>
                <c:pt idx="1137">
                  <c:v>0.17918999999999999</c:v>
                </c:pt>
                <c:pt idx="1138">
                  <c:v>0.17923</c:v>
                </c:pt>
                <c:pt idx="1139">
                  <c:v>0.17931</c:v>
                </c:pt>
                <c:pt idx="1140">
                  <c:v>0.17943000000000001</c:v>
                </c:pt>
                <c:pt idx="1141">
                  <c:v>0.17951</c:v>
                </c:pt>
                <c:pt idx="1142">
                  <c:v>0.17957999999999999</c:v>
                </c:pt>
                <c:pt idx="1143">
                  <c:v>0.1797</c:v>
                </c:pt>
                <c:pt idx="1144">
                  <c:v>0.17974000000000001</c:v>
                </c:pt>
                <c:pt idx="1145">
                  <c:v>0.17978</c:v>
                </c:pt>
                <c:pt idx="1146">
                  <c:v>0.17985999999999999</c:v>
                </c:pt>
                <c:pt idx="1147">
                  <c:v>0.17993999999999999</c:v>
                </c:pt>
                <c:pt idx="1148">
                  <c:v>0.18006</c:v>
                </c:pt>
                <c:pt idx="1149">
                  <c:v>0.18017</c:v>
                </c:pt>
                <c:pt idx="1150">
                  <c:v>0.18037</c:v>
                </c:pt>
                <c:pt idx="1151">
                  <c:v>0.18045</c:v>
                </c:pt>
                <c:pt idx="1152">
                  <c:v>0.18060999999999999</c:v>
                </c:pt>
                <c:pt idx="1153">
                  <c:v>0.18065000000000001</c:v>
                </c:pt>
                <c:pt idx="1154">
                  <c:v>0.18079999999999999</c:v>
                </c:pt>
                <c:pt idx="1155">
                  <c:v>0.18092</c:v>
                </c:pt>
                <c:pt idx="1156">
                  <c:v>0.18112</c:v>
                </c:pt>
                <c:pt idx="1157">
                  <c:v>0.18124000000000001</c:v>
                </c:pt>
                <c:pt idx="1158">
                  <c:v>0.18131</c:v>
                </c:pt>
                <c:pt idx="1159">
                  <c:v>0.18139</c:v>
                </c:pt>
                <c:pt idx="1160">
                  <c:v>0.18146999999999999</c:v>
                </c:pt>
                <c:pt idx="1161">
                  <c:v>0.18151</c:v>
                </c:pt>
                <c:pt idx="1162">
                  <c:v>0.18159</c:v>
                </c:pt>
                <c:pt idx="1163">
                  <c:v>0.18163000000000001</c:v>
                </c:pt>
                <c:pt idx="1164">
                  <c:v>0.18179000000000001</c:v>
                </c:pt>
                <c:pt idx="1165">
                  <c:v>0.18182999999999999</c:v>
                </c:pt>
                <c:pt idx="1166">
                  <c:v>0.18182999999999999</c:v>
                </c:pt>
                <c:pt idx="1167">
                  <c:v>0.18193999999999999</c:v>
                </c:pt>
                <c:pt idx="1168">
                  <c:v>0.18193999999999999</c:v>
                </c:pt>
                <c:pt idx="1169">
                  <c:v>0.18218000000000001</c:v>
                </c:pt>
                <c:pt idx="1170">
                  <c:v>0.18234</c:v>
                </c:pt>
                <c:pt idx="1171">
                  <c:v>0.18242</c:v>
                </c:pt>
                <c:pt idx="1172">
                  <c:v>0.18249000000000001</c:v>
                </c:pt>
                <c:pt idx="1173">
                  <c:v>0.18265000000000001</c:v>
                </c:pt>
                <c:pt idx="1174">
                  <c:v>0.18273</c:v>
                </c:pt>
                <c:pt idx="1175">
                  <c:v>0.18276999999999999</c:v>
                </c:pt>
                <c:pt idx="1176">
                  <c:v>0.18285000000000001</c:v>
                </c:pt>
                <c:pt idx="1177">
                  <c:v>0.18285000000000001</c:v>
                </c:pt>
                <c:pt idx="1178">
                  <c:v>0.18289</c:v>
                </c:pt>
                <c:pt idx="1179">
                  <c:v>0.18296999999999999</c:v>
                </c:pt>
                <c:pt idx="1180">
                  <c:v>0.183</c:v>
                </c:pt>
                <c:pt idx="1181">
                  <c:v>0.18323999999999999</c:v>
                </c:pt>
                <c:pt idx="1182">
                  <c:v>0.18328</c:v>
                </c:pt>
                <c:pt idx="1183">
                  <c:v>0.18343999999999999</c:v>
                </c:pt>
                <c:pt idx="1184">
                  <c:v>0.18348</c:v>
                </c:pt>
                <c:pt idx="1185">
                  <c:v>0.18348</c:v>
                </c:pt>
                <c:pt idx="1186">
                  <c:v>0.18371000000000001</c:v>
                </c:pt>
                <c:pt idx="1187">
                  <c:v>0.18382999999999999</c:v>
                </c:pt>
                <c:pt idx="1188">
                  <c:v>0.18382999999999999</c:v>
                </c:pt>
                <c:pt idx="1189">
                  <c:v>0.18390999999999999</c:v>
                </c:pt>
                <c:pt idx="1190">
                  <c:v>0.18398999999999999</c:v>
                </c:pt>
                <c:pt idx="1191">
                  <c:v>0.18411</c:v>
                </c:pt>
                <c:pt idx="1192">
                  <c:v>0.18411</c:v>
                </c:pt>
                <c:pt idx="1193">
                  <c:v>0.18418000000000001</c:v>
                </c:pt>
                <c:pt idx="1194">
                  <c:v>0.18434</c:v>
                </c:pt>
                <c:pt idx="1195">
                  <c:v>0.18437999999999999</c:v>
                </c:pt>
                <c:pt idx="1196">
                  <c:v>0.18454000000000001</c:v>
                </c:pt>
                <c:pt idx="1197">
                  <c:v>0.18473999999999999</c:v>
                </c:pt>
                <c:pt idx="1198">
                  <c:v>0.18476999999999999</c:v>
                </c:pt>
                <c:pt idx="1199">
                  <c:v>0.18493000000000001</c:v>
                </c:pt>
                <c:pt idx="1200">
                  <c:v>0.18497</c:v>
                </c:pt>
                <c:pt idx="1201">
                  <c:v>0.18517</c:v>
                </c:pt>
                <c:pt idx="1202">
                  <c:v>0.18529000000000001</c:v>
                </c:pt>
                <c:pt idx="1203">
                  <c:v>0.18543999999999999</c:v>
                </c:pt>
                <c:pt idx="1204">
                  <c:v>0.18559999999999999</c:v>
                </c:pt>
                <c:pt idx="1205">
                  <c:v>0.18568000000000001</c:v>
                </c:pt>
                <c:pt idx="1206">
                  <c:v>0.18572</c:v>
                </c:pt>
                <c:pt idx="1207">
                  <c:v>0.18579999999999999</c:v>
                </c:pt>
                <c:pt idx="1208">
                  <c:v>0.18595</c:v>
                </c:pt>
                <c:pt idx="1209">
                  <c:v>0.18598999999999999</c:v>
                </c:pt>
                <c:pt idx="1210">
                  <c:v>0.18603</c:v>
                </c:pt>
                <c:pt idx="1211">
                  <c:v>0.18615000000000001</c:v>
                </c:pt>
                <c:pt idx="1212">
                  <c:v>0.18631</c:v>
                </c:pt>
                <c:pt idx="1213">
                  <c:v>0.18639</c:v>
                </c:pt>
                <c:pt idx="1214">
                  <c:v>0.1865</c:v>
                </c:pt>
                <c:pt idx="1215">
                  <c:v>0.18662000000000001</c:v>
                </c:pt>
                <c:pt idx="1216">
                  <c:v>0.18673999999999999</c:v>
                </c:pt>
                <c:pt idx="1217">
                  <c:v>0.18690000000000001</c:v>
                </c:pt>
                <c:pt idx="1218">
                  <c:v>0.18706</c:v>
                </c:pt>
                <c:pt idx="1219">
                  <c:v>0.18706</c:v>
                </c:pt>
                <c:pt idx="1220">
                  <c:v>0.18709000000000001</c:v>
                </c:pt>
                <c:pt idx="1221">
                  <c:v>0.18720999999999999</c:v>
                </c:pt>
                <c:pt idx="1222">
                  <c:v>0.18725</c:v>
                </c:pt>
                <c:pt idx="1223">
                  <c:v>0.18740999999999999</c:v>
                </c:pt>
                <c:pt idx="1224">
                  <c:v>0.18761</c:v>
                </c:pt>
                <c:pt idx="1225">
                  <c:v>0.18779999999999999</c:v>
                </c:pt>
                <c:pt idx="1226">
                  <c:v>0.18784000000000001</c:v>
                </c:pt>
                <c:pt idx="1227">
                  <c:v>0.188</c:v>
                </c:pt>
                <c:pt idx="1228">
                  <c:v>0.18812000000000001</c:v>
                </c:pt>
                <c:pt idx="1229">
                  <c:v>0.18823000000000001</c:v>
                </c:pt>
                <c:pt idx="1230">
                  <c:v>0.18842999999999999</c:v>
                </c:pt>
                <c:pt idx="1231">
                  <c:v>0.18855</c:v>
                </c:pt>
                <c:pt idx="1232">
                  <c:v>0.18867</c:v>
                </c:pt>
                <c:pt idx="1233">
                  <c:v>0.18875</c:v>
                </c:pt>
                <c:pt idx="1234">
                  <c:v>0.18881999999999999</c:v>
                </c:pt>
                <c:pt idx="1235">
                  <c:v>0.18890000000000001</c:v>
                </c:pt>
                <c:pt idx="1236">
                  <c:v>0.18894</c:v>
                </c:pt>
                <c:pt idx="1237">
                  <c:v>0.18909999999999999</c:v>
                </c:pt>
                <c:pt idx="1238">
                  <c:v>0.18917999999999999</c:v>
                </c:pt>
                <c:pt idx="1239">
                  <c:v>0.1893</c:v>
                </c:pt>
                <c:pt idx="1240">
                  <c:v>0.18937999999999999</c:v>
                </c:pt>
                <c:pt idx="1241">
                  <c:v>0.18953</c:v>
                </c:pt>
                <c:pt idx="1242">
                  <c:v>0.18976999999999999</c:v>
                </c:pt>
                <c:pt idx="1243">
                  <c:v>0.18981000000000001</c:v>
                </c:pt>
                <c:pt idx="1244">
                  <c:v>0.18989</c:v>
                </c:pt>
                <c:pt idx="1245">
                  <c:v>0.19</c:v>
                </c:pt>
                <c:pt idx="1246">
                  <c:v>0.19008</c:v>
                </c:pt>
                <c:pt idx="1247">
                  <c:v>0.19020000000000001</c:v>
                </c:pt>
                <c:pt idx="1248">
                  <c:v>0.19028</c:v>
                </c:pt>
                <c:pt idx="1249">
                  <c:v>0.19040000000000001</c:v>
                </c:pt>
                <c:pt idx="1250">
                  <c:v>0.19040000000000001</c:v>
                </c:pt>
                <c:pt idx="1251">
                  <c:v>0.19048000000000001</c:v>
                </c:pt>
                <c:pt idx="1252">
                  <c:v>0.19062999999999999</c:v>
                </c:pt>
                <c:pt idx="1253">
                  <c:v>0.19078999999999999</c:v>
                </c:pt>
                <c:pt idx="1254">
                  <c:v>0.19087000000000001</c:v>
                </c:pt>
                <c:pt idx="1255">
                  <c:v>0.19087000000000001</c:v>
                </c:pt>
                <c:pt idx="1256">
                  <c:v>0.19103000000000001</c:v>
                </c:pt>
                <c:pt idx="1257">
                  <c:v>0.19117999999999999</c:v>
                </c:pt>
                <c:pt idx="1258">
                  <c:v>0.19126000000000001</c:v>
                </c:pt>
                <c:pt idx="1259">
                  <c:v>0.19145999999999999</c:v>
                </c:pt>
                <c:pt idx="1260">
                  <c:v>0.19158</c:v>
                </c:pt>
                <c:pt idx="1261">
                  <c:v>0.19177</c:v>
                </c:pt>
                <c:pt idx="1262">
                  <c:v>0.19184999999999999</c:v>
                </c:pt>
                <c:pt idx="1263">
                  <c:v>0.19184999999999999</c:v>
                </c:pt>
                <c:pt idx="1264">
                  <c:v>0.19200999999999999</c:v>
                </c:pt>
                <c:pt idx="1265">
                  <c:v>0.19209000000000001</c:v>
                </c:pt>
                <c:pt idx="1266">
                  <c:v>0.19217000000000001</c:v>
                </c:pt>
                <c:pt idx="1267">
                  <c:v>0.19231999999999999</c:v>
                </c:pt>
                <c:pt idx="1268">
                  <c:v>0.19239999999999999</c:v>
                </c:pt>
                <c:pt idx="1269">
                  <c:v>0.19239999999999999</c:v>
                </c:pt>
                <c:pt idx="1270">
                  <c:v>0.19248000000000001</c:v>
                </c:pt>
                <c:pt idx="1271">
                  <c:v>0.19256000000000001</c:v>
                </c:pt>
                <c:pt idx="1272">
                  <c:v>0.19267999999999999</c:v>
                </c:pt>
                <c:pt idx="1273">
                  <c:v>0.19267999999999999</c:v>
                </c:pt>
                <c:pt idx="1274">
                  <c:v>0.1928</c:v>
                </c:pt>
                <c:pt idx="1275">
                  <c:v>0.19287000000000001</c:v>
                </c:pt>
                <c:pt idx="1276">
                  <c:v>0.19295000000000001</c:v>
                </c:pt>
                <c:pt idx="1277">
                  <c:v>0.19303000000000001</c:v>
                </c:pt>
                <c:pt idx="1278">
                  <c:v>0.19306999999999999</c:v>
                </c:pt>
                <c:pt idx="1279">
                  <c:v>0.19311</c:v>
                </c:pt>
                <c:pt idx="1280">
                  <c:v>0.19334999999999999</c:v>
                </c:pt>
                <c:pt idx="1281">
                  <c:v>0.19342999999999999</c:v>
                </c:pt>
                <c:pt idx="1282">
                  <c:v>0.19361999999999999</c:v>
                </c:pt>
                <c:pt idx="1283">
                  <c:v>0.19378000000000001</c:v>
                </c:pt>
                <c:pt idx="1284">
                  <c:v>0.19389999999999999</c:v>
                </c:pt>
                <c:pt idx="1285">
                  <c:v>0.19398000000000001</c:v>
                </c:pt>
                <c:pt idx="1286">
                  <c:v>0.19405</c:v>
                </c:pt>
                <c:pt idx="1287">
                  <c:v>0.19409000000000001</c:v>
                </c:pt>
                <c:pt idx="1288">
                  <c:v>0.19425000000000001</c:v>
                </c:pt>
                <c:pt idx="1289">
                  <c:v>0.19428999999999999</c:v>
                </c:pt>
                <c:pt idx="1290">
                  <c:v>0.19433</c:v>
                </c:pt>
                <c:pt idx="1291">
                  <c:v>0.19433</c:v>
                </c:pt>
                <c:pt idx="1292">
                  <c:v>0.19445000000000001</c:v>
                </c:pt>
                <c:pt idx="1293">
                  <c:v>0.19456999999999999</c:v>
                </c:pt>
                <c:pt idx="1294">
                  <c:v>0.19461000000000001</c:v>
                </c:pt>
                <c:pt idx="1295">
                  <c:v>0.19475999999999999</c:v>
                </c:pt>
                <c:pt idx="1296">
                  <c:v>0.19475999999999999</c:v>
                </c:pt>
                <c:pt idx="1297">
                  <c:v>0.19484000000000001</c:v>
                </c:pt>
                <c:pt idx="1298">
                  <c:v>0.19503999999999999</c:v>
                </c:pt>
                <c:pt idx="1299">
                  <c:v>0.19516</c:v>
                </c:pt>
                <c:pt idx="1300">
                  <c:v>0.19531000000000001</c:v>
                </c:pt>
                <c:pt idx="1301">
                  <c:v>0.19550999999999999</c:v>
                </c:pt>
                <c:pt idx="1302">
                  <c:v>0.19555</c:v>
                </c:pt>
                <c:pt idx="1303">
                  <c:v>0.19575000000000001</c:v>
                </c:pt>
                <c:pt idx="1304">
                  <c:v>0.19589999999999999</c:v>
                </c:pt>
                <c:pt idx="1305">
                  <c:v>0.19594</c:v>
                </c:pt>
                <c:pt idx="1306">
                  <c:v>0.19597999999999999</c:v>
                </c:pt>
                <c:pt idx="1307">
                  <c:v>0.19606000000000001</c:v>
                </c:pt>
                <c:pt idx="1308">
                  <c:v>0.1961</c:v>
                </c:pt>
                <c:pt idx="1309">
                  <c:v>0.1961</c:v>
                </c:pt>
                <c:pt idx="1310">
                  <c:v>0.19617999999999999</c:v>
                </c:pt>
                <c:pt idx="1311">
                  <c:v>0.19636999999999999</c:v>
                </c:pt>
                <c:pt idx="1312">
                  <c:v>0.19645000000000001</c:v>
                </c:pt>
                <c:pt idx="1313">
                  <c:v>0.19656999999999999</c:v>
                </c:pt>
                <c:pt idx="1314">
                  <c:v>0.19664999999999999</c:v>
                </c:pt>
                <c:pt idx="1315">
                  <c:v>0.19700000000000001</c:v>
                </c:pt>
                <c:pt idx="1316">
                  <c:v>0.19716</c:v>
                </c:pt>
                <c:pt idx="1317">
                  <c:v>0.19732</c:v>
                </c:pt>
                <c:pt idx="1318">
                  <c:v>0.19750999999999999</c:v>
                </c:pt>
                <c:pt idx="1319">
                  <c:v>0.19755</c:v>
                </c:pt>
                <c:pt idx="1320">
                  <c:v>0.19758999999999999</c:v>
                </c:pt>
                <c:pt idx="1321">
                  <c:v>0.19758999999999999</c:v>
                </c:pt>
                <c:pt idx="1322">
                  <c:v>0.19771</c:v>
                </c:pt>
                <c:pt idx="1323">
                  <c:v>0.19778999999999999</c:v>
                </c:pt>
                <c:pt idx="1324">
                  <c:v>0.19786999999999999</c:v>
                </c:pt>
                <c:pt idx="1325">
                  <c:v>0.19794999999999999</c:v>
                </c:pt>
                <c:pt idx="1326">
                  <c:v>0.19799</c:v>
                </c:pt>
                <c:pt idx="1327">
                  <c:v>0.1981</c:v>
                </c:pt>
                <c:pt idx="1328">
                  <c:v>0.19814000000000001</c:v>
                </c:pt>
                <c:pt idx="1329">
                  <c:v>0.1983</c:v>
                </c:pt>
                <c:pt idx="1330">
                  <c:v>0.19850000000000001</c:v>
                </c:pt>
                <c:pt idx="1331">
                  <c:v>0.19861999999999999</c:v>
                </c:pt>
                <c:pt idx="1332">
                  <c:v>0.19866</c:v>
                </c:pt>
                <c:pt idx="1333">
                  <c:v>0.19872999999999999</c:v>
                </c:pt>
                <c:pt idx="1334">
                  <c:v>0.19885</c:v>
                </c:pt>
                <c:pt idx="1335">
                  <c:v>0.19889000000000001</c:v>
                </c:pt>
                <c:pt idx="1336">
                  <c:v>0.19893</c:v>
                </c:pt>
                <c:pt idx="1337">
                  <c:v>0.19897000000000001</c:v>
                </c:pt>
                <c:pt idx="1338">
                  <c:v>0.19905</c:v>
                </c:pt>
                <c:pt idx="1339">
                  <c:v>0.19917000000000001</c:v>
                </c:pt>
                <c:pt idx="1340">
                  <c:v>0.19928000000000001</c:v>
                </c:pt>
                <c:pt idx="1341">
                  <c:v>0.19936000000000001</c:v>
                </c:pt>
                <c:pt idx="1342">
                  <c:v>0.19947999999999999</c:v>
                </c:pt>
                <c:pt idx="1343">
                  <c:v>0.1996</c:v>
                </c:pt>
                <c:pt idx="1344">
                  <c:v>0.19975999999999999</c:v>
                </c:pt>
                <c:pt idx="1345">
                  <c:v>0.19980000000000001</c:v>
                </c:pt>
                <c:pt idx="1346">
                  <c:v>0.19983000000000001</c:v>
                </c:pt>
                <c:pt idx="1347">
                  <c:v>0.19999</c:v>
                </c:pt>
                <c:pt idx="1348">
                  <c:v>0.20003000000000001</c:v>
                </c:pt>
                <c:pt idx="1349">
                  <c:v>0.20011000000000001</c:v>
                </c:pt>
                <c:pt idx="1350">
                  <c:v>0.20014999999999999</c:v>
                </c:pt>
                <c:pt idx="1351">
                  <c:v>0.20019000000000001</c:v>
                </c:pt>
                <c:pt idx="1352">
                  <c:v>0.20019000000000001</c:v>
                </c:pt>
                <c:pt idx="1353">
                  <c:v>0.20019000000000001</c:v>
                </c:pt>
                <c:pt idx="1354">
                  <c:v>0.20022999999999999</c:v>
                </c:pt>
                <c:pt idx="1355">
                  <c:v>0.20035</c:v>
                </c:pt>
                <c:pt idx="1356">
                  <c:v>0.20046</c:v>
                </c:pt>
                <c:pt idx="1357">
                  <c:v>0.20058000000000001</c:v>
                </c:pt>
                <c:pt idx="1358">
                  <c:v>0.20069999999999999</c:v>
                </c:pt>
                <c:pt idx="1359">
                  <c:v>0.20082</c:v>
                </c:pt>
                <c:pt idx="1360">
                  <c:v>0.20086000000000001</c:v>
                </c:pt>
                <c:pt idx="1361">
                  <c:v>0.20100999999999999</c:v>
                </c:pt>
                <c:pt idx="1362">
                  <c:v>0.20108999999999999</c:v>
                </c:pt>
                <c:pt idx="1363">
                  <c:v>0.20129</c:v>
                </c:pt>
                <c:pt idx="1364">
                  <c:v>0.20136999999999999</c:v>
                </c:pt>
                <c:pt idx="1365">
                  <c:v>0.20141000000000001</c:v>
                </c:pt>
                <c:pt idx="1366">
                  <c:v>0.20157</c:v>
                </c:pt>
                <c:pt idx="1367">
                  <c:v>0.2016</c:v>
                </c:pt>
                <c:pt idx="1368">
                  <c:v>0.20164000000000001</c:v>
                </c:pt>
                <c:pt idx="1369">
                  <c:v>0.20180000000000001</c:v>
                </c:pt>
                <c:pt idx="1370">
                  <c:v>0.20183999999999999</c:v>
                </c:pt>
                <c:pt idx="1371">
                  <c:v>0.20183999999999999</c:v>
                </c:pt>
                <c:pt idx="1372">
                  <c:v>0.20191999999999999</c:v>
                </c:pt>
                <c:pt idx="1373">
                  <c:v>0.20200000000000001</c:v>
                </c:pt>
                <c:pt idx="1374">
                  <c:v>0.20211999999999999</c:v>
                </c:pt>
                <c:pt idx="1375">
                  <c:v>0.20219000000000001</c:v>
                </c:pt>
                <c:pt idx="1376">
                  <c:v>0.20222999999999999</c:v>
                </c:pt>
                <c:pt idx="1377">
                  <c:v>0.20238999999999999</c:v>
                </c:pt>
                <c:pt idx="1378">
                  <c:v>0.20258999999999999</c:v>
                </c:pt>
                <c:pt idx="1379">
                  <c:v>0.20266999999999999</c:v>
                </c:pt>
                <c:pt idx="1380">
                  <c:v>0.20271</c:v>
                </c:pt>
                <c:pt idx="1381">
                  <c:v>0.20286000000000001</c:v>
                </c:pt>
                <c:pt idx="1382">
                  <c:v>0.20294000000000001</c:v>
                </c:pt>
                <c:pt idx="1383">
                  <c:v>0.20302000000000001</c:v>
                </c:pt>
                <c:pt idx="1384">
                  <c:v>0.2031</c:v>
                </c:pt>
                <c:pt idx="1385">
                  <c:v>0.20322000000000001</c:v>
                </c:pt>
                <c:pt idx="1386">
                  <c:v>0.20337</c:v>
                </c:pt>
                <c:pt idx="1387">
                  <c:v>0.20341000000000001</c:v>
                </c:pt>
                <c:pt idx="1388">
                  <c:v>0.20361000000000001</c:v>
                </c:pt>
                <c:pt idx="1389">
                  <c:v>0.20369000000000001</c:v>
                </c:pt>
                <c:pt idx="1390">
                  <c:v>0.20380999999999999</c:v>
                </c:pt>
                <c:pt idx="1391">
                  <c:v>0.20388999999999999</c:v>
                </c:pt>
                <c:pt idx="1392">
                  <c:v>0.20396</c:v>
                </c:pt>
                <c:pt idx="1393">
                  <c:v>0.20404</c:v>
                </c:pt>
                <c:pt idx="1394">
                  <c:v>0.20408000000000001</c:v>
                </c:pt>
                <c:pt idx="1395">
                  <c:v>0.20419999999999999</c:v>
                </c:pt>
                <c:pt idx="1396">
                  <c:v>0.2044</c:v>
                </c:pt>
                <c:pt idx="1397">
                  <c:v>0.20444000000000001</c:v>
                </c:pt>
                <c:pt idx="1398">
                  <c:v>0.20444000000000001</c:v>
                </c:pt>
                <c:pt idx="1399">
                  <c:v>0.20455000000000001</c:v>
                </c:pt>
                <c:pt idx="1400">
                  <c:v>0.20466999999999999</c:v>
                </c:pt>
                <c:pt idx="1401">
                  <c:v>0.20471</c:v>
                </c:pt>
                <c:pt idx="1402">
                  <c:v>0.20479</c:v>
                </c:pt>
                <c:pt idx="1403">
                  <c:v>0.20494999999999999</c:v>
                </c:pt>
                <c:pt idx="1404">
                  <c:v>0.20505999999999999</c:v>
                </c:pt>
                <c:pt idx="1405">
                  <c:v>0.20518</c:v>
                </c:pt>
                <c:pt idx="1406">
                  <c:v>0.20526</c:v>
                </c:pt>
                <c:pt idx="1407">
                  <c:v>0.20546</c:v>
                </c:pt>
                <c:pt idx="1408">
                  <c:v>0.20549999999999999</c:v>
                </c:pt>
                <c:pt idx="1409">
                  <c:v>0.20562</c:v>
                </c:pt>
                <c:pt idx="1410">
                  <c:v>0.20573</c:v>
                </c:pt>
                <c:pt idx="1411">
                  <c:v>0.20580999999999999</c:v>
                </c:pt>
                <c:pt idx="1412">
                  <c:v>0.20585000000000001</c:v>
                </c:pt>
                <c:pt idx="1413">
                  <c:v>0.20609</c:v>
                </c:pt>
                <c:pt idx="1414">
                  <c:v>0.20624000000000001</c:v>
                </c:pt>
                <c:pt idx="1415">
                  <c:v>0.20624000000000001</c:v>
                </c:pt>
                <c:pt idx="1416">
                  <c:v>0.20644000000000001</c:v>
                </c:pt>
                <c:pt idx="1417">
                  <c:v>0.20652000000000001</c:v>
                </c:pt>
                <c:pt idx="1418">
                  <c:v>0.20663999999999999</c:v>
                </c:pt>
                <c:pt idx="1419">
                  <c:v>0.20663999999999999</c:v>
                </c:pt>
                <c:pt idx="1420">
                  <c:v>0.20671999999999999</c:v>
                </c:pt>
                <c:pt idx="1421">
                  <c:v>0.20679</c:v>
                </c:pt>
                <c:pt idx="1422">
                  <c:v>0.20691000000000001</c:v>
                </c:pt>
                <c:pt idx="1423">
                  <c:v>0.20695</c:v>
                </c:pt>
                <c:pt idx="1424">
                  <c:v>0.20699000000000001</c:v>
                </c:pt>
                <c:pt idx="1425">
                  <c:v>0.20707</c:v>
                </c:pt>
                <c:pt idx="1426">
                  <c:v>0.20715</c:v>
                </c:pt>
                <c:pt idx="1427">
                  <c:v>0.20719000000000001</c:v>
                </c:pt>
                <c:pt idx="1428">
                  <c:v>0.20727000000000001</c:v>
                </c:pt>
                <c:pt idx="1429">
                  <c:v>0.20735000000000001</c:v>
                </c:pt>
                <c:pt idx="1430">
                  <c:v>0.20746000000000001</c:v>
                </c:pt>
                <c:pt idx="1431">
                  <c:v>0.20754</c:v>
                </c:pt>
                <c:pt idx="1432">
                  <c:v>0.20762</c:v>
                </c:pt>
                <c:pt idx="1433">
                  <c:v>0.20774000000000001</c:v>
                </c:pt>
                <c:pt idx="1434">
                  <c:v>0.20777999999999999</c:v>
                </c:pt>
                <c:pt idx="1435">
                  <c:v>0.20794000000000001</c:v>
                </c:pt>
                <c:pt idx="1436">
                  <c:v>0.20809</c:v>
                </c:pt>
                <c:pt idx="1437">
                  <c:v>0.20824999999999999</c:v>
                </c:pt>
                <c:pt idx="1438">
                  <c:v>0.20832999999999999</c:v>
                </c:pt>
                <c:pt idx="1439">
                  <c:v>0.20845</c:v>
                </c:pt>
                <c:pt idx="1440">
                  <c:v>0.20856</c:v>
                </c:pt>
                <c:pt idx="1441">
                  <c:v>0.20856</c:v>
                </c:pt>
                <c:pt idx="1442">
                  <c:v>0.20863999999999999</c:v>
                </c:pt>
                <c:pt idx="1443">
                  <c:v>0.20868</c:v>
                </c:pt>
                <c:pt idx="1444">
                  <c:v>0.20880000000000001</c:v>
                </c:pt>
                <c:pt idx="1445">
                  <c:v>0.20888000000000001</c:v>
                </c:pt>
                <c:pt idx="1446">
                  <c:v>0.20891999999999999</c:v>
                </c:pt>
                <c:pt idx="1447">
                  <c:v>0.20899999999999999</c:v>
                </c:pt>
                <c:pt idx="1448">
                  <c:v>0.20907999999999999</c:v>
                </c:pt>
                <c:pt idx="1449">
                  <c:v>0.20907999999999999</c:v>
                </c:pt>
                <c:pt idx="1450">
                  <c:v>0.20910999999999999</c:v>
                </c:pt>
                <c:pt idx="1451">
                  <c:v>0.20918999999999999</c:v>
                </c:pt>
                <c:pt idx="1452">
                  <c:v>0.20918999999999999</c:v>
                </c:pt>
                <c:pt idx="1453">
                  <c:v>0.20927000000000001</c:v>
                </c:pt>
                <c:pt idx="1454">
                  <c:v>0.20935000000000001</c:v>
                </c:pt>
                <c:pt idx="1455">
                  <c:v>0.20938999999999999</c:v>
                </c:pt>
                <c:pt idx="1456">
                  <c:v>0.20943000000000001</c:v>
                </c:pt>
                <c:pt idx="1457">
                  <c:v>0.20946999999999999</c:v>
                </c:pt>
                <c:pt idx="1458">
                  <c:v>0.20963000000000001</c:v>
                </c:pt>
                <c:pt idx="1459">
                  <c:v>0.20967</c:v>
                </c:pt>
                <c:pt idx="1460">
                  <c:v>0.20967</c:v>
                </c:pt>
                <c:pt idx="1461">
                  <c:v>0.2099</c:v>
                </c:pt>
                <c:pt idx="1462">
                  <c:v>0.20998</c:v>
                </c:pt>
                <c:pt idx="1463">
                  <c:v>0.21010000000000001</c:v>
                </c:pt>
                <c:pt idx="1464">
                  <c:v>0.21010000000000001</c:v>
                </c:pt>
                <c:pt idx="1465">
                  <c:v>0.21021999999999999</c:v>
                </c:pt>
                <c:pt idx="1466">
                  <c:v>0.21026</c:v>
                </c:pt>
                <c:pt idx="1467">
                  <c:v>0.21041000000000001</c:v>
                </c:pt>
                <c:pt idx="1468">
                  <c:v>0.21052999999999999</c:v>
                </c:pt>
                <c:pt idx="1469">
                  <c:v>0.21065</c:v>
                </c:pt>
                <c:pt idx="1470">
                  <c:v>0.21068999999999999</c:v>
                </c:pt>
                <c:pt idx="1471">
                  <c:v>0.21073</c:v>
                </c:pt>
                <c:pt idx="1472">
                  <c:v>0.21081</c:v>
                </c:pt>
                <c:pt idx="1473">
                  <c:v>0.21096000000000001</c:v>
                </c:pt>
                <c:pt idx="1474">
                  <c:v>0.21107999999999999</c:v>
                </c:pt>
                <c:pt idx="1475">
                  <c:v>0.21112</c:v>
                </c:pt>
                <c:pt idx="1476">
                  <c:v>0.2112</c:v>
                </c:pt>
                <c:pt idx="1477">
                  <c:v>0.21128</c:v>
                </c:pt>
                <c:pt idx="1478">
                  <c:v>0.21132000000000001</c:v>
                </c:pt>
                <c:pt idx="1479">
                  <c:v>0.21135999999999999</c:v>
                </c:pt>
                <c:pt idx="1480">
                  <c:v>0.21143000000000001</c:v>
                </c:pt>
                <c:pt idx="1481">
                  <c:v>0.21154999999999999</c:v>
                </c:pt>
                <c:pt idx="1482">
                  <c:v>0.21163000000000001</c:v>
                </c:pt>
                <c:pt idx="1483">
                  <c:v>0.21167</c:v>
                </c:pt>
                <c:pt idx="1484">
                  <c:v>0.21174999999999999</c:v>
                </c:pt>
                <c:pt idx="1485">
                  <c:v>0.21187</c:v>
                </c:pt>
                <c:pt idx="1486">
                  <c:v>0.21187</c:v>
                </c:pt>
                <c:pt idx="1487">
                  <c:v>0.21187</c:v>
                </c:pt>
                <c:pt idx="1488">
                  <c:v>0.21199000000000001</c:v>
                </c:pt>
                <c:pt idx="1489">
                  <c:v>0.21201999999999999</c:v>
                </c:pt>
                <c:pt idx="1490">
                  <c:v>0.21201999999999999</c:v>
                </c:pt>
                <c:pt idx="1491">
                  <c:v>0.21206</c:v>
                </c:pt>
                <c:pt idx="1492">
                  <c:v>0.21210000000000001</c:v>
                </c:pt>
                <c:pt idx="1493">
                  <c:v>0.21210000000000001</c:v>
                </c:pt>
                <c:pt idx="1494">
                  <c:v>0.21226</c:v>
                </c:pt>
                <c:pt idx="1495">
                  <c:v>0.21238000000000001</c:v>
                </c:pt>
                <c:pt idx="1496">
                  <c:v>0.21238000000000001</c:v>
                </c:pt>
                <c:pt idx="1497">
                  <c:v>0.21238000000000001</c:v>
                </c:pt>
                <c:pt idx="1498">
                  <c:v>0.21249999999999999</c:v>
                </c:pt>
                <c:pt idx="1499">
                  <c:v>0.21254000000000001</c:v>
                </c:pt>
                <c:pt idx="1500">
                  <c:v>0.21257999999999999</c:v>
                </c:pt>
                <c:pt idx="1501">
                  <c:v>0.21257999999999999</c:v>
                </c:pt>
                <c:pt idx="1502">
                  <c:v>0.21276999999999999</c:v>
                </c:pt>
                <c:pt idx="1503">
                  <c:v>0.21281</c:v>
                </c:pt>
                <c:pt idx="1504">
                  <c:v>0.21296999999999999</c:v>
                </c:pt>
                <c:pt idx="1505">
                  <c:v>0.21309</c:v>
                </c:pt>
                <c:pt idx="1506">
                  <c:v>0.21317</c:v>
                </c:pt>
                <c:pt idx="1507">
                  <c:v>0.21324000000000001</c:v>
                </c:pt>
                <c:pt idx="1508">
                  <c:v>0.21343999999999999</c:v>
                </c:pt>
                <c:pt idx="1509">
                  <c:v>0.21360000000000001</c:v>
                </c:pt>
                <c:pt idx="1510">
                  <c:v>0.21368000000000001</c:v>
                </c:pt>
                <c:pt idx="1511">
                  <c:v>0.21382999999999999</c:v>
                </c:pt>
                <c:pt idx="1512">
                  <c:v>0.21395</c:v>
                </c:pt>
                <c:pt idx="1513">
                  <c:v>0.21407000000000001</c:v>
                </c:pt>
                <c:pt idx="1514">
                  <c:v>0.21415000000000001</c:v>
                </c:pt>
                <c:pt idx="1515">
                  <c:v>0.21426999999999999</c:v>
                </c:pt>
                <c:pt idx="1516">
                  <c:v>0.21442</c:v>
                </c:pt>
                <c:pt idx="1517">
                  <c:v>0.21454000000000001</c:v>
                </c:pt>
                <c:pt idx="1518">
                  <c:v>0.21462000000000001</c:v>
                </c:pt>
                <c:pt idx="1519">
                  <c:v>0.21465999999999999</c:v>
                </c:pt>
                <c:pt idx="1520">
                  <c:v>0.2147</c:v>
                </c:pt>
                <c:pt idx="1521">
                  <c:v>0.21473999999999999</c:v>
                </c:pt>
                <c:pt idx="1522">
                  <c:v>0.21482000000000001</c:v>
                </c:pt>
                <c:pt idx="1523">
                  <c:v>0.21496999999999999</c:v>
                </c:pt>
                <c:pt idx="1524">
                  <c:v>0.21501000000000001</c:v>
                </c:pt>
                <c:pt idx="1525">
                  <c:v>0.21512999999999999</c:v>
                </c:pt>
                <c:pt idx="1526">
                  <c:v>0.21532999999999999</c:v>
                </c:pt>
                <c:pt idx="1527">
                  <c:v>0.21556</c:v>
                </c:pt>
                <c:pt idx="1528">
                  <c:v>0.21560000000000001</c:v>
                </c:pt>
                <c:pt idx="1529">
                  <c:v>0.21572</c:v>
                </c:pt>
                <c:pt idx="1530">
                  <c:v>0.21572</c:v>
                </c:pt>
                <c:pt idx="1531">
                  <c:v>0.21579999999999999</c:v>
                </c:pt>
                <c:pt idx="1532">
                  <c:v>0.21587999999999999</c:v>
                </c:pt>
                <c:pt idx="1533">
                  <c:v>0.21596000000000001</c:v>
                </c:pt>
                <c:pt idx="1534">
                  <c:v>0.21615000000000001</c:v>
                </c:pt>
                <c:pt idx="1535">
                  <c:v>0.21623000000000001</c:v>
                </c:pt>
                <c:pt idx="1536">
                  <c:v>0.21634999999999999</c:v>
                </c:pt>
                <c:pt idx="1537">
                  <c:v>0.21639</c:v>
                </c:pt>
                <c:pt idx="1538">
                  <c:v>0.21639</c:v>
                </c:pt>
                <c:pt idx="1539">
                  <c:v>0.21639</c:v>
                </c:pt>
                <c:pt idx="1540">
                  <c:v>0.21651000000000001</c:v>
                </c:pt>
                <c:pt idx="1541">
                  <c:v>0.21665999999999999</c:v>
                </c:pt>
                <c:pt idx="1542">
                  <c:v>0.2167</c:v>
                </c:pt>
                <c:pt idx="1543">
                  <c:v>0.21682000000000001</c:v>
                </c:pt>
                <c:pt idx="1544">
                  <c:v>0.21690000000000001</c:v>
                </c:pt>
                <c:pt idx="1545">
                  <c:v>0.21690000000000001</c:v>
                </c:pt>
                <c:pt idx="1546">
                  <c:v>0.21693999999999999</c:v>
                </c:pt>
                <c:pt idx="1547">
                  <c:v>0.21698000000000001</c:v>
                </c:pt>
                <c:pt idx="1548">
                  <c:v>0.21706</c:v>
                </c:pt>
                <c:pt idx="1549">
                  <c:v>0.21714</c:v>
                </c:pt>
                <c:pt idx="1550">
                  <c:v>0.21718000000000001</c:v>
                </c:pt>
                <c:pt idx="1551">
                  <c:v>0.21725</c:v>
                </c:pt>
                <c:pt idx="1552">
                  <c:v>0.21740999999999999</c:v>
                </c:pt>
                <c:pt idx="1553">
                  <c:v>0.21761</c:v>
                </c:pt>
                <c:pt idx="1554">
                  <c:v>0.21776999999999999</c:v>
                </c:pt>
                <c:pt idx="1555">
                  <c:v>0.21795999999999999</c:v>
                </c:pt>
                <c:pt idx="1556">
                  <c:v>0.21804000000000001</c:v>
                </c:pt>
                <c:pt idx="1557">
                  <c:v>0.21815999999999999</c:v>
                </c:pt>
                <c:pt idx="1558">
                  <c:v>0.21823999999999999</c:v>
                </c:pt>
                <c:pt idx="1559">
                  <c:v>0.21823999999999999</c:v>
                </c:pt>
                <c:pt idx="1560">
                  <c:v>0.21828</c:v>
                </c:pt>
                <c:pt idx="1561">
                  <c:v>0.21839</c:v>
                </c:pt>
                <c:pt idx="1562">
                  <c:v>0.21854999999999999</c:v>
                </c:pt>
                <c:pt idx="1563">
                  <c:v>0.21862999999999999</c:v>
                </c:pt>
                <c:pt idx="1564">
                  <c:v>0.21887000000000001</c:v>
                </c:pt>
                <c:pt idx="1565">
                  <c:v>0.21895000000000001</c:v>
                </c:pt>
                <c:pt idx="1566">
                  <c:v>0.21901999999999999</c:v>
                </c:pt>
                <c:pt idx="1567">
                  <c:v>0.21918000000000001</c:v>
                </c:pt>
                <c:pt idx="1568">
                  <c:v>0.21926000000000001</c:v>
                </c:pt>
                <c:pt idx="1569">
                  <c:v>0.21934000000000001</c:v>
                </c:pt>
                <c:pt idx="1570">
                  <c:v>0.21945999999999999</c:v>
                </c:pt>
                <c:pt idx="1571">
                  <c:v>0.21945999999999999</c:v>
                </c:pt>
                <c:pt idx="1572">
                  <c:v>0.2195</c:v>
                </c:pt>
                <c:pt idx="1573">
                  <c:v>0.21973000000000001</c:v>
                </c:pt>
                <c:pt idx="1574">
                  <c:v>0.21981000000000001</c:v>
                </c:pt>
                <c:pt idx="1575">
                  <c:v>0.21997</c:v>
                </c:pt>
                <c:pt idx="1576">
                  <c:v>0.22001000000000001</c:v>
                </c:pt>
                <c:pt idx="1577">
                  <c:v>0.22005</c:v>
                </c:pt>
                <c:pt idx="1578">
                  <c:v>0.22012999999999999</c:v>
                </c:pt>
                <c:pt idx="1579">
                  <c:v>0.22020000000000001</c:v>
                </c:pt>
                <c:pt idx="1580">
                  <c:v>0.22036</c:v>
                </c:pt>
                <c:pt idx="1581">
                  <c:v>0.22040000000000001</c:v>
                </c:pt>
                <c:pt idx="1582">
                  <c:v>0.22044</c:v>
                </c:pt>
                <c:pt idx="1583">
                  <c:v>0.22056000000000001</c:v>
                </c:pt>
                <c:pt idx="1584">
                  <c:v>0.22064</c:v>
                </c:pt>
                <c:pt idx="1585">
                  <c:v>0.22083</c:v>
                </c:pt>
                <c:pt idx="1586">
                  <c:v>0.22103</c:v>
                </c:pt>
                <c:pt idx="1587">
                  <c:v>0.22103</c:v>
                </c:pt>
                <c:pt idx="1588">
                  <c:v>0.22119</c:v>
                </c:pt>
                <c:pt idx="1589">
                  <c:v>0.2213</c:v>
                </c:pt>
                <c:pt idx="1590">
                  <c:v>0.22134000000000001</c:v>
                </c:pt>
                <c:pt idx="1591">
                  <c:v>0.22137999999999999</c:v>
                </c:pt>
                <c:pt idx="1592">
                  <c:v>0.22145999999999999</c:v>
                </c:pt>
                <c:pt idx="1593">
                  <c:v>0.22158</c:v>
                </c:pt>
                <c:pt idx="1594">
                  <c:v>0.22162000000000001</c:v>
                </c:pt>
                <c:pt idx="1595">
                  <c:v>0.22178</c:v>
                </c:pt>
                <c:pt idx="1596">
                  <c:v>0.22192999999999999</c:v>
                </c:pt>
                <c:pt idx="1597">
                  <c:v>0.22205</c:v>
                </c:pt>
                <c:pt idx="1598">
                  <c:v>0.22209000000000001</c:v>
                </c:pt>
                <c:pt idx="1599">
                  <c:v>0.22217000000000001</c:v>
                </c:pt>
                <c:pt idx="1600">
                  <c:v>0.22228999999999999</c:v>
                </c:pt>
                <c:pt idx="1601">
                  <c:v>0.22233</c:v>
                </c:pt>
                <c:pt idx="1602">
                  <c:v>0.22237000000000001</c:v>
                </c:pt>
                <c:pt idx="1603">
                  <c:v>0.22256000000000001</c:v>
                </c:pt>
                <c:pt idx="1604">
                  <c:v>0.22272</c:v>
                </c:pt>
                <c:pt idx="1605">
                  <c:v>0.2228</c:v>
                </c:pt>
                <c:pt idx="1606">
                  <c:v>0.22287999999999999</c:v>
                </c:pt>
                <c:pt idx="1607">
                  <c:v>0.22303000000000001</c:v>
                </c:pt>
                <c:pt idx="1608">
                  <c:v>0.22306999999999999</c:v>
                </c:pt>
                <c:pt idx="1609">
                  <c:v>0.22311</c:v>
                </c:pt>
                <c:pt idx="1610">
                  <c:v>0.22314999999999999</c:v>
                </c:pt>
                <c:pt idx="1611">
                  <c:v>0.22319</c:v>
                </c:pt>
                <c:pt idx="1612">
                  <c:v>0.22327</c:v>
                </c:pt>
                <c:pt idx="1613">
                  <c:v>0.22331000000000001</c:v>
                </c:pt>
                <c:pt idx="1614">
                  <c:v>0.22342999999999999</c:v>
                </c:pt>
                <c:pt idx="1615">
                  <c:v>0.22359000000000001</c:v>
                </c:pt>
                <c:pt idx="1616">
                  <c:v>0.22370000000000001</c:v>
                </c:pt>
                <c:pt idx="1617">
                  <c:v>0.22389999999999999</c:v>
                </c:pt>
                <c:pt idx="1618">
                  <c:v>0.22398000000000001</c:v>
                </c:pt>
                <c:pt idx="1619">
                  <c:v>0.22406000000000001</c:v>
                </c:pt>
                <c:pt idx="1620">
                  <c:v>0.22417999999999999</c:v>
                </c:pt>
                <c:pt idx="1621">
                  <c:v>0.22428999999999999</c:v>
                </c:pt>
                <c:pt idx="1622">
                  <c:v>0.22428999999999999</c:v>
                </c:pt>
                <c:pt idx="1623">
                  <c:v>0.22437000000000001</c:v>
                </c:pt>
                <c:pt idx="1624">
                  <c:v>0.22441</c:v>
                </c:pt>
                <c:pt idx="1625">
                  <c:v>0.22461</c:v>
                </c:pt>
                <c:pt idx="1626">
                  <c:v>0.22464999999999999</c:v>
                </c:pt>
                <c:pt idx="1627">
                  <c:v>0.22473000000000001</c:v>
                </c:pt>
                <c:pt idx="1628">
                  <c:v>0.22500000000000001</c:v>
                </c:pt>
                <c:pt idx="1629">
                  <c:v>0.22511999999999999</c:v>
                </c:pt>
                <c:pt idx="1630">
                  <c:v>0.22511999999999999</c:v>
                </c:pt>
                <c:pt idx="1631">
                  <c:v>0.22511999999999999</c:v>
                </c:pt>
                <c:pt idx="1632">
                  <c:v>0.22524</c:v>
                </c:pt>
                <c:pt idx="1633">
                  <c:v>0.22547</c:v>
                </c:pt>
                <c:pt idx="1634">
                  <c:v>0.22559000000000001</c:v>
                </c:pt>
                <c:pt idx="1635">
                  <c:v>0.22559000000000001</c:v>
                </c:pt>
                <c:pt idx="1636">
                  <c:v>0.22570999999999999</c:v>
                </c:pt>
                <c:pt idx="1637">
                  <c:v>0.22575000000000001</c:v>
                </c:pt>
                <c:pt idx="1638">
                  <c:v>0.22591</c:v>
                </c:pt>
                <c:pt idx="1639">
                  <c:v>0.22602</c:v>
                </c:pt>
                <c:pt idx="1640">
                  <c:v>0.22606000000000001</c:v>
                </c:pt>
                <c:pt idx="1641">
                  <c:v>0.22614000000000001</c:v>
                </c:pt>
                <c:pt idx="1642">
                  <c:v>0.22625999999999999</c:v>
                </c:pt>
                <c:pt idx="1643">
                  <c:v>0.22634000000000001</c:v>
                </c:pt>
                <c:pt idx="1644">
                  <c:v>0.22661000000000001</c:v>
                </c:pt>
                <c:pt idx="1645">
                  <c:v>0.22669</c:v>
                </c:pt>
                <c:pt idx="1646">
                  <c:v>0.22672999999999999</c:v>
                </c:pt>
                <c:pt idx="1647">
                  <c:v>0.22685</c:v>
                </c:pt>
                <c:pt idx="1648">
                  <c:v>0.22697000000000001</c:v>
                </c:pt>
                <c:pt idx="1649">
                  <c:v>0.22711999999999999</c:v>
                </c:pt>
                <c:pt idx="1650">
                  <c:v>0.22711999999999999</c:v>
                </c:pt>
                <c:pt idx="1651">
                  <c:v>0.22724</c:v>
                </c:pt>
                <c:pt idx="1652">
                  <c:v>0.22731999999999999</c:v>
                </c:pt>
                <c:pt idx="1653">
                  <c:v>0.22736000000000001</c:v>
                </c:pt>
                <c:pt idx="1654">
                  <c:v>0.22739999999999999</c:v>
                </c:pt>
                <c:pt idx="1655">
                  <c:v>0.22752</c:v>
                </c:pt>
                <c:pt idx="1656">
                  <c:v>0.22752</c:v>
                </c:pt>
                <c:pt idx="1657">
                  <c:v>0.22756000000000001</c:v>
                </c:pt>
                <c:pt idx="1658">
                  <c:v>0.22764000000000001</c:v>
                </c:pt>
                <c:pt idx="1659">
                  <c:v>0.22778999999999999</c:v>
                </c:pt>
                <c:pt idx="1660">
                  <c:v>0.22795000000000001</c:v>
                </c:pt>
                <c:pt idx="1661">
                  <c:v>0.22795000000000001</c:v>
                </c:pt>
                <c:pt idx="1662">
                  <c:v>0.22803000000000001</c:v>
                </c:pt>
                <c:pt idx="1663">
                  <c:v>0.22811000000000001</c:v>
                </c:pt>
                <c:pt idx="1664">
                  <c:v>0.22814999999999999</c:v>
                </c:pt>
                <c:pt idx="1665">
                  <c:v>0.22825999999999999</c:v>
                </c:pt>
                <c:pt idx="1666">
                  <c:v>0.2283</c:v>
                </c:pt>
                <c:pt idx="1667">
                  <c:v>0.22838</c:v>
                </c:pt>
                <c:pt idx="1668">
                  <c:v>0.22850000000000001</c:v>
                </c:pt>
                <c:pt idx="1669">
                  <c:v>0.22861999999999999</c:v>
                </c:pt>
                <c:pt idx="1670">
                  <c:v>0.22866</c:v>
                </c:pt>
                <c:pt idx="1671">
                  <c:v>0.22874</c:v>
                </c:pt>
                <c:pt idx="1672">
                  <c:v>0.22878000000000001</c:v>
                </c:pt>
                <c:pt idx="1673">
                  <c:v>0.22889000000000001</c:v>
                </c:pt>
                <c:pt idx="1674">
                  <c:v>0.22897000000000001</c:v>
                </c:pt>
                <c:pt idx="1675">
                  <c:v>0.22908999999999999</c:v>
                </c:pt>
                <c:pt idx="1676">
                  <c:v>0.22925000000000001</c:v>
                </c:pt>
                <c:pt idx="1677">
                  <c:v>0.22928999999999999</c:v>
                </c:pt>
                <c:pt idx="1678">
                  <c:v>0.22936999999999999</c:v>
                </c:pt>
                <c:pt idx="1679">
                  <c:v>0.22941</c:v>
                </c:pt>
                <c:pt idx="1680">
                  <c:v>0.22944000000000001</c:v>
                </c:pt>
                <c:pt idx="1681">
                  <c:v>0.22952</c:v>
                </c:pt>
                <c:pt idx="1682">
                  <c:v>0.2296</c:v>
                </c:pt>
                <c:pt idx="1683">
                  <c:v>0.22972000000000001</c:v>
                </c:pt>
                <c:pt idx="1684">
                  <c:v>0.22975999999999999</c:v>
                </c:pt>
                <c:pt idx="1685">
                  <c:v>0.22975999999999999</c:v>
                </c:pt>
                <c:pt idx="1686">
                  <c:v>0.22975999999999999</c:v>
                </c:pt>
                <c:pt idx="1687">
                  <c:v>0.22999</c:v>
                </c:pt>
                <c:pt idx="1688">
                  <c:v>0.23007</c:v>
                </c:pt>
                <c:pt idx="1689">
                  <c:v>0.23014999999999999</c:v>
                </c:pt>
                <c:pt idx="1690">
                  <c:v>0.23014999999999999</c:v>
                </c:pt>
                <c:pt idx="1691">
                  <c:v>0.23014999999999999</c:v>
                </c:pt>
                <c:pt idx="1692">
                  <c:v>0.23027</c:v>
                </c:pt>
                <c:pt idx="1693">
                  <c:v>0.23030999999999999</c:v>
                </c:pt>
                <c:pt idx="1694">
                  <c:v>0.23039000000000001</c:v>
                </c:pt>
                <c:pt idx="1695">
                  <c:v>0.23047000000000001</c:v>
                </c:pt>
                <c:pt idx="1696">
                  <c:v>0.23055</c:v>
                </c:pt>
                <c:pt idx="1697">
                  <c:v>0.23069999999999999</c:v>
                </c:pt>
                <c:pt idx="1698">
                  <c:v>0.23082</c:v>
                </c:pt>
                <c:pt idx="1699">
                  <c:v>0.23105999999999999</c:v>
                </c:pt>
                <c:pt idx="1700">
                  <c:v>0.23114000000000001</c:v>
                </c:pt>
                <c:pt idx="1701">
                  <c:v>0.23133000000000001</c:v>
                </c:pt>
                <c:pt idx="1702">
                  <c:v>0.23141</c:v>
                </c:pt>
                <c:pt idx="1703">
                  <c:v>0.23144999999999999</c:v>
                </c:pt>
                <c:pt idx="1704">
                  <c:v>0.23157</c:v>
                </c:pt>
                <c:pt idx="1705">
                  <c:v>0.23161000000000001</c:v>
                </c:pt>
                <c:pt idx="1706">
                  <c:v>0.23161000000000001</c:v>
                </c:pt>
                <c:pt idx="1707">
                  <c:v>0.23180000000000001</c:v>
                </c:pt>
                <c:pt idx="1708">
                  <c:v>0.23188</c:v>
                </c:pt>
                <c:pt idx="1709">
                  <c:v>0.23200000000000001</c:v>
                </c:pt>
                <c:pt idx="1710">
                  <c:v>0.23208000000000001</c:v>
                </c:pt>
                <c:pt idx="1711">
                  <c:v>0.23216000000000001</c:v>
                </c:pt>
                <c:pt idx="1712">
                  <c:v>0.23227999999999999</c:v>
                </c:pt>
                <c:pt idx="1713">
                  <c:v>0.23230999999999999</c:v>
                </c:pt>
                <c:pt idx="1714">
                  <c:v>0.23243</c:v>
                </c:pt>
                <c:pt idx="1715">
                  <c:v>0.23250999999999999</c:v>
                </c:pt>
                <c:pt idx="1716">
                  <c:v>0.23250999999999999</c:v>
                </c:pt>
                <c:pt idx="1717">
                  <c:v>0.23266999999999999</c:v>
                </c:pt>
                <c:pt idx="1718">
                  <c:v>0.23283000000000001</c:v>
                </c:pt>
                <c:pt idx="1719">
                  <c:v>0.23294000000000001</c:v>
                </c:pt>
                <c:pt idx="1720">
                  <c:v>0.23305999999999999</c:v>
                </c:pt>
                <c:pt idx="1721">
                  <c:v>0.23318</c:v>
                </c:pt>
                <c:pt idx="1722">
                  <c:v>0.23322000000000001</c:v>
                </c:pt>
                <c:pt idx="1723">
                  <c:v>0.23326</c:v>
                </c:pt>
                <c:pt idx="1724">
                  <c:v>0.23338</c:v>
                </c:pt>
                <c:pt idx="1725">
                  <c:v>0.23346</c:v>
                </c:pt>
                <c:pt idx="1726">
                  <c:v>0.23352999999999999</c:v>
                </c:pt>
                <c:pt idx="1727">
                  <c:v>0.23361000000000001</c:v>
                </c:pt>
                <c:pt idx="1728">
                  <c:v>0.23369000000000001</c:v>
                </c:pt>
                <c:pt idx="1729">
                  <c:v>0.23372999999999999</c:v>
                </c:pt>
                <c:pt idx="1730">
                  <c:v>0.23388999999999999</c:v>
                </c:pt>
                <c:pt idx="1731">
                  <c:v>0.23393</c:v>
                </c:pt>
                <c:pt idx="1732">
                  <c:v>0.23401</c:v>
                </c:pt>
                <c:pt idx="1733">
                  <c:v>0.23408000000000001</c:v>
                </c:pt>
                <c:pt idx="1734">
                  <c:v>0.23411999999999999</c:v>
                </c:pt>
                <c:pt idx="1735">
                  <c:v>0.23411999999999999</c:v>
                </c:pt>
                <c:pt idx="1736">
                  <c:v>0.23416000000000001</c:v>
                </c:pt>
                <c:pt idx="1737">
                  <c:v>0.23424</c:v>
                </c:pt>
                <c:pt idx="1738">
                  <c:v>0.23436000000000001</c:v>
                </c:pt>
                <c:pt idx="1739">
                  <c:v>0.2344</c:v>
                </c:pt>
                <c:pt idx="1740">
                  <c:v>0.23447999999999999</c:v>
                </c:pt>
                <c:pt idx="1741">
                  <c:v>0.23447999999999999</c:v>
                </c:pt>
                <c:pt idx="1742">
                  <c:v>0.23455999999999999</c:v>
                </c:pt>
                <c:pt idx="1743">
                  <c:v>0.23474999999999999</c:v>
                </c:pt>
                <c:pt idx="1744">
                  <c:v>0.23474999999999999</c:v>
                </c:pt>
                <c:pt idx="1745">
                  <c:v>0.23491000000000001</c:v>
                </c:pt>
                <c:pt idx="1746">
                  <c:v>0.23502999999999999</c:v>
                </c:pt>
                <c:pt idx="1747">
                  <c:v>0.23511000000000001</c:v>
                </c:pt>
                <c:pt idx="1748">
                  <c:v>0.23519000000000001</c:v>
                </c:pt>
                <c:pt idx="1749">
                  <c:v>0.23522000000000001</c:v>
                </c:pt>
                <c:pt idx="1750">
                  <c:v>0.23530000000000001</c:v>
                </c:pt>
                <c:pt idx="1751">
                  <c:v>0.23541999999999999</c:v>
                </c:pt>
                <c:pt idx="1752">
                  <c:v>0.23549999999999999</c:v>
                </c:pt>
                <c:pt idx="1753">
                  <c:v>0.23562</c:v>
                </c:pt>
                <c:pt idx="1754">
                  <c:v>0.23566000000000001</c:v>
                </c:pt>
                <c:pt idx="1755">
                  <c:v>0.23580999999999999</c:v>
                </c:pt>
                <c:pt idx="1756">
                  <c:v>0.23593</c:v>
                </c:pt>
                <c:pt idx="1757">
                  <c:v>0.23597000000000001</c:v>
                </c:pt>
                <c:pt idx="1758">
                  <c:v>0.23601</c:v>
                </c:pt>
                <c:pt idx="1759">
                  <c:v>0.23621</c:v>
                </c:pt>
                <c:pt idx="1760">
                  <c:v>0.23629</c:v>
                </c:pt>
                <c:pt idx="1761">
                  <c:v>0.23629</c:v>
                </c:pt>
                <c:pt idx="1762">
                  <c:v>0.23637</c:v>
                </c:pt>
                <c:pt idx="1763">
                  <c:v>0.23637</c:v>
                </c:pt>
                <c:pt idx="1764">
                  <c:v>0.23644000000000001</c:v>
                </c:pt>
                <c:pt idx="1765">
                  <c:v>0.23655999999999999</c:v>
                </c:pt>
                <c:pt idx="1766">
                  <c:v>0.2366</c:v>
                </c:pt>
                <c:pt idx="1767">
                  <c:v>0.23672000000000001</c:v>
                </c:pt>
                <c:pt idx="1768">
                  <c:v>0.23676</c:v>
                </c:pt>
                <c:pt idx="1769">
                  <c:v>0.23683999999999999</c:v>
                </c:pt>
                <c:pt idx="1770">
                  <c:v>0.23683999999999999</c:v>
                </c:pt>
                <c:pt idx="1771">
                  <c:v>0.23694999999999999</c:v>
                </c:pt>
                <c:pt idx="1772">
                  <c:v>0.23699000000000001</c:v>
                </c:pt>
                <c:pt idx="1773">
                  <c:v>0.23710999999999999</c:v>
                </c:pt>
                <c:pt idx="1774">
                  <c:v>0.23719000000000001</c:v>
                </c:pt>
                <c:pt idx="1775">
                  <c:v>0.23723</c:v>
                </c:pt>
                <c:pt idx="1776">
                  <c:v>0.23730999999999999</c:v>
                </c:pt>
                <c:pt idx="1777">
                  <c:v>0.23743</c:v>
                </c:pt>
                <c:pt idx="1778">
                  <c:v>0.23758000000000001</c:v>
                </c:pt>
                <c:pt idx="1779">
                  <c:v>0.23777999999999999</c:v>
                </c:pt>
                <c:pt idx="1780">
                  <c:v>0.23794000000000001</c:v>
                </c:pt>
                <c:pt idx="1781">
                  <c:v>0.23794000000000001</c:v>
                </c:pt>
                <c:pt idx="1782">
                  <c:v>0.23802000000000001</c:v>
                </c:pt>
                <c:pt idx="1783">
                  <c:v>0.23802000000000001</c:v>
                </c:pt>
                <c:pt idx="1784">
                  <c:v>0.23802000000000001</c:v>
                </c:pt>
                <c:pt idx="1785">
                  <c:v>0.23810000000000001</c:v>
                </c:pt>
                <c:pt idx="1786">
                  <c:v>0.23816999999999999</c:v>
                </c:pt>
                <c:pt idx="1787">
                  <c:v>0.23816999999999999</c:v>
                </c:pt>
                <c:pt idx="1788">
                  <c:v>0.23824999999999999</c:v>
                </c:pt>
                <c:pt idx="1789">
                  <c:v>0.23832999999999999</c:v>
                </c:pt>
                <c:pt idx="1790">
                  <c:v>0.23837</c:v>
                </c:pt>
                <c:pt idx="1791">
                  <c:v>0.23845</c:v>
                </c:pt>
                <c:pt idx="1792">
                  <c:v>0.23857</c:v>
                </c:pt>
                <c:pt idx="1793">
                  <c:v>0.23865</c:v>
                </c:pt>
                <c:pt idx="1794">
                  <c:v>0.23865</c:v>
                </c:pt>
                <c:pt idx="1795">
                  <c:v>0.23880000000000001</c:v>
                </c:pt>
                <c:pt idx="1796">
                  <c:v>0.23884</c:v>
                </c:pt>
                <c:pt idx="1797">
                  <c:v>0.23896000000000001</c:v>
                </c:pt>
                <c:pt idx="1798">
                  <c:v>0.23907999999999999</c:v>
                </c:pt>
                <c:pt idx="1799">
                  <c:v>0.23912</c:v>
                </c:pt>
                <c:pt idx="1800">
                  <c:v>0.23916000000000001</c:v>
                </c:pt>
                <c:pt idx="1801">
                  <c:v>0.2392</c:v>
                </c:pt>
                <c:pt idx="1802">
                  <c:v>0.23930999999999999</c:v>
                </c:pt>
                <c:pt idx="1803">
                  <c:v>0.23943</c:v>
                </c:pt>
                <c:pt idx="1804">
                  <c:v>0.23943</c:v>
                </c:pt>
                <c:pt idx="1805">
                  <c:v>0.23946999999999999</c:v>
                </c:pt>
                <c:pt idx="1806">
                  <c:v>0.23959</c:v>
                </c:pt>
                <c:pt idx="1807">
                  <c:v>0.23959</c:v>
                </c:pt>
                <c:pt idx="1808">
                  <c:v>0.23963000000000001</c:v>
                </c:pt>
                <c:pt idx="1809">
                  <c:v>0.23971000000000001</c:v>
                </c:pt>
                <c:pt idx="1810">
                  <c:v>0.23979</c:v>
                </c:pt>
                <c:pt idx="1811">
                  <c:v>0.23979</c:v>
                </c:pt>
                <c:pt idx="1812">
                  <c:v>0.23982999999999999</c:v>
                </c:pt>
                <c:pt idx="1813">
                  <c:v>0.24002000000000001</c:v>
                </c:pt>
                <c:pt idx="1814">
                  <c:v>0.24010000000000001</c:v>
                </c:pt>
                <c:pt idx="1815">
                  <c:v>0.24013999999999999</c:v>
                </c:pt>
                <c:pt idx="1816">
                  <c:v>0.24021999999999999</c:v>
                </c:pt>
                <c:pt idx="1817">
                  <c:v>0.24030000000000001</c:v>
                </c:pt>
                <c:pt idx="1818">
                  <c:v>0.24041999999999999</c:v>
                </c:pt>
                <c:pt idx="1819">
                  <c:v>0.24065</c:v>
                </c:pt>
                <c:pt idx="1820">
                  <c:v>0.24073</c:v>
                </c:pt>
                <c:pt idx="1821">
                  <c:v>0.24077000000000001</c:v>
                </c:pt>
                <c:pt idx="1822">
                  <c:v>0.24085000000000001</c:v>
                </c:pt>
                <c:pt idx="1823">
                  <c:v>0.24093000000000001</c:v>
                </c:pt>
                <c:pt idx="1824">
                  <c:v>0.24101</c:v>
                </c:pt>
                <c:pt idx="1825">
                  <c:v>0.24107999999999999</c:v>
                </c:pt>
                <c:pt idx="1826">
                  <c:v>0.24116000000000001</c:v>
                </c:pt>
                <c:pt idx="1827">
                  <c:v>0.24127999999999999</c:v>
                </c:pt>
                <c:pt idx="1828">
                  <c:v>0.24127999999999999</c:v>
                </c:pt>
                <c:pt idx="1829">
                  <c:v>0.24127999999999999</c:v>
                </c:pt>
                <c:pt idx="1830">
                  <c:v>0.2414</c:v>
                </c:pt>
                <c:pt idx="1831">
                  <c:v>0.24143999999999999</c:v>
                </c:pt>
                <c:pt idx="1832">
                  <c:v>0.24156</c:v>
                </c:pt>
                <c:pt idx="1833">
                  <c:v>0.24163000000000001</c:v>
                </c:pt>
                <c:pt idx="1834">
                  <c:v>0.24174999999999999</c:v>
                </c:pt>
                <c:pt idx="1835">
                  <c:v>0.24174999999999999</c:v>
                </c:pt>
                <c:pt idx="1836">
                  <c:v>0.24179</c:v>
                </c:pt>
                <c:pt idx="1837">
                  <c:v>0.24190999999999999</c:v>
                </c:pt>
                <c:pt idx="1838">
                  <c:v>0.24199000000000001</c:v>
                </c:pt>
                <c:pt idx="1839">
                  <c:v>0.24207000000000001</c:v>
                </c:pt>
                <c:pt idx="1840">
                  <c:v>0.24215</c:v>
                </c:pt>
                <c:pt idx="1841">
                  <c:v>0.24238000000000001</c:v>
                </c:pt>
                <c:pt idx="1842">
                  <c:v>0.24254000000000001</c:v>
                </c:pt>
                <c:pt idx="1843">
                  <c:v>0.24257999999999999</c:v>
                </c:pt>
                <c:pt idx="1844">
                  <c:v>0.24281</c:v>
                </c:pt>
                <c:pt idx="1845">
                  <c:v>0.24296999999999999</c:v>
                </c:pt>
                <c:pt idx="1846">
                  <c:v>0.24304999999999999</c:v>
                </c:pt>
                <c:pt idx="1847">
                  <c:v>0.24313000000000001</c:v>
                </c:pt>
                <c:pt idx="1848">
                  <c:v>0.24324999999999999</c:v>
                </c:pt>
                <c:pt idx="1849">
                  <c:v>0.24332999999999999</c:v>
                </c:pt>
                <c:pt idx="1850">
                  <c:v>0.24335999999999999</c:v>
                </c:pt>
                <c:pt idx="1851">
                  <c:v>0.24356</c:v>
                </c:pt>
                <c:pt idx="1852">
                  <c:v>0.24368000000000001</c:v>
                </c:pt>
                <c:pt idx="1853">
                  <c:v>0.24379999999999999</c:v>
                </c:pt>
                <c:pt idx="1854">
                  <c:v>0.24399000000000001</c:v>
                </c:pt>
                <c:pt idx="1855">
                  <c:v>0.24407000000000001</c:v>
                </c:pt>
                <c:pt idx="1856">
                  <c:v>0.24410999999999999</c:v>
                </c:pt>
                <c:pt idx="1857">
                  <c:v>0.24423</c:v>
                </c:pt>
                <c:pt idx="1858">
                  <c:v>0.24426999999999999</c:v>
                </c:pt>
                <c:pt idx="1859">
                  <c:v>0.24431</c:v>
                </c:pt>
                <c:pt idx="1860">
                  <c:v>0.24435000000000001</c:v>
                </c:pt>
                <c:pt idx="1861">
                  <c:v>0.24443000000000001</c:v>
                </c:pt>
                <c:pt idx="1862">
                  <c:v>0.2445</c:v>
                </c:pt>
                <c:pt idx="1863">
                  <c:v>0.24454000000000001</c:v>
                </c:pt>
                <c:pt idx="1864">
                  <c:v>0.24462</c:v>
                </c:pt>
                <c:pt idx="1865">
                  <c:v>0.2447</c:v>
                </c:pt>
                <c:pt idx="1866">
                  <c:v>0.24474000000000001</c:v>
                </c:pt>
                <c:pt idx="1867">
                  <c:v>0.24474000000000001</c:v>
                </c:pt>
                <c:pt idx="1868">
                  <c:v>0.24482000000000001</c:v>
                </c:pt>
                <c:pt idx="1869">
                  <c:v>0.24482000000000001</c:v>
                </c:pt>
                <c:pt idx="1870">
                  <c:v>0.24482000000000001</c:v>
                </c:pt>
                <c:pt idx="1871">
                  <c:v>0.24485999999999999</c:v>
                </c:pt>
                <c:pt idx="1872">
                  <c:v>0.24493999999999999</c:v>
                </c:pt>
                <c:pt idx="1873">
                  <c:v>0.24506</c:v>
                </c:pt>
                <c:pt idx="1874">
                  <c:v>0.24521000000000001</c:v>
                </c:pt>
                <c:pt idx="1875">
                  <c:v>0.24525</c:v>
                </c:pt>
                <c:pt idx="1876">
                  <c:v>0.24529000000000001</c:v>
                </c:pt>
                <c:pt idx="1877">
                  <c:v>0.24532999999999999</c:v>
                </c:pt>
                <c:pt idx="1878">
                  <c:v>0.24537</c:v>
                </c:pt>
                <c:pt idx="1879">
                  <c:v>0.24540999999999999</c:v>
                </c:pt>
                <c:pt idx="1880">
                  <c:v>0.24549000000000001</c:v>
                </c:pt>
                <c:pt idx="1881">
                  <c:v>0.24560999999999999</c:v>
                </c:pt>
                <c:pt idx="1882">
                  <c:v>0.24571999999999999</c:v>
                </c:pt>
                <c:pt idx="1883">
                  <c:v>0.24587999999999999</c:v>
                </c:pt>
                <c:pt idx="1884">
                  <c:v>0.24587999999999999</c:v>
                </c:pt>
                <c:pt idx="1885">
                  <c:v>0.24592</c:v>
                </c:pt>
                <c:pt idx="1886">
                  <c:v>0.246</c:v>
                </c:pt>
                <c:pt idx="1887">
                  <c:v>0.24604000000000001</c:v>
                </c:pt>
                <c:pt idx="1888">
                  <c:v>0.24607999999999999</c:v>
                </c:pt>
                <c:pt idx="1889">
                  <c:v>0.24612000000000001</c:v>
                </c:pt>
                <c:pt idx="1890">
                  <c:v>0.24615999999999999</c:v>
                </c:pt>
                <c:pt idx="1891">
                  <c:v>0.2462</c:v>
                </c:pt>
                <c:pt idx="1892">
                  <c:v>0.24623</c:v>
                </c:pt>
                <c:pt idx="1893">
                  <c:v>0.24635000000000001</c:v>
                </c:pt>
                <c:pt idx="1894">
                  <c:v>0.24654999999999999</c:v>
                </c:pt>
                <c:pt idx="1895">
                  <c:v>0.24654999999999999</c:v>
                </c:pt>
                <c:pt idx="1896">
                  <c:v>0.24662999999999999</c:v>
                </c:pt>
                <c:pt idx="1897">
                  <c:v>0.24667</c:v>
                </c:pt>
                <c:pt idx="1898">
                  <c:v>0.24675</c:v>
                </c:pt>
                <c:pt idx="1899">
                  <c:v>0.24682000000000001</c:v>
                </c:pt>
                <c:pt idx="1900">
                  <c:v>0.24690000000000001</c:v>
                </c:pt>
                <c:pt idx="1901">
                  <c:v>0.24693999999999999</c:v>
                </c:pt>
                <c:pt idx="1902">
                  <c:v>0.24706</c:v>
                </c:pt>
                <c:pt idx="1903">
                  <c:v>0.24714</c:v>
                </c:pt>
                <c:pt idx="1904">
                  <c:v>0.24726000000000001</c:v>
                </c:pt>
                <c:pt idx="1905">
                  <c:v>0.24729999999999999</c:v>
                </c:pt>
                <c:pt idx="1906">
                  <c:v>0.24740999999999999</c:v>
                </c:pt>
                <c:pt idx="1907">
                  <c:v>0.24748999999999999</c:v>
                </c:pt>
                <c:pt idx="1908">
                  <c:v>0.24748999999999999</c:v>
                </c:pt>
                <c:pt idx="1909">
                  <c:v>0.24753</c:v>
                </c:pt>
                <c:pt idx="1910">
                  <c:v>0.24765000000000001</c:v>
                </c:pt>
                <c:pt idx="1911">
                  <c:v>0.24765000000000001</c:v>
                </c:pt>
                <c:pt idx="1912">
                  <c:v>0.24773000000000001</c:v>
                </c:pt>
                <c:pt idx="1913">
                  <c:v>0.24789</c:v>
                </c:pt>
                <c:pt idx="1914">
                  <c:v>0.24793000000000001</c:v>
                </c:pt>
                <c:pt idx="1915">
                  <c:v>0.24804000000000001</c:v>
                </c:pt>
                <c:pt idx="1916">
                  <c:v>0.24807999999999999</c:v>
                </c:pt>
                <c:pt idx="1917">
                  <c:v>0.24807999999999999</c:v>
                </c:pt>
                <c:pt idx="1918">
                  <c:v>0.24812000000000001</c:v>
                </c:pt>
                <c:pt idx="1919">
                  <c:v>0.24823999999999999</c:v>
                </c:pt>
                <c:pt idx="1920">
                  <c:v>0.24832000000000001</c:v>
                </c:pt>
                <c:pt idx="1921">
                  <c:v>0.24843999999999999</c:v>
                </c:pt>
                <c:pt idx="1922">
                  <c:v>0.24851999999999999</c:v>
                </c:pt>
                <c:pt idx="1923">
                  <c:v>0.24854999999999999</c:v>
                </c:pt>
                <c:pt idx="1924">
                  <c:v>0.24862999999999999</c:v>
                </c:pt>
                <c:pt idx="1925">
                  <c:v>0.24867</c:v>
                </c:pt>
                <c:pt idx="1926">
                  <c:v>0.24875</c:v>
                </c:pt>
                <c:pt idx="1927">
                  <c:v>0.24879000000000001</c:v>
                </c:pt>
                <c:pt idx="1928">
                  <c:v>0.24879000000000001</c:v>
                </c:pt>
                <c:pt idx="1929">
                  <c:v>0.24890999999999999</c:v>
                </c:pt>
                <c:pt idx="1930">
                  <c:v>0.24890999999999999</c:v>
                </c:pt>
                <c:pt idx="1931">
                  <c:v>0.24898999999999999</c:v>
                </c:pt>
                <c:pt idx="1932">
                  <c:v>0.24911</c:v>
                </c:pt>
                <c:pt idx="1933">
                  <c:v>0.24914</c:v>
                </c:pt>
                <c:pt idx="1934">
                  <c:v>0.24918000000000001</c:v>
                </c:pt>
                <c:pt idx="1935">
                  <c:v>0.24922</c:v>
                </c:pt>
                <c:pt idx="1936">
                  <c:v>0.24929999999999999</c:v>
                </c:pt>
                <c:pt idx="1937">
                  <c:v>0.24929999999999999</c:v>
                </c:pt>
                <c:pt idx="1938">
                  <c:v>0.24934000000000001</c:v>
                </c:pt>
                <c:pt idx="1939">
                  <c:v>0.24942</c:v>
                </c:pt>
                <c:pt idx="1940">
                  <c:v>0.24954000000000001</c:v>
                </c:pt>
                <c:pt idx="1941">
                  <c:v>0.24962000000000001</c:v>
                </c:pt>
                <c:pt idx="1942">
                  <c:v>0.24965999999999999</c:v>
                </c:pt>
                <c:pt idx="1943">
                  <c:v>0.24970000000000001</c:v>
                </c:pt>
                <c:pt idx="1944">
                  <c:v>0.24976999999999999</c:v>
                </c:pt>
                <c:pt idx="1945">
                  <c:v>0.24981</c:v>
                </c:pt>
                <c:pt idx="1946">
                  <c:v>0.24984999999999999</c:v>
                </c:pt>
                <c:pt idx="1947">
                  <c:v>0.24993000000000001</c:v>
                </c:pt>
                <c:pt idx="1948">
                  <c:v>0.25001000000000001</c:v>
                </c:pt>
                <c:pt idx="1949">
                  <c:v>0.25008999999999998</c:v>
                </c:pt>
                <c:pt idx="1950">
                  <c:v>0.25020999999999999</c:v>
                </c:pt>
                <c:pt idx="1951">
                  <c:v>0.25036000000000003</c:v>
                </c:pt>
                <c:pt idx="1952">
                  <c:v>0.25040000000000001</c:v>
                </c:pt>
                <c:pt idx="1953">
                  <c:v>0.25056</c:v>
                </c:pt>
                <c:pt idx="1954">
                  <c:v>0.25059999999999999</c:v>
                </c:pt>
                <c:pt idx="1955">
                  <c:v>0.25059999999999999</c:v>
                </c:pt>
                <c:pt idx="1956">
                  <c:v>0.25068000000000001</c:v>
                </c:pt>
                <c:pt idx="1957">
                  <c:v>0.25075999999999998</c:v>
                </c:pt>
                <c:pt idx="1958">
                  <c:v>0.25080000000000002</c:v>
                </c:pt>
                <c:pt idx="1959">
                  <c:v>0.25086999999999998</c:v>
                </c:pt>
                <c:pt idx="1960">
                  <c:v>0.25098999999999999</c:v>
                </c:pt>
                <c:pt idx="1961">
                  <c:v>0.25098999999999999</c:v>
                </c:pt>
                <c:pt idx="1962">
                  <c:v>0.25102999999999998</c:v>
                </c:pt>
                <c:pt idx="1963">
                  <c:v>0.25102999999999998</c:v>
                </c:pt>
                <c:pt idx="1964">
                  <c:v>0.25102999999999998</c:v>
                </c:pt>
                <c:pt idx="1965">
                  <c:v>0.25114999999999998</c:v>
                </c:pt>
                <c:pt idx="1966">
                  <c:v>0.25130999999999998</c:v>
                </c:pt>
                <c:pt idx="1967">
                  <c:v>0.25142999999999999</c:v>
                </c:pt>
                <c:pt idx="1968">
                  <c:v>0.25146000000000002</c:v>
                </c:pt>
                <c:pt idx="1969">
                  <c:v>0.25162000000000001</c:v>
                </c:pt>
                <c:pt idx="1970">
                  <c:v>0.25174000000000002</c:v>
                </c:pt>
                <c:pt idx="1971">
                  <c:v>0.25185999999999997</c:v>
                </c:pt>
                <c:pt idx="1972">
                  <c:v>0.25190000000000001</c:v>
                </c:pt>
                <c:pt idx="1973">
                  <c:v>0.25197999999999998</c:v>
                </c:pt>
                <c:pt idx="1974">
                  <c:v>0.25202000000000002</c:v>
                </c:pt>
                <c:pt idx="1975">
                  <c:v>0.25220999999999999</c:v>
                </c:pt>
                <c:pt idx="1976">
                  <c:v>0.25229000000000001</c:v>
                </c:pt>
                <c:pt idx="1977">
                  <c:v>0.25236999999999998</c:v>
                </c:pt>
                <c:pt idx="1978">
                  <c:v>0.25236999999999998</c:v>
                </c:pt>
                <c:pt idx="1979">
                  <c:v>0.25245000000000001</c:v>
                </c:pt>
                <c:pt idx="1980">
                  <c:v>0.25248999999999999</c:v>
                </c:pt>
                <c:pt idx="1981">
                  <c:v>0.25252999999999998</c:v>
                </c:pt>
                <c:pt idx="1982">
                  <c:v>0.25272</c:v>
                </c:pt>
                <c:pt idx="1983">
                  <c:v>0.25275999999999998</c:v>
                </c:pt>
                <c:pt idx="1984">
                  <c:v>0.25280000000000002</c:v>
                </c:pt>
                <c:pt idx="1985">
                  <c:v>0.25280000000000002</c:v>
                </c:pt>
                <c:pt idx="1986">
                  <c:v>0.25291999999999998</c:v>
                </c:pt>
                <c:pt idx="1987">
                  <c:v>0.253</c:v>
                </c:pt>
                <c:pt idx="1988">
                  <c:v>0.253</c:v>
                </c:pt>
                <c:pt idx="1989">
                  <c:v>0.25308000000000003</c:v>
                </c:pt>
                <c:pt idx="1990">
                  <c:v>0.25316</c:v>
                </c:pt>
                <c:pt idx="1991">
                  <c:v>0.25330999999999998</c:v>
                </c:pt>
                <c:pt idx="1992">
                  <c:v>0.25342999999999999</c:v>
                </c:pt>
                <c:pt idx="1993">
                  <c:v>0.25342999999999999</c:v>
                </c:pt>
                <c:pt idx="1994">
                  <c:v>0.25351000000000001</c:v>
                </c:pt>
                <c:pt idx="1995">
                  <c:v>0.25358999999999998</c:v>
                </c:pt>
                <c:pt idx="1996">
                  <c:v>0.25358999999999998</c:v>
                </c:pt>
                <c:pt idx="1997">
                  <c:v>0.25363000000000002</c:v>
                </c:pt>
                <c:pt idx="1998">
                  <c:v>0.25363000000000002</c:v>
                </c:pt>
                <c:pt idx="1999">
                  <c:v>0.25367000000000001</c:v>
                </c:pt>
                <c:pt idx="2000">
                  <c:v>0.25374999999999998</c:v>
                </c:pt>
                <c:pt idx="2001">
                  <c:v>0.25381999999999999</c:v>
                </c:pt>
                <c:pt idx="2002">
                  <c:v>0.25390000000000001</c:v>
                </c:pt>
                <c:pt idx="2003">
                  <c:v>0.25397999999999998</c:v>
                </c:pt>
                <c:pt idx="2004">
                  <c:v>0.25402000000000002</c:v>
                </c:pt>
                <c:pt idx="2005">
                  <c:v>0.25406000000000001</c:v>
                </c:pt>
                <c:pt idx="2006">
                  <c:v>0.25413999999999998</c:v>
                </c:pt>
                <c:pt idx="2007">
                  <c:v>0.25422</c:v>
                </c:pt>
                <c:pt idx="2008">
                  <c:v>0.25430000000000003</c:v>
                </c:pt>
                <c:pt idx="2009">
                  <c:v>0.25441000000000003</c:v>
                </c:pt>
                <c:pt idx="2010">
                  <c:v>0.25461</c:v>
                </c:pt>
                <c:pt idx="2011">
                  <c:v>0.25461</c:v>
                </c:pt>
                <c:pt idx="2012">
                  <c:v>0.25477</c:v>
                </c:pt>
                <c:pt idx="2013">
                  <c:v>0.25492999999999999</c:v>
                </c:pt>
                <c:pt idx="2014">
                  <c:v>0.25492999999999999</c:v>
                </c:pt>
                <c:pt idx="2015">
                  <c:v>0.255</c:v>
                </c:pt>
                <c:pt idx="2016">
                  <c:v>0.25512000000000001</c:v>
                </c:pt>
                <c:pt idx="2017">
                  <c:v>0.25512000000000001</c:v>
                </c:pt>
                <c:pt idx="2018">
                  <c:v>0.25519999999999998</c:v>
                </c:pt>
                <c:pt idx="2019">
                  <c:v>0.25531999999999999</c:v>
                </c:pt>
                <c:pt idx="2020">
                  <c:v>0.25540000000000002</c:v>
                </c:pt>
                <c:pt idx="2021">
                  <c:v>0.25540000000000002</c:v>
                </c:pt>
                <c:pt idx="2022">
                  <c:v>0.25544</c:v>
                </c:pt>
                <c:pt idx="2023">
                  <c:v>0.25555</c:v>
                </c:pt>
                <c:pt idx="2024">
                  <c:v>0.25570999999999999</c:v>
                </c:pt>
                <c:pt idx="2025">
                  <c:v>0.25586999999999999</c:v>
                </c:pt>
                <c:pt idx="2026">
                  <c:v>0.25595000000000001</c:v>
                </c:pt>
                <c:pt idx="2027">
                  <c:v>0.25599</c:v>
                </c:pt>
                <c:pt idx="2028">
                  <c:v>0.25607000000000002</c:v>
                </c:pt>
                <c:pt idx="2029">
                  <c:v>0.25613999999999998</c:v>
                </c:pt>
                <c:pt idx="2030">
                  <c:v>0.25625999999999999</c:v>
                </c:pt>
                <c:pt idx="2031">
                  <c:v>0.25625999999999999</c:v>
                </c:pt>
                <c:pt idx="2032">
                  <c:v>0.25634000000000001</c:v>
                </c:pt>
                <c:pt idx="2033">
                  <c:v>0.25638</c:v>
                </c:pt>
                <c:pt idx="2034">
                  <c:v>0.25638</c:v>
                </c:pt>
                <c:pt idx="2035">
                  <c:v>0.25646000000000002</c:v>
                </c:pt>
                <c:pt idx="2036">
                  <c:v>0.25662000000000001</c:v>
                </c:pt>
                <c:pt idx="2037">
                  <c:v>0.25668999999999997</c:v>
                </c:pt>
                <c:pt idx="2038">
                  <c:v>0.25668999999999997</c:v>
                </c:pt>
                <c:pt idx="2039">
                  <c:v>0.25677</c:v>
                </c:pt>
                <c:pt idx="2040">
                  <c:v>0.25696999999999998</c:v>
                </c:pt>
                <c:pt idx="2041">
                  <c:v>0.25705</c:v>
                </c:pt>
                <c:pt idx="2042">
                  <c:v>0.25708999999999999</c:v>
                </c:pt>
                <c:pt idx="2043">
                  <c:v>0.25717000000000001</c:v>
                </c:pt>
                <c:pt idx="2044">
                  <c:v>0.25724999999999998</c:v>
                </c:pt>
                <c:pt idx="2045">
                  <c:v>0.25735999999999998</c:v>
                </c:pt>
                <c:pt idx="2046">
                  <c:v>0.25740000000000002</c:v>
                </c:pt>
                <c:pt idx="2047">
                  <c:v>0.25744</c:v>
                </c:pt>
                <c:pt idx="2048">
                  <c:v>0.2576</c:v>
                </c:pt>
                <c:pt idx="2049">
                  <c:v>0.25772</c:v>
                </c:pt>
                <c:pt idx="2050">
                  <c:v>0.25786999999999999</c:v>
                </c:pt>
                <c:pt idx="2051">
                  <c:v>0.25802999999999998</c:v>
                </c:pt>
                <c:pt idx="2052">
                  <c:v>0.25811000000000001</c:v>
                </c:pt>
                <c:pt idx="2053">
                  <c:v>0.25827</c:v>
                </c:pt>
                <c:pt idx="2054">
                  <c:v>0.25830999999999998</c:v>
                </c:pt>
                <c:pt idx="2055">
                  <c:v>0.25839000000000001</c:v>
                </c:pt>
                <c:pt idx="2056">
                  <c:v>0.25850000000000001</c:v>
                </c:pt>
                <c:pt idx="2057">
                  <c:v>0.25857999999999998</c:v>
                </c:pt>
                <c:pt idx="2058">
                  <c:v>0.25869999999999999</c:v>
                </c:pt>
                <c:pt idx="2059">
                  <c:v>0.25878000000000001</c:v>
                </c:pt>
                <c:pt idx="2060">
                  <c:v>0.25901000000000002</c:v>
                </c:pt>
                <c:pt idx="2061">
                  <c:v>0.25908999999999999</c:v>
                </c:pt>
                <c:pt idx="2062">
                  <c:v>0.25917000000000001</c:v>
                </c:pt>
                <c:pt idx="2063">
                  <c:v>0.25921</c:v>
                </c:pt>
                <c:pt idx="2064">
                  <c:v>0.25924999999999998</c:v>
                </c:pt>
                <c:pt idx="2065">
                  <c:v>0.25929000000000002</c:v>
                </c:pt>
                <c:pt idx="2066">
                  <c:v>0.25940999999999997</c:v>
                </c:pt>
                <c:pt idx="2067">
                  <c:v>0.25940999999999997</c:v>
                </c:pt>
                <c:pt idx="2068">
                  <c:v>0.2596</c:v>
                </c:pt>
                <c:pt idx="2069">
                  <c:v>0.25963999999999998</c:v>
                </c:pt>
                <c:pt idx="2070">
                  <c:v>0.25972000000000001</c:v>
                </c:pt>
                <c:pt idx="2071">
                  <c:v>0.25984000000000002</c:v>
                </c:pt>
                <c:pt idx="2072">
                  <c:v>0.25996000000000002</c:v>
                </c:pt>
                <c:pt idx="2073">
                  <c:v>0.26007999999999998</c:v>
                </c:pt>
                <c:pt idx="2074">
                  <c:v>0.26012000000000002</c:v>
                </c:pt>
                <c:pt idx="2075">
                  <c:v>0.26014999999999999</c:v>
                </c:pt>
                <c:pt idx="2076">
                  <c:v>0.26030999999999999</c:v>
                </c:pt>
                <c:pt idx="2077">
                  <c:v>0.26042999999999999</c:v>
                </c:pt>
                <c:pt idx="2078">
                  <c:v>0.26046999999999998</c:v>
                </c:pt>
                <c:pt idx="2079">
                  <c:v>0.26062999999999997</c:v>
                </c:pt>
                <c:pt idx="2080">
                  <c:v>0.26071</c:v>
                </c:pt>
                <c:pt idx="2081">
                  <c:v>0.26074000000000003</c:v>
                </c:pt>
                <c:pt idx="2082">
                  <c:v>0.26085999999999998</c:v>
                </c:pt>
                <c:pt idx="2083">
                  <c:v>0.26094000000000001</c:v>
                </c:pt>
                <c:pt idx="2084">
                  <c:v>0.26097999999999999</c:v>
                </c:pt>
                <c:pt idx="2085">
                  <c:v>0.26097999999999999</c:v>
                </c:pt>
                <c:pt idx="2086">
                  <c:v>0.26101999999999997</c:v>
                </c:pt>
                <c:pt idx="2087">
                  <c:v>0.26113999999999998</c:v>
                </c:pt>
                <c:pt idx="2088">
                  <c:v>0.26125999999999999</c:v>
                </c:pt>
                <c:pt idx="2089">
                  <c:v>0.26136999999999999</c:v>
                </c:pt>
                <c:pt idx="2090">
                  <c:v>0.26145000000000002</c:v>
                </c:pt>
                <c:pt idx="2091">
                  <c:v>0.26152999999999998</c:v>
                </c:pt>
                <c:pt idx="2092">
                  <c:v>0.26152999999999998</c:v>
                </c:pt>
                <c:pt idx="2093">
                  <c:v>0.26152999999999998</c:v>
                </c:pt>
                <c:pt idx="2094">
                  <c:v>0.26157000000000002</c:v>
                </c:pt>
                <c:pt idx="2095">
                  <c:v>0.26161000000000001</c:v>
                </c:pt>
                <c:pt idx="2096">
                  <c:v>0.26173000000000002</c:v>
                </c:pt>
                <c:pt idx="2097">
                  <c:v>0.26185000000000003</c:v>
                </c:pt>
                <c:pt idx="2098">
                  <c:v>0.26196000000000003</c:v>
                </c:pt>
                <c:pt idx="2099">
                  <c:v>0.26200000000000001</c:v>
                </c:pt>
                <c:pt idx="2100">
                  <c:v>0.26204</c:v>
                </c:pt>
                <c:pt idx="2101">
                  <c:v>0.26219999999999999</c:v>
                </c:pt>
                <c:pt idx="2102">
                  <c:v>0.26223999999999997</c:v>
                </c:pt>
                <c:pt idx="2103">
                  <c:v>0.26228000000000001</c:v>
                </c:pt>
                <c:pt idx="2104">
                  <c:v>0.26232</c:v>
                </c:pt>
                <c:pt idx="2105">
                  <c:v>0.26235999999999998</c:v>
                </c:pt>
                <c:pt idx="2106">
                  <c:v>0.26258999999999999</c:v>
                </c:pt>
                <c:pt idx="2107">
                  <c:v>0.26274999999999998</c:v>
                </c:pt>
                <c:pt idx="2108">
                  <c:v>0.26279000000000002</c:v>
                </c:pt>
                <c:pt idx="2109">
                  <c:v>0.26290999999999998</c:v>
                </c:pt>
                <c:pt idx="2110">
                  <c:v>0.26299</c:v>
                </c:pt>
                <c:pt idx="2111">
                  <c:v>0.26318000000000003</c:v>
                </c:pt>
                <c:pt idx="2112">
                  <c:v>0.26322000000000001</c:v>
                </c:pt>
                <c:pt idx="2113">
                  <c:v>0.26329999999999998</c:v>
                </c:pt>
                <c:pt idx="2114">
                  <c:v>0.26341999999999999</c:v>
                </c:pt>
                <c:pt idx="2115">
                  <c:v>0.26354</c:v>
                </c:pt>
                <c:pt idx="2116">
                  <c:v>0.26354</c:v>
                </c:pt>
                <c:pt idx="2117">
                  <c:v>0.26362000000000002</c:v>
                </c:pt>
                <c:pt idx="2118">
                  <c:v>0.26368999999999998</c:v>
                </c:pt>
                <c:pt idx="2119">
                  <c:v>0.26380999999999999</c:v>
                </c:pt>
                <c:pt idx="2120">
                  <c:v>0.26389000000000001</c:v>
                </c:pt>
                <c:pt idx="2121">
                  <c:v>0.26393</c:v>
                </c:pt>
                <c:pt idx="2122">
                  <c:v>0.26405000000000001</c:v>
                </c:pt>
                <c:pt idx="2123">
                  <c:v>0.26412999999999998</c:v>
                </c:pt>
                <c:pt idx="2124">
                  <c:v>0.26421</c:v>
                </c:pt>
                <c:pt idx="2125">
                  <c:v>0.26428000000000001</c:v>
                </c:pt>
                <c:pt idx="2126">
                  <c:v>0.26432</c:v>
                </c:pt>
                <c:pt idx="2127">
                  <c:v>0.26444000000000001</c:v>
                </c:pt>
                <c:pt idx="2128">
                  <c:v>0.26447999999999999</c:v>
                </c:pt>
                <c:pt idx="2129">
                  <c:v>0.26447999999999999</c:v>
                </c:pt>
                <c:pt idx="2130">
                  <c:v>0.26456000000000002</c:v>
                </c:pt>
                <c:pt idx="2131">
                  <c:v>0.26463999999999999</c:v>
                </c:pt>
                <c:pt idx="2132">
                  <c:v>0.26468000000000003</c:v>
                </c:pt>
                <c:pt idx="2133">
                  <c:v>0.26472000000000001</c:v>
                </c:pt>
                <c:pt idx="2134">
                  <c:v>0.26472000000000001</c:v>
                </c:pt>
                <c:pt idx="2135">
                  <c:v>0.26479000000000003</c:v>
                </c:pt>
                <c:pt idx="2136">
                  <c:v>0.26486999999999999</c:v>
                </c:pt>
                <c:pt idx="2137">
                  <c:v>0.26506999999999997</c:v>
                </c:pt>
                <c:pt idx="2138">
                  <c:v>0.26511000000000001</c:v>
                </c:pt>
                <c:pt idx="2139">
                  <c:v>0.26511000000000001</c:v>
                </c:pt>
                <c:pt idx="2140">
                  <c:v>0.26523000000000002</c:v>
                </c:pt>
                <c:pt idx="2141">
                  <c:v>0.26527000000000001</c:v>
                </c:pt>
                <c:pt idx="2142">
                  <c:v>0.26530999999999999</c:v>
                </c:pt>
                <c:pt idx="2143">
                  <c:v>0.26534999999999997</c:v>
                </c:pt>
                <c:pt idx="2144">
                  <c:v>0.26538</c:v>
                </c:pt>
                <c:pt idx="2145">
                  <c:v>0.26538</c:v>
                </c:pt>
                <c:pt idx="2146">
                  <c:v>0.26541999999999999</c:v>
                </c:pt>
                <c:pt idx="2147">
                  <c:v>0.26550000000000001</c:v>
                </c:pt>
                <c:pt idx="2148">
                  <c:v>0.26557999999999998</c:v>
                </c:pt>
                <c:pt idx="2149">
                  <c:v>0.26566000000000001</c:v>
                </c:pt>
                <c:pt idx="2150">
                  <c:v>0.26578000000000002</c:v>
                </c:pt>
                <c:pt idx="2151">
                  <c:v>0.26585999999999999</c:v>
                </c:pt>
                <c:pt idx="2152">
                  <c:v>0.26596999999999998</c:v>
                </c:pt>
                <c:pt idx="2153">
                  <c:v>0.26601000000000002</c:v>
                </c:pt>
                <c:pt idx="2154">
                  <c:v>0.26605000000000001</c:v>
                </c:pt>
                <c:pt idx="2155">
                  <c:v>0.26605000000000001</c:v>
                </c:pt>
                <c:pt idx="2156">
                  <c:v>0.26621</c:v>
                </c:pt>
                <c:pt idx="2157">
                  <c:v>0.26629000000000003</c:v>
                </c:pt>
                <c:pt idx="2158">
                  <c:v>0.26629000000000003</c:v>
                </c:pt>
                <c:pt idx="2159">
                  <c:v>0.26640999999999998</c:v>
                </c:pt>
                <c:pt idx="2160">
                  <c:v>0.26640999999999998</c:v>
                </c:pt>
                <c:pt idx="2161">
                  <c:v>0.26649</c:v>
                </c:pt>
                <c:pt idx="2162">
                  <c:v>0.26649</c:v>
                </c:pt>
                <c:pt idx="2163">
                  <c:v>0.2666</c:v>
                </c:pt>
                <c:pt idx="2164">
                  <c:v>0.26672000000000001</c:v>
                </c:pt>
                <c:pt idx="2165">
                  <c:v>0.26672000000000001</c:v>
                </c:pt>
                <c:pt idx="2166">
                  <c:v>0.26676</c:v>
                </c:pt>
                <c:pt idx="2167">
                  <c:v>0.26676</c:v>
                </c:pt>
                <c:pt idx="2168">
                  <c:v>0.26684000000000002</c:v>
                </c:pt>
                <c:pt idx="2169">
                  <c:v>0.26688000000000001</c:v>
                </c:pt>
                <c:pt idx="2170">
                  <c:v>0.26695999999999998</c:v>
                </c:pt>
                <c:pt idx="2171">
                  <c:v>0.26695999999999998</c:v>
                </c:pt>
                <c:pt idx="2172">
                  <c:v>0.26711000000000001</c:v>
                </c:pt>
                <c:pt idx="2173">
                  <c:v>0.26711000000000001</c:v>
                </c:pt>
                <c:pt idx="2174">
                  <c:v>0.26718999999999998</c:v>
                </c:pt>
                <c:pt idx="2175">
                  <c:v>0.26727000000000001</c:v>
                </c:pt>
                <c:pt idx="2176">
                  <c:v>0.26730999999999999</c:v>
                </c:pt>
                <c:pt idx="2177">
                  <c:v>0.26739000000000002</c:v>
                </c:pt>
                <c:pt idx="2178">
                  <c:v>0.26743</c:v>
                </c:pt>
                <c:pt idx="2179">
                  <c:v>0.26743</c:v>
                </c:pt>
                <c:pt idx="2180">
                  <c:v>0.26743</c:v>
                </c:pt>
                <c:pt idx="2181">
                  <c:v>0.26746999999999999</c:v>
                </c:pt>
                <c:pt idx="2182">
                  <c:v>0.26755000000000001</c:v>
                </c:pt>
                <c:pt idx="2183">
                  <c:v>0.26767000000000002</c:v>
                </c:pt>
                <c:pt idx="2184">
                  <c:v>0.26773999999999998</c:v>
                </c:pt>
                <c:pt idx="2185">
                  <c:v>0.26782</c:v>
                </c:pt>
                <c:pt idx="2186">
                  <c:v>0.26782</c:v>
                </c:pt>
                <c:pt idx="2187">
                  <c:v>0.26794000000000001</c:v>
                </c:pt>
                <c:pt idx="2188">
                  <c:v>0.26801999999999998</c:v>
                </c:pt>
                <c:pt idx="2189">
                  <c:v>0.26806000000000002</c:v>
                </c:pt>
                <c:pt idx="2190">
                  <c:v>0.2681</c:v>
                </c:pt>
                <c:pt idx="2191">
                  <c:v>0.26813999999999999</c:v>
                </c:pt>
                <c:pt idx="2192">
                  <c:v>0.26817999999999997</c:v>
                </c:pt>
                <c:pt idx="2193">
                  <c:v>0.26826</c:v>
                </c:pt>
                <c:pt idx="2194">
                  <c:v>0.26837</c:v>
                </c:pt>
                <c:pt idx="2195">
                  <c:v>0.26845000000000002</c:v>
                </c:pt>
                <c:pt idx="2196">
                  <c:v>0.26849000000000001</c:v>
                </c:pt>
                <c:pt idx="2197">
                  <c:v>0.26849000000000001</c:v>
                </c:pt>
                <c:pt idx="2198">
                  <c:v>0.26852999999999999</c:v>
                </c:pt>
                <c:pt idx="2199">
                  <c:v>0.26856999999999998</c:v>
                </c:pt>
                <c:pt idx="2200">
                  <c:v>0.26865</c:v>
                </c:pt>
                <c:pt idx="2201">
                  <c:v>0.26873000000000002</c:v>
                </c:pt>
                <c:pt idx="2202">
                  <c:v>0.26873000000000002</c:v>
                </c:pt>
                <c:pt idx="2203">
                  <c:v>0.26884999999999998</c:v>
                </c:pt>
                <c:pt idx="2204">
                  <c:v>0.26895999999999998</c:v>
                </c:pt>
                <c:pt idx="2205">
                  <c:v>0.26900000000000002</c:v>
                </c:pt>
                <c:pt idx="2206">
                  <c:v>0.26900000000000002</c:v>
                </c:pt>
                <c:pt idx="2207">
                  <c:v>0.26907999999999999</c:v>
                </c:pt>
                <c:pt idx="2208">
                  <c:v>0.26919999999999999</c:v>
                </c:pt>
                <c:pt idx="2209">
                  <c:v>0.26928000000000002</c:v>
                </c:pt>
                <c:pt idx="2210">
                  <c:v>0.26935999999999999</c:v>
                </c:pt>
                <c:pt idx="2211">
                  <c:v>0.26951000000000003</c:v>
                </c:pt>
                <c:pt idx="2212">
                  <c:v>0.26959</c:v>
                </c:pt>
                <c:pt idx="2213">
                  <c:v>0.26971000000000001</c:v>
                </c:pt>
                <c:pt idx="2214">
                  <c:v>0.26978999999999997</c:v>
                </c:pt>
                <c:pt idx="2215">
                  <c:v>0.26987</c:v>
                </c:pt>
                <c:pt idx="2216">
                  <c:v>0.26987</c:v>
                </c:pt>
                <c:pt idx="2217">
                  <c:v>0.26990999999999998</c:v>
                </c:pt>
                <c:pt idx="2218">
                  <c:v>0.27001999999999998</c:v>
                </c:pt>
                <c:pt idx="2219">
                  <c:v>0.27022000000000002</c:v>
                </c:pt>
                <c:pt idx="2220">
                  <c:v>0.27026</c:v>
                </c:pt>
                <c:pt idx="2221">
                  <c:v>0.27026</c:v>
                </c:pt>
                <c:pt idx="2222">
                  <c:v>0.27034000000000002</c:v>
                </c:pt>
                <c:pt idx="2223">
                  <c:v>0.27045999999999998</c:v>
                </c:pt>
                <c:pt idx="2224">
                  <c:v>0.27054</c:v>
                </c:pt>
                <c:pt idx="2225">
                  <c:v>0.27057999999999999</c:v>
                </c:pt>
                <c:pt idx="2226">
                  <c:v>0.27061000000000002</c:v>
                </c:pt>
                <c:pt idx="2227">
                  <c:v>0.27065</c:v>
                </c:pt>
                <c:pt idx="2228">
                  <c:v>0.27068999999999999</c:v>
                </c:pt>
                <c:pt idx="2229">
                  <c:v>0.27081</c:v>
                </c:pt>
                <c:pt idx="2230">
                  <c:v>0.27096999999999999</c:v>
                </c:pt>
                <c:pt idx="2231">
                  <c:v>0.27100999999999997</c:v>
                </c:pt>
                <c:pt idx="2232">
                  <c:v>0.27105000000000001</c:v>
                </c:pt>
                <c:pt idx="2233">
                  <c:v>0.27109</c:v>
                </c:pt>
                <c:pt idx="2234">
                  <c:v>0.27112999999999998</c:v>
                </c:pt>
                <c:pt idx="2235">
                  <c:v>0.2712</c:v>
                </c:pt>
                <c:pt idx="2236">
                  <c:v>0.2712</c:v>
                </c:pt>
                <c:pt idx="2237">
                  <c:v>0.27132000000000001</c:v>
                </c:pt>
                <c:pt idx="2238">
                  <c:v>0.27135999999999999</c:v>
                </c:pt>
                <c:pt idx="2239">
                  <c:v>0.27148</c:v>
                </c:pt>
                <c:pt idx="2240">
                  <c:v>0.27156000000000002</c:v>
                </c:pt>
                <c:pt idx="2241">
                  <c:v>0.27160000000000001</c:v>
                </c:pt>
                <c:pt idx="2242">
                  <c:v>0.27160000000000001</c:v>
                </c:pt>
                <c:pt idx="2243">
                  <c:v>0.27178999999999998</c:v>
                </c:pt>
                <c:pt idx="2244">
                  <c:v>0.27183000000000002</c:v>
                </c:pt>
                <c:pt idx="2245">
                  <c:v>0.27190999999999999</c:v>
                </c:pt>
                <c:pt idx="2246">
                  <c:v>0.27195000000000003</c:v>
                </c:pt>
                <c:pt idx="2247">
                  <c:v>0.27195000000000003</c:v>
                </c:pt>
                <c:pt idx="2248">
                  <c:v>0.27195000000000003</c:v>
                </c:pt>
                <c:pt idx="2249">
                  <c:v>0.27199000000000001</c:v>
                </c:pt>
                <c:pt idx="2250">
                  <c:v>0.27202999999999999</c:v>
                </c:pt>
                <c:pt idx="2251">
                  <c:v>0.27202999999999999</c:v>
                </c:pt>
                <c:pt idx="2252">
                  <c:v>0.27215</c:v>
                </c:pt>
                <c:pt idx="2253">
                  <c:v>0.27223000000000003</c:v>
                </c:pt>
                <c:pt idx="2254">
                  <c:v>0.27227000000000001</c:v>
                </c:pt>
                <c:pt idx="2255">
                  <c:v>0.27231</c:v>
                </c:pt>
                <c:pt idx="2256">
                  <c:v>0.27238000000000001</c:v>
                </c:pt>
                <c:pt idx="2257">
                  <c:v>0.27238000000000001</c:v>
                </c:pt>
                <c:pt idx="2258">
                  <c:v>0.27245999999999998</c:v>
                </c:pt>
                <c:pt idx="2259">
                  <c:v>0.27254</c:v>
                </c:pt>
                <c:pt idx="2260">
                  <c:v>0.27257999999999999</c:v>
                </c:pt>
                <c:pt idx="2261">
                  <c:v>0.27261999999999997</c:v>
                </c:pt>
                <c:pt idx="2262">
                  <c:v>0.2727</c:v>
                </c:pt>
                <c:pt idx="2263">
                  <c:v>0.27282000000000001</c:v>
                </c:pt>
                <c:pt idx="2264">
                  <c:v>0.27289999999999998</c:v>
                </c:pt>
                <c:pt idx="2265">
                  <c:v>0.27296999999999999</c:v>
                </c:pt>
                <c:pt idx="2266">
                  <c:v>0.27305000000000001</c:v>
                </c:pt>
                <c:pt idx="2267">
                  <c:v>0.27305000000000001</c:v>
                </c:pt>
                <c:pt idx="2268">
                  <c:v>0.27305000000000001</c:v>
                </c:pt>
                <c:pt idx="2269">
                  <c:v>0.27309</c:v>
                </c:pt>
                <c:pt idx="2270">
                  <c:v>0.27312999999999998</c:v>
                </c:pt>
                <c:pt idx="2271">
                  <c:v>0.27321000000000001</c:v>
                </c:pt>
                <c:pt idx="2272">
                  <c:v>0.27324999999999999</c:v>
                </c:pt>
                <c:pt idx="2273">
                  <c:v>0.27328999999999998</c:v>
                </c:pt>
                <c:pt idx="2274">
                  <c:v>0.27328999999999998</c:v>
                </c:pt>
                <c:pt idx="2275">
                  <c:v>0.27337</c:v>
                </c:pt>
                <c:pt idx="2276">
                  <c:v>0.27345000000000003</c:v>
                </c:pt>
                <c:pt idx="2277">
                  <c:v>0.27349000000000001</c:v>
                </c:pt>
                <c:pt idx="2278">
                  <c:v>0.27349000000000001</c:v>
                </c:pt>
                <c:pt idx="2279">
                  <c:v>0.27351999999999999</c:v>
                </c:pt>
                <c:pt idx="2280">
                  <c:v>0.27360000000000001</c:v>
                </c:pt>
                <c:pt idx="2281">
                  <c:v>0.27372000000000002</c:v>
                </c:pt>
                <c:pt idx="2282">
                  <c:v>0.27372000000000002</c:v>
                </c:pt>
                <c:pt idx="2283">
                  <c:v>0.27383999999999997</c:v>
                </c:pt>
                <c:pt idx="2284">
                  <c:v>0.27400000000000002</c:v>
                </c:pt>
                <c:pt idx="2285">
                  <c:v>0.27406999999999998</c:v>
                </c:pt>
                <c:pt idx="2286">
                  <c:v>0.27411000000000002</c:v>
                </c:pt>
                <c:pt idx="2287">
                  <c:v>0.27418999999999999</c:v>
                </c:pt>
                <c:pt idx="2288">
                  <c:v>0.27427000000000001</c:v>
                </c:pt>
                <c:pt idx="2289">
                  <c:v>0.27427000000000001</c:v>
                </c:pt>
                <c:pt idx="2290">
                  <c:v>0.27434999999999998</c:v>
                </c:pt>
                <c:pt idx="2291">
                  <c:v>0.27434999999999998</c:v>
                </c:pt>
                <c:pt idx="2292">
                  <c:v>0.27439000000000002</c:v>
                </c:pt>
                <c:pt idx="2293">
                  <c:v>0.27450999999999998</c:v>
                </c:pt>
                <c:pt idx="2294">
                  <c:v>0.27459</c:v>
                </c:pt>
                <c:pt idx="2295">
                  <c:v>0.27466000000000002</c:v>
                </c:pt>
                <c:pt idx="2296">
                  <c:v>0.2747</c:v>
                </c:pt>
                <c:pt idx="2297">
                  <c:v>0.27473999999999998</c:v>
                </c:pt>
                <c:pt idx="2298">
                  <c:v>0.27482000000000001</c:v>
                </c:pt>
                <c:pt idx="2299">
                  <c:v>0.27482000000000001</c:v>
                </c:pt>
                <c:pt idx="2300">
                  <c:v>0.27482000000000001</c:v>
                </c:pt>
                <c:pt idx="2301">
                  <c:v>0.27489999999999998</c:v>
                </c:pt>
                <c:pt idx="2302">
                  <c:v>0.27494000000000002</c:v>
                </c:pt>
                <c:pt idx="2303">
                  <c:v>0.27501999999999999</c:v>
                </c:pt>
                <c:pt idx="2304">
                  <c:v>0.27501999999999999</c:v>
                </c:pt>
                <c:pt idx="2305">
                  <c:v>0.27522000000000002</c:v>
                </c:pt>
                <c:pt idx="2306">
                  <c:v>0.27524999999999999</c:v>
                </c:pt>
                <c:pt idx="2307">
                  <c:v>0.27533000000000002</c:v>
                </c:pt>
                <c:pt idx="2308">
                  <c:v>0.27544999999999997</c:v>
                </c:pt>
                <c:pt idx="2309">
                  <c:v>0.27553</c:v>
                </c:pt>
                <c:pt idx="2310">
                  <c:v>0.27556999999999998</c:v>
                </c:pt>
                <c:pt idx="2311">
                  <c:v>0.27561000000000002</c:v>
                </c:pt>
                <c:pt idx="2312">
                  <c:v>0.27561000000000002</c:v>
                </c:pt>
                <c:pt idx="2313">
                  <c:v>0.27565000000000001</c:v>
                </c:pt>
                <c:pt idx="2314">
                  <c:v>0.27565000000000001</c:v>
                </c:pt>
                <c:pt idx="2315">
                  <c:v>0.27568999999999999</c:v>
                </c:pt>
                <c:pt idx="2316">
                  <c:v>0.27572999999999998</c:v>
                </c:pt>
                <c:pt idx="2317">
                  <c:v>0.27577000000000002</c:v>
                </c:pt>
                <c:pt idx="2318">
                  <c:v>0.27583999999999997</c:v>
                </c:pt>
                <c:pt idx="2319">
                  <c:v>0.27592</c:v>
                </c:pt>
                <c:pt idx="2320">
                  <c:v>0.27595999999999998</c:v>
                </c:pt>
                <c:pt idx="2321">
                  <c:v>0.27595999999999998</c:v>
                </c:pt>
                <c:pt idx="2322">
                  <c:v>0.27600000000000002</c:v>
                </c:pt>
                <c:pt idx="2323">
                  <c:v>0.27607999999999999</c:v>
                </c:pt>
                <c:pt idx="2324">
                  <c:v>0.27611999999999998</c:v>
                </c:pt>
                <c:pt idx="2325">
                  <c:v>0.27616000000000002</c:v>
                </c:pt>
                <c:pt idx="2326">
                  <c:v>0.2762</c:v>
                </c:pt>
                <c:pt idx="2327">
                  <c:v>0.2762</c:v>
                </c:pt>
                <c:pt idx="2328">
                  <c:v>0.27623999999999999</c:v>
                </c:pt>
                <c:pt idx="2329">
                  <c:v>0.27623999999999999</c:v>
                </c:pt>
                <c:pt idx="2330">
                  <c:v>0.27628000000000003</c:v>
                </c:pt>
                <c:pt idx="2331">
                  <c:v>0.27628000000000003</c:v>
                </c:pt>
                <c:pt idx="2332">
                  <c:v>0.27635999999999999</c:v>
                </c:pt>
                <c:pt idx="2333">
                  <c:v>0.27646999999999999</c:v>
                </c:pt>
                <c:pt idx="2334">
                  <c:v>0.27650999999999998</c:v>
                </c:pt>
                <c:pt idx="2335">
                  <c:v>0.27650999999999998</c:v>
                </c:pt>
                <c:pt idx="2336">
                  <c:v>0.27655000000000002</c:v>
                </c:pt>
                <c:pt idx="2337">
                  <c:v>0.27667000000000003</c:v>
                </c:pt>
                <c:pt idx="2338">
                  <c:v>0.27678999999999998</c:v>
                </c:pt>
                <c:pt idx="2339">
                  <c:v>0.27690999999999999</c:v>
                </c:pt>
                <c:pt idx="2340">
                  <c:v>0.27694999999999997</c:v>
                </c:pt>
                <c:pt idx="2341">
                  <c:v>0.27705999999999997</c:v>
                </c:pt>
                <c:pt idx="2342">
                  <c:v>0.27722000000000002</c:v>
                </c:pt>
                <c:pt idx="2343">
                  <c:v>0.27733999999999998</c:v>
                </c:pt>
                <c:pt idx="2344">
                  <c:v>0.27738000000000002</c:v>
                </c:pt>
                <c:pt idx="2345">
                  <c:v>0.27745999999999998</c:v>
                </c:pt>
                <c:pt idx="2346">
                  <c:v>0.27754000000000001</c:v>
                </c:pt>
                <c:pt idx="2347">
                  <c:v>0.27754000000000001</c:v>
                </c:pt>
                <c:pt idx="2348">
                  <c:v>0.27761000000000002</c:v>
                </c:pt>
                <c:pt idx="2349">
                  <c:v>0.27761000000000002</c:v>
                </c:pt>
                <c:pt idx="2350">
                  <c:v>0.27768999999999999</c:v>
                </c:pt>
                <c:pt idx="2351">
                  <c:v>0.27777000000000002</c:v>
                </c:pt>
                <c:pt idx="2352">
                  <c:v>0.27781</c:v>
                </c:pt>
                <c:pt idx="2353">
                  <c:v>0.27789000000000003</c:v>
                </c:pt>
                <c:pt idx="2354">
                  <c:v>0.27793000000000001</c:v>
                </c:pt>
                <c:pt idx="2355">
                  <c:v>0.27793000000000001</c:v>
                </c:pt>
                <c:pt idx="2356">
                  <c:v>0.27796999999999999</c:v>
                </c:pt>
                <c:pt idx="2357">
                  <c:v>0.27796999999999999</c:v>
                </c:pt>
                <c:pt idx="2358">
                  <c:v>0.27796999999999999</c:v>
                </c:pt>
                <c:pt idx="2359">
                  <c:v>0.27812999999999999</c:v>
                </c:pt>
                <c:pt idx="2360">
                  <c:v>0.2782</c:v>
                </c:pt>
                <c:pt idx="2361">
                  <c:v>0.27823999999999999</c:v>
                </c:pt>
                <c:pt idx="2362">
                  <c:v>0.27823999999999999</c:v>
                </c:pt>
                <c:pt idx="2363">
                  <c:v>0.27823999999999999</c:v>
                </c:pt>
                <c:pt idx="2364">
                  <c:v>0.27828000000000003</c:v>
                </c:pt>
                <c:pt idx="2365">
                  <c:v>0.27832000000000001</c:v>
                </c:pt>
                <c:pt idx="2366">
                  <c:v>0.27844000000000002</c:v>
                </c:pt>
                <c:pt idx="2367">
                  <c:v>0.27848000000000001</c:v>
                </c:pt>
                <c:pt idx="2368">
                  <c:v>0.27855999999999997</c:v>
                </c:pt>
                <c:pt idx="2369">
                  <c:v>0.27864</c:v>
                </c:pt>
                <c:pt idx="2370">
                  <c:v>0.27867999999999998</c:v>
                </c:pt>
                <c:pt idx="2371">
                  <c:v>0.27867999999999998</c:v>
                </c:pt>
                <c:pt idx="2372">
                  <c:v>0.27871000000000001</c:v>
                </c:pt>
                <c:pt idx="2373">
                  <c:v>0.27875</c:v>
                </c:pt>
                <c:pt idx="2374">
                  <c:v>0.27883000000000002</c:v>
                </c:pt>
                <c:pt idx="2375">
                  <c:v>0.27890999999999999</c:v>
                </c:pt>
                <c:pt idx="2376">
                  <c:v>0.27894999999999998</c:v>
                </c:pt>
                <c:pt idx="2377">
                  <c:v>0.27894999999999998</c:v>
                </c:pt>
                <c:pt idx="2378">
                  <c:v>0.27899000000000002</c:v>
                </c:pt>
                <c:pt idx="2379">
                  <c:v>0.27911000000000002</c:v>
                </c:pt>
                <c:pt idx="2380">
                  <c:v>0.27927000000000002</c:v>
                </c:pt>
                <c:pt idx="2381">
                  <c:v>0.27929999999999999</c:v>
                </c:pt>
                <c:pt idx="2382">
                  <c:v>0.27950000000000003</c:v>
                </c:pt>
                <c:pt idx="2383">
                  <c:v>0.27954000000000001</c:v>
                </c:pt>
                <c:pt idx="2384">
                  <c:v>0.27961999999999998</c:v>
                </c:pt>
                <c:pt idx="2385">
                  <c:v>0.27966000000000002</c:v>
                </c:pt>
                <c:pt idx="2386">
                  <c:v>0.2797</c:v>
                </c:pt>
                <c:pt idx="2387">
                  <c:v>0.27982000000000001</c:v>
                </c:pt>
                <c:pt idx="2388">
                  <c:v>0.27997</c:v>
                </c:pt>
                <c:pt idx="2389">
                  <c:v>0.28005000000000002</c:v>
                </c:pt>
                <c:pt idx="2390">
                  <c:v>0.28012999999999999</c:v>
                </c:pt>
                <c:pt idx="2391">
                  <c:v>0.28025</c:v>
                </c:pt>
                <c:pt idx="2392">
                  <c:v>0.28028999999999998</c:v>
                </c:pt>
                <c:pt idx="2393">
                  <c:v>0.28037000000000001</c:v>
                </c:pt>
                <c:pt idx="2394">
                  <c:v>0.28040999999999999</c:v>
                </c:pt>
                <c:pt idx="2395">
                  <c:v>0.28040999999999999</c:v>
                </c:pt>
                <c:pt idx="2396">
                  <c:v>0.28051999999999999</c:v>
                </c:pt>
                <c:pt idx="2397">
                  <c:v>0.28055999999999998</c:v>
                </c:pt>
                <c:pt idx="2398">
                  <c:v>0.28055999999999998</c:v>
                </c:pt>
                <c:pt idx="2399">
                  <c:v>0.28072000000000003</c:v>
                </c:pt>
                <c:pt idx="2400">
                  <c:v>0.28076000000000001</c:v>
                </c:pt>
                <c:pt idx="2401">
                  <c:v>0.28079999999999999</c:v>
                </c:pt>
                <c:pt idx="2402">
                  <c:v>0.28083999999999998</c:v>
                </c:pt>
                <c:pt idx="2403">
                  <c:v>0.28092</c:v>
                </c:pt>
                <c:pt idx="2404">
                  <c:v>0.28100000000000003</c:v>
                </c:pt>
                <c:pt idx="2405">
                  <c:v>0.28103</c:v>
                </c:pt>
                <c:pt idx="2406">
                  <c:v>0.28106999999999999</c:v>
                </c:pt>
                <c:pt idx="2407">
                  <c:v>0.28115000000000001</c:v>
                </c:pt>
                <c:pt idx="2408">
                  <c:v>0.28122999999999998</c:v>
                </c:pt>
                <c:pt idx="2409">
                  <c:v>0.28122999999999998</c:v>
                </c:pt>
                <c:pt idx="2410">
                  <c:v>0.28131</c:v>
                </c:pt>
                <c:pt idx="2411">
                  <c:v>0.28134999999999999</c:v>
                </c:pt>
                <c:pt idx="2412">
                  <c:v>0.28143000000000001</c:v>
                </c:pt>
                <c:pt idx="2413">
                  <c:v>0.28150999999999998</c:v>
                </c:pt>
                <c:pt idx="2414">
                  <c:v>0.28159000000000001</c:v>
                </c:pt>
                <c:pt idx="2415">
                  <c:v>0.28161999999999998</c:v>
                </c:pt>
                <c:pt idx="2416">
                  <c:v>0.28170000000000001</c:v>
                </c:pt>
                <c:pt idx="2417">
                  <c:v>0.28182000000000001</c:v>
                </c:pt>
                <c:pt idx="2418">
                  <c:v>0.28189999999999998</c:v>
                </c:pt>
                <c:pt idx="2419">
                  <c:v>0.28189999999999998</c:v>
                </c:pt>
                <c:pt idx="2420">
                  <c:v>0.28194000000000002</c:v>
                </c:pt>
                <c:pt idx="2421">
                  <c:v>0.28198000000000001</c:v>
                </c:pt>
                <c:pt idx="2422">
                  <c:v>0.28201999999999999</c:v>
                </c:pt>
                <c:pt idx="2423">
                  <c:v>0.28205999999999998</c:v>
                </c:pt>
                <c:pt idx="2424">
                  <c:v>0.28210000000000002</c:v>
                </c:pt>
                <c:pt idx="2425">
                  <c:v>0.28214</c:v>
                </c:pt>
                <c:pt idx="2426">
                  <c:v>0.28221000000000002</c:v>
                </c:pt>
                <c:pt idx="2427">
                  <c:v>0.28221000000000002</c:v>
                </c:pt>
                <c:pt idx="2428">
                  <c:v>0.28233000000000003</c:v>
                </c:pt>
                <c:pt idx="2429">
                  <c:v>0.28244999999999998</c:v>
                </c:pt>
                <c:pt idx="2430">
                  <c:v>0.28249000000000002</c:v>
                </c:pt>
                <c:pt idx="2431">
                  <c:v>0.28253</c:v>
                </c:pt>
                <c:pt idx="2432">
                  <c:v>0.28256999999999999</c:v>
                </c:pt>
                <c:pt idx="2433">
                  <c:v>0.28260999999999997</c:v>
                </c:pt>
                <c:pt idx="2434">
                  <c:v>0.28265000000000001</c:v>
                </c:pt>
                <c:pt idx="2435">
                  <c:v>0.28269</c:v>
                </c:pt>
                <c:pt idx="2436">
                  <c:v>0.28272999999999998</c:v>
                </c:pt>
                <c:pt idx="2437">
                  <c:v>0.28283999999999998</c:v>
                </c:pt>
                <c:pt idx="2438">
                  <c:v>0.28295999999999999</c:v>
                </c:pt>
                <c:pt idx="2439">
                  <c:v>0.28299999999999997</c:v>
                </c:pt>
                <c:pt idx="2440">
                  <c:v>0.28304000000000001</c:v>
                </c:pt>
                <c:pt idx="2441">
                  <c:v>0.28308</c:v>
                </c:pt>
                <c:pt idx="2442">
                  <c:v>0.28311999999999998</c:v>
                </c:pt>
                <c:pt idx="2443">
                  <c:v>0.28311999999999998</c:v>
                </c:pt>
                <c:pt idx="2444">
                  <c:v>0.28316000000000002</c:v>
                </c:pt>
                <c:pt idx="2445">
                  <c:v>0.28320000000000001</c:v>
                </c:pt>
                <c:pt idx="2446">
                  <c:v>0.28323999999999999</c:v>
                </c:pt>
                <c:pt idx="2447">
                  <c:v>0.28332000000000002</c:v>
                </c:pt>
                <c:pt idx="2448">
                  <c:v>0.28332000000000002</c:v>
                </c:pt>
                <c:pt idx="2449">
                  <c:v>0.28332000000000002</c:v>
                </c:pt>
                <c:pt idx="2450">
                  <c:v>0.28334999999999999</c:v>
                </c:pt>
                <c:pt idx="2451">
                  <c:v>0.28343000000000002</c:v>
                </c:pt>
                <c:pt idx="2452">
                  <c:v>0.28347</c:v>
                </c:pt>
                <c:pt idx="2453">
                  <c:v>0.28359000000000001</c:v>
                </c:pt>
                <c:pt idx="2454">
                  <c:v>0.28362999999999999</c:v>
                </c:pt>
                <c:pt idx="2455">
                  <c:v>0.28378999999999999</c:v>
                </c:pt>
                <c:pt idx="2456">
                  <c:v>0.28383000000000003</c:v>
                </c:pt>
                <c:pt idx="2457">
                  <c:v>0.28401999999999999</c:v>
                </c:pt>
                <c:pt idx="2458">
                  <c:v>0.28405999999999998</c:v>
                </c:pt>
                <c:pt idx="2459">
                  <c:v>0.28405999999999998</c:v>
                </c:pt>
                <c:pt idx="2460">
                  <c:v>0.28417999999999999</c:v>
                </c:pt>
                <c:pt idx="2461">
                  <c:v>0.28417999999999999</c:v>
                </c:pt>
                <c:pt idx="2462">
                  <c:v>0.28421999999999997</c:v>
                </c:pt>
                <c:pt idx="2463">
                  <c:v>0.28433999999999998</c:v>
                </c:pt>
                <c:pt idx="2464">
                  <c:v>0.28438000000000002</c:v>
                </c:pt>
                <c:pt idx="2465">
                  <c:v>0.28442000000000001</c:v>
                </c:pt>
                <c:pt idx="2466">
                  <c:v>0.28453000000000001</c:v>
                </c:pt>
                <c:pt idx="2467">
                  <c:v>0.28460999999999997</c:v>
                </c:pt>
                <c:pt idx="2468">
                  <c:v>0.28469</c:v>
                </c:pt>
                <c:pt idx="2469">
                  <c:v>0.28469</c:v>
                </c:pt>
                <c:pt idx="2470">
                  <c:v>0.28477000000000002</c:v>
                </c:pt>
                <c:pt idx="2471">
                  <c:v>0.28481000000000001</c:v>
                </c:pt>
                <c:pt idx="2472">
                  <c:v>0.28481000000000001</c:v>
                </c:pt>
                <c:pt idx="2473">
                  <c:v>0.28488999999999998</c:v>
                </c:pt>
                <c:pt idx="2474">
                  <c:v>0.28493000000000002</c:v>
                </c:pt>
                <c:pt idx="2475">
                  <c:v>0.28505000000000003</c:v>
                </c:pt>
                <c:pt idx="2476">
                  <c:v>0.28505000000000003</c:v>
                </c:pt>
                <c:pt idx="2477">
                  <c:v>0.28509000000000001</c:v>
                </c:pt>
                <c:pt idx="2478">
                  <c:v>0.28516000000000002</c:v>
                </c:pt>
                <c:pt idx="2479">
                  <c:v>0.28527999999999998</c:v>
                </c:pt>
                <c:pt idx="2480">
                  <c:v>0.28532000000000002</c:v>
                </c:pt>
                <c:pt idx="2481">
                  <c:v>0.28539999999999999</c:v>
                </c:pt>
                <c:pt idx="2482">
                  <c:v>0.28539999999999999</c:v>
                </c:pt>
                <c:pt idx="2483">
                  <c:v>0.28544000000000003</c:v>
                </c:pt>
                <c:pt idx="2484">
                  <c:v>0.28548000000000001</c:v>
                </c:pt>
                <c:pt idx="2485">
                  <c:v>0.28552</c:v>
                </c:pt>
                <c:pt idx="2486">
                  <c:v>0.28555999999999998</c:v>
                </c:pt>
                <c:pt idx="2487">
                  <c:v>0.28555999999999998</c:v>
                </c:pt>
                <c:pt idx="2488">
                  <c:v>0.28555999999999998</c:v>
                </c:pt>
                <c:pt idx="2489">
                  <c:v>0.28555999999999998</c:v>
                </c:pt>
                <c:pt idx="2490">
                  <c:v>0.28560000000000002</c:v>
                </c:pt>
                <c:pt idx="2491">
                  <c:v>0.28564000000000001</c:v>
                </c:pt>
                <c:pt idx="2492">
                  <c:v>0.28566999999999998</c:v>
                </c:pt>
                <c:pt idx="2493">
                  <c:v>0.28582999999999997</c:v>
                </c:pt>
                <c:pt idx="2494">
                  <c:v>0.28582999999999997</c:v>
                </c:pt>
                <c:pt idx="2495">
                  <c:v>0.28587000000000001</c:v>
                </c:pt>
                <c:pt idx="2496">
                  <c:v>0.28599000000000002</c:v>
                </c:pt>
                <c:pt idx="2497">
                  <c:v>0.28603000000000001</c:v>
                </c:pt>
                <c:pt idx="2498">
                  <c:v>0.28610999999999998</c:v>
                </c:pt>
                <c:pt idx="2499">
                  <c:v>0.28619</c:v>
                </c:pt>
                <c:pt idx="2500">
                  <c:v>0.28622999999999998</c:v>
                </c:pt>
                <c:pt idx="2501">
                  <c:v>0.28633999999999998</c:v>
                </c:pt>
                <c:pt idx="2502">
                  <c:v>0.28638000000000002</c:v>
                </c:pt>
                <c:pt idx="2503">
                  <c:v>0.28649999999999998</c:v>
                </c:pt>
                <c:pt idx="2504">
                  <c:v>0.28649999999999998</c:v>
                </c:pt>
                <c:pt idx="2505">
                  <c:v>0.28654000000000002</c:v>
                </c:pt>
                <c:pt idx="2506">
                  <c:v>0.28661999999999999</c:v>
                </c:pt>
                <c:pt idx="2507">
                  <c:v>0.28666000000000003</c:v>
                </c:pt>
                <c:pt idx="2508">
                  <c:v>0.28673999999999999</c:v>
                </c:pt>
                <c:pt idx="2509">
                  <c:v>0.28673999999999999</c:v>
                </c:pt>
                <c:pt idx="2510">
                  <c:v>0.28677999999999998</c:v>
                </c:pt>
                <c:pt idx="2511">
                  <c:v>0.28682000000000002</c:v>
                </c:pt>
                <c:pt idx="2512">
                  <c:v>0.28693000000000002</c:v>
                </c:pt>
                <c:pt idx="2513">
                  <c:v>0.28705000000000003</c:v>
                </c:pt>
                <c:pt idx="2514">
                  <c:v>0.28709000000000001</c:v>
                </c:pt>
                <c:pt idx="2515">
                  <c:v>0.28721000000000002</c:v>
                </c:pt>
                <c:pt idx="2516">
                  <c:v>0.28732999999999997</c:v>
                </c:pt>
                <c:pt idx="2517">
                  <c:v>0.28741</c:v>
                </c:pt>
                <c:pt idx="2518">
                  <c:v>0.28743999999999997</c:v>
                </c:pt>
                <c:pt idx="2519">
                  <c:v>0.28748000000000001</c:v>
                </c:pt>
                <c:pt idx="2520">
                  <c:v>0.28752</c:v>
                </c:pt>
                <c:pt idx="2521">
                  <c:v>0.28755999999999998</c:v>
                </c:pt>
                <c:pt idx="2522">
                  <c:v>0.28760000000000002</c:v>
                </c:pt>
                <c:pt idx="2523">
                  <c:v>0.28764000000000001</c:v>
                </c:pt>
                <c:pt idx="2524">
                  <c:v>0.28771999999999998</c:v>
                </c:pt>
                <c:pt idx="2525">
                  <c:v>0.2878</c:v>
                </c:pt>
                <c:pt idx="2526">
                  <c:v>0.28792000000000001</c:v>
                </c:pt>
                <c:pt idx="2527">
                  <c:v>0.28799000000000002</c:v>
                </c:pt>
                <c:pt idx="2528">
                  <c:v>0.28799000000000002</c:v>
                </c:pt>
                <c:pt idx="2529">
                  <c:v>0.28806999999999999</c:v>
                </c:pt>
                <c:pt idx="2530">
                  <c:v>0.28806999999999999</c:v>
                </c:pt>
                <c:pt idx="2531">
                  <c:v>0.28815000000000002</c:v>
                </c:pt>
                <c:pt idx="2532">
                  <c:v>0.28815000000000002</c:v>
                </c:pt>
                <c:pt idx="2533">
                  <c:v>0.28822999999999999</c:v>
                </c:pt>
                <c:pt idx="2534">
                  <c:v>0.28822999999999999</c:v>
                </c:pt>
                <c:pt idx="2535">
                  <c:v>0.28827000000000003</c:v>
                </c:pt>
                <c:pt idx="2536">
                  <c:v>0.28827000000000003</c:v>
                </c:pt>
                <c:pt idx="2537">
                  <c:v>0.28827000000000003</c:v>
                </c:pt>
                <c:pt idx="2538">
                  <c:v>0.28831000000000001</c:v>
                </c:pt>
                <c:pt idx="2539">
                  <c:v>0.28838999999999998</c:v>
                </c:pt>
                <c:pt idx="2540">
                  <c:v>0.28847</c:v>
                </c:pt>
                <c:pt idx="2541">
                  <c:v>0.28847</c:v>
                </c:pt>
                <c:pt idx="2542">
                  <c:v>0.28850999999999999</c:v>
                </c:pt>
                <c:pt idx="2543">
                  <c:v>0.28858</c:v>
                </c:pt>
                <c:pt idx="2544">
                  <c:v>0.28870000000000001</c:v>
                </c:pt>
                <c:pt idx="2545">
                  <c:v>0.28874</c:v>
                </c:pt>
                <c:pt idx="2546">
                  <c:v>0.28877999999999998</c:v>
                </c:pt>
                <c:pt idx="2547">
                  <c:v>0.28882000000000002</c:v>
                </c:pt>
                <c:pt idx="2548">
                  <c:v>0.28889999999999999</c:v>
                </c:pt>
                <c:pt idx="2549">
                  <c:v>0.28889999999999999</c:v>
                </c:pt>
                <c:pt idx="2550">
                  <c:v>0.28889999999999999</c:v>
                </c:pt>
                <c:pt idx="2551">
                  <c:v>0.28905999999999998</c:v>
                </c:pt>
                <c:pt idx="2552">
                  <c:v>0.28905999999999998</c:v>
                </c:pt>
                <c:pt idx="2553">
                  <c:v>0.28905999999999998</c:v>
                </c:pt>
                <c:pt idx="2554">
                  <c:v>0.28910000000000002</c:v>
                </c:pt>
                <c:pt idx="2555">
                  <c:v>0.28916999999999998</c:v>
                </c:pt>
                <c:pt idx="2556">
                  <c:v>0.28916999999999998</c:v>
                </c:pt>
                <c:pt idx="2557">
                  <c:v>0.28916999999999998</c:v>
                </c:pt>
                <c:pt idx="2558">
                  <c:v>0.28921000000000002</c:v>
                </c:pt>
                <c:pt idx="2559">
                  <c:v>0.28925000000000001</c:v>
                </c:pt>
                <c:pt idx="2560">
                  <c:v>0.28932999999999998</c:v>
                </c:pt>
                <c:pt idx="2561">
                  <c:v>0.28937000000000002</c:v>
                </c:pt>
                <c:pt idx="2562">
                  <c:v>0.28941</c:v>
                </c:pt>
                <c:pt idx="2563">
                  <c:v>0.28953000000000001</c:v>
                </c:pt>
                <c:pt idx="2564">
                  <c:v>0.28956999999999999</c:v>
                </c:pt>
                <c:pt idx="2565">
                  <c:v>0.28960999999999998</c:v>
                </c:pt>
                <c:pt idx="2566">
                  <c:v>0.28965000000000002</c:v>
                </c:pt>
                <c:pt idx="2567">
                  <c:v>0.28965000000000002</c:v>
                </c:pt>
                <c:pt idx="2568">
                  <c:v>0.2898</c:v>
                </c:pt>
                <c:pt idx="2569">
                  <c:v>0.28996</c:v>
                </c:pt>
                <c:pt idx="2570">
                  <c:v>0.28999999999999998</c:v>
                </c:pt>
                <c:pt idx="2571">
                  <c:v>0.29008</c:v>
                </c:pt>
                <c:pt idx="2572">
                  <c:v>0.29011999999999999</c:v>
                </c:pt>
                <c:pt idx="2573">
                  <c:v>0.29011999999999999</c:v>
                </c:pt>
                <c:pt idx="2574">
                  <c:v>0.29020000000000001</c:v>
                </c:pt>
                <c:pt idx="2575">
                  <c:v>0.29020000000000001</c:v>
                </c:pt>
                <c:pt idx="2576">
                  <c:v>0.29020000000000001</c:v>
                </c:pt>
                <c:pt idx="2577">
                  <c:v>0.29024</c:v>
                </c:pt>
                <c:pt idx="2578">
                  <c:v>0.29024</c:v>
                </c:pt>
                <c:pt idx="2579">
                  <c:v>0.29035</c:v>
                </c:pt>
                <c:pt idx="2580">
                  <c:v>0.29035</c:v>
                </c:pt>
                <c:pt idx="2581">
                  <c:v>0.29043000000000002</c:v>
                </c:pt>
                <c:pt idx="2582">
                  <c:v>0.29043000000000002</c:v>
                </c:pt>
                <c:pt idx="2583">
                  <c:v>0.29047000000000001</c:v>
                </c:pt>
                <c:pt idx="2584">
                  <c:v>0.29054999999999997</c:v>
                </c:pt>
                <c:pt idx="2585">
                  <c:v>0.29059000000000001</c:v>
                </c:pt>
                <c:pt idx="2586">
                  <c:v>0.29063</c:v>
                </c:pt>
                <c:pt idx="2587">
                  <c:v>0.29063</c:v>
                </c:pt>
                <c:pt idx="2588">
                  <c:v>0.29071000000000002</c:v>
                </c:pt>
                <c:pt idx="2589">
                  <c:v>0.29078999999999999</c:v>
                </c:pt>
                <c:pt idx="2590">
                  <c:v>0.29078999999999999</c:v>
                </c:pt>
                <c:pt idx="2591">
                  <c:v>0.29087000000000002</c:v>
                </c:pt>
                <c:pt idx="2592">
                  <c:v>0.29093999999999998</c:v>
                </c:pt>
                <c:pt idx="2593">
                  <c:v>0.29098000000000002</c:v>
                </c:pt>
                <c:pt idx="2594">
                  <c:v>0.29102</c:v>
                </c:pt>
                <c:pt idx="2595">
                  <c:v>0.29105999999999999</c:v>
                </c:pt>
                <c:pt idx="2596">
                  <c:v>0.29105999999999999</c:v>
                </c:pt>
                <c:pt idx="2597">
                  <c:v>0.29121999999999998</c:v>
                </c:pt>
                <c:pt idx="2598">
                  <c:v>0.29121999999999998</c:v>
                </c:pt>
                <c:pt idx="2599">
                  <c:v>0.29126000000000002</c:v>
                </c:pt>
                <c:pt idx="2600">
                  <c:v>0.2913</c:v>
                </c:pt>
                <c:pt idx="2601">
                  <c:v>0.2913</c:v>
                </c:pt>
                <c:pt idx="2602">
                  <c:v>0.29137999999999997</c:v>
                </c:pt>
                <c:pt idx="2603">
                  <c:v>0.29146</c:v>
                </c:pt>
                <c:pt idx="2604">
                  <c:v>0.29149000000000003</c:v>
                </c:pt>
                <c:pt idx="2605">
                  <c:v>0.29160999999999998</c:v>
                </c:pt>
                <c:pt idx="2606">
                  <c:v>0.29165000000000002</c:v>
                </c:pt>
                <c:pt idx="2607">
                  <c:v>0.29176999999999997</c:v>
                </c:pt>
                <c:pt idx="2608">
                  <c:v>0.29176999999999997</c:v>
                </c:pt>
                <c:pt idx="2609">
                  <c:v>0.29188999999999998</c:v>
                </c:pt>
                <c:pt idx="2610">
                  <c:v>0.29197000000000001</c:v>
                </c:pt>
                <c:pt idx="2611">
                  <c:v>0.29197000000000001</c:v>
                </c:pt>
                <c:pt idx="2612">
                  <c:v>0.29200999999999999</c:v>
                </c:pt>
                <c:pt idx="2613">
                  <c:v>0.29200999999999999</c:v>
                </c:pt>
                <c:pt idx="2614">
                  <c:v>0.29200999999999999</c:v>
                </c:pt>
                <c:pt idx="2615">
                  <c:v>0.29204999999999998</c:v>
                </c:pt>
                <c:pt idx="2616">
                  <c:v>0.29211999999999999</c:v>
                </c:pt>
                <c:pt idx="2617">
                  <c:v>0.29215999999999998</c:v>
                </c:pt>
                <c:pt idx="2618">
                  <c:v>0.29215999999999998</c:v>
                </c:pt>
                <c:pt idx="2619">
                  <c:v>0.29227999999999998</c:v>
                </c:pt>
                <c:pt idx="2620">
                  <c:v>0.29236000000000001</c:v>
                </c:pt>
                <c:pt idx="2621">
                  <c:v>0.29239999999999999</c:v>
                </c:pt>
                <c:pt idx="2622">
                  <c:v>0.29243999999999998</c:v>
                </c:pt>
                <c:pt idx="2623">
                  <c:v>0.29252</c:v>
                </c:pt>
                <c:pt idx="2624">
                  <c:v>0.29255999999999999</c:v>
                </c:pt>
                <c:pt idx="2625">
                  <c:v>0.29260000000000003</c:v>
                </c:pt>
                <c:pt idx="2626">
                  <c:v>0.29263</c:v>
                </c:pt>
                <c:pt idx="2627">
                  <c:v>0.29266999999999999</c:v>
                </c:pt>
                <c:pt idx="2628">
                  <c:v>0.29271000000000003</c:v>
                </c:pt>
                <c:pt idx="2629">
                  <c:v>0.29275000000000001</c:v>
                </c:pt>
                <c:pt idx="2630">
                  <c:v>0.29287000000000002</c:v>
                </c:pt>
                <c:pt idx="2631">
                  <c:v>0.29287000000000002</c:v>
                </c:pt>
                <c:pt idx="2632">
                  <c:v>0.29291</c:v>
                </c:pt>
                <c:pt idx="2633">
                  <c:v>0.29303000000000001</c:v>
                </c:pt>
                <c:pt idx="2634">
                  <c:v>0.29315000000000002</c:v>
                </c:pt>
                <c:pt idx="2635">
                  <c:v>0.29326000000000002</c:v>
                </c:pt>
                <c:pt idx="2636">
                  <c:v>0.29326000000000002</c:v>
                </c:pt>
                <c:pt idx="2637">
                  <c:v>0.29333999999999999</c:v>
                </c:pt>
                <c:pt idx="2638">
                  <c:v>0.29333999999999999</c:v>
                </c:pt>
                <c:pt idx="2639">
                  <c:v>0.29337999999999997</c:v>
                </c:pt>
                <c:pt idx="2640">
                  <c:v>0.29342000000000001</c:v>
                </c:pt>
                <c:pt idx="2641">
                  <c:v>0.29342000000000001</c:v>
                </c:pt>
                <c:pt idx="2642">
                  <c:v>0.29354000000000002</c:v>
                </c:pt>
                <c:pt idx="2643">
                  <c:v>0.29361999999999999</c:v>
                </c:pt>
                <c:pt idx="2644">
                  <c:v>0.29361999999999999</c:v>
                </c:pt>
                <c:pt idx="2645">
                  <c:v>0.29365999999999998</c:v>
                </c:pt>
                <c:pt idx="2646">
                  <c:v>0.29370000000000002</c:v>
                </c:pt>
                <c:pt idx="2647">
                  <c:v>0.29374</c:v>
                </c:pt>
                <c:pt idx="2648">
                  <c:v>0.29377999999999999</c:v>
                </c:pt>
                <c:pt idx="2649">
                  <c:v>0.29381000000000002</c:v>
                </c:pt>
                <c:pt idx="2650">
                  <c:v>0.29385</c:v>
                </c:pt>
                <c:pt idx="2651">
                  <c:v>0.29397000000000001</c:v>
                </c:pt>
                <c:pt idx="2652">
                  <c:v>0.29400999999999999</c:v>
                </c:pt>
                <c:pt idx="2653">
                  <c:v>0.29404999999999998</c:v>
                </c:pt>
                <c:pt idx="2654">
                  <c:v>0.29413</c:v>
                </c:pt>
                <c:pt idx="2655">
                  <c:v>0.29416999999999999</c:v>
                </c:pt>
                <c:pt idx="2656">
                  <c:v>0.29432999999999998</c:v>
                </c:pt>
                <c:pt idx="2657">
                  <c:v>0.29437000000000002</c:v>
                </c:pt>
                <c:pt idx="2658">
                  <c:v>0.29448000000000002</c:v>
                </c:pt>
                <c:pt idx="2659">
                  <c:v>0.29452</c:v>
                </c:pt>
                <c:pt idx="2660">
                  <c:v>0.29455999999999999</c:v>
                </c:pt>
                <c:pt idx="2661">
                  <c:v>0.29455999999999999</c:v>
                </c:pt>
                <c:pt idx="2662">
                  <c:v>0.29464000000000001</c:v>
                </c:pt>
                <c:pt idx="2663">
                  <c:v>0.29464000000000001</c:v>
                </c:pt>
                <c:pt idx="2664">
                  <c:v>0.29468</c:v>
                </c:pt>
                <c:pt idx="2665">
                  <c:v>0.29468</c:v>
                </c:pt>
                <c:pt idx="2666">
                  <c:v>0.29468</c:v>
                </c:pt>
                <c:pt idx="2667">
                  <c:v>0.29476000000000002</c:v>
                </c:pt>
                <c:pt idx="2668">
                  <c:v>0.29483999999999999</c:v>
                </c:pt>
                <c:pt idx="2669">
                  <c:v>0.29487999999999998</c:v>
                </c:pt>
                <c:pt idx="2670">
                  <c:v>0.29487999999999998</c:v>
                </c:pt>
                <c:pt idx="2671">
                  <c:v>0.29487999999999998</c:v>
                </c:pt>
                <c:pt idx="2672">
                  <c:v>0.29494999999999999</c:v>
                </c:pt>
                <c:pt idx="2673">
                  <c:v>0.29498999999999997</c:v>
                </c:pt>
                <c:pt idx="2674">
                  <c:v>0.29498999999999997</c:v>
                </c:pt>
                <c:pt idx="2675">
                  <c:v>0.29507</c:v>
                </c:pt>
                <c:pt idx="2676">
                  <c:v>0.29507</c:v>
                </c:pt>
                <c:pt idx="2677">
                  <c:v>0.29507</c:v>
                </c:pt>
                <c:pt idx="2678">
                  <c:v>0.29510999999999998</c:v>
                </c:pt>
                <c:pt idx="2679">
                  <c:v>0.29515000000000002</c:v>
                </c:pt>
                <c:pt idx="2680">
                  <c:v>0.29522999999999999</c:v>
                </c:pt>
                <c:pt idx="2681">
                  <c:v>0.29526999999999998</c:v>
                </c:pt>
                <c:pt idx="2682">
                  <c:v>0.29531000000000002</c:v>
                </c:pt>
                <c:pt idx="2683">
                  <c:v>0.29531000000000002</c:v>
                </c:pt>
                <c:pt idx="2684">
                  <c:v>0.29538999999999999</c:v>
                </c:pt>
                <c:pt idx="2685">
                  <c:v>0.29538999999999999</c:v>
                </c:pt>
                <c:pt idx="2686">
                  <c:v>0.29547000000000001</c:v>
                </c:pt>
                <c:pt idx="2687">
                  <c:v>0.29547000000000001</c:v>
                </c:pt>
                <c:pt idx="2688">
                  <c:v>0.29547000000000001</c:v>
                </c:pt>
                <c:pt idx="2689">
                  <c:v>0.29550999999999999</c:v>
                </c:pt>
                <c:pt idx="2690">
                  <c:v>0.29554000000000002</c:v>
                </c:pt>
                <c:pt idx="2691">
                  <c:v>0.29558000000000001</c:v>
                </c:pt>
                <c:pt idx="2692">
                  <c:v>0.29565999999999998</c:v>
                </c:pt>
                <c:pt idx="2693">
                  <c:v>0.29570000000000002</c:v>
                </c:pt>
                <c:pt idx="2694">
                  <c:v>0.29570000000000002</c:v>
                </c:pt>
                <c:pt idx="2695">
                  <c:v>0.29570000000000002</c:v>
                </c:pt>
                <c:pt idx="2696">
                  <c:v>0.29574</c:v>
                </c:pt>
                <c:pt idx="2697">
                  <c:v>0.29577999999999999</c:v>
                </c:pt>
                <c:pt idx="2698">
                  <c:v>0.29577999999999999</c:v>
                </c:pt>
                <c:pt idx="2699">
                  <c:v>0.29577999999999999</c:v>
                </c:pt>
                <c:pt idx="2700">
                  <c:v>0.29577999999999999</c:v>
                </c:pt>
                <c:pt idx="2701">
                  <c:v>0.29582000000000003</c:v>
                </c:pt>
                <c:pt idx="2702">
                  <c:v>0.29586000000000001</c:v>
                </c:pt>
                <c:pt idx="2703">
                  <c:v>0.2959</c:v>
                </c:pt>
                <c:pt idx="2704">
                  <c:v>0.29598000000000002</c:v>
                </c:pt>
                <c:pt idx="2705">
                  <c:v>0.29613</c:v>
                </c:pt>
                <c:pt idx="2706">
                  <c:v>0.29613</c:v>
                </c:pt>
                <c:pt idx="2707">
                  <c:v>0.29613</c:v>
                </c:pt>
                <c:pt idx="2708">
                  <c:v>0.29616999999999999</c:v>
                </c:pt>
                <c:pt idx="2709">
                  <c:v>0.29632999999999998</c:v>
                </c:pt>
                <c:pt idx="2710">
                  <c:v>0.29632999999999998</c:v>
                </c:pt>
                <c:pt idx="2711">
                  <c:v>0.29632999999999998</c:v>
                </c:pt>
                <c:pt idx="2712">
                  <c:v>0.29632999999999998</c:v>
                </c:pt>
                <c:pt idx="2713">
                  <c:v>0.29641000000000001</c:v>
                </c:pt>
                <c:pt idx="2714">
                  <c:v>0.29648999999999998</c:v>
                </c:pt>
                <c:pt idx="2715">
                  <c:v>0.29653000000000002</c:v>
                </c:pt>
                <c:pt idx="2716">
                  <c:v>0.29653000000000002</c:v>
                </c:pt>
                <c:pt idx="2717">
                  <c:v>0.29665000000000002</c:v>
                </c:pt>
                <c:pt idx="2718">
                  <c:v>0.29669000000000001</c:v>
                </c:pt>
                <c:pt idx="2719">
                  <c:v>0.29676000000000002</c:v>
                </c:pt>
                <c:pt idx="2720">
                  <c:v>0.29680000000000001</c:v>
                </c:pt>
                <c:pt idx="2721">
                  <c:v>0.29680000000000001</c:v>
                </c:pt>
                <c:pt idx="2722">
                  <c:v>0.29687999999999998</c:v>
                </c:pt>
                <c:pt idx="2723">
                  <c:v>0.29692000000000002</c:v>
                </c:pt>
                <c:pt idx="2724">
                  <c:v>0.29692000000000002</c:v>
                </c:pt>
                <c:pt idx="2725">
                  <c:v>0.29696</c:v>
                </c:pt>
                <c:pt idx="2726">
                  <c:v>0.29696</c:v>
                </c:pt>
                <c:pt idx="2727">
                  <c:v>0.29696</c:v>
                </c:pt>
                <c:pt idx="2728">
                  <c:v>0.29708000000000001</c:v>
                </c:pt>
                <c:pt idx="2729">
                  <c:v>0.29712</c:v>
                </c:pt>
                <c:pt idx="2730">
                  <c:v>0.29715999999999998</c:v>
                </c:pt>
                <c:pt idx="2731">
                  <c:v>0.29720000000000002</c:v>
                </c:pt>
                <c:pt idx="2732">
                  <c:v>0.29720000000000002</c:v>
                </c:pt>
                <c:pt idx="2733">
                  <c:v>0.29724</c:v>
                </c:pt>
                <c:pt idx="2734">
                  <c:v>0.29726999999999998</c:v>
                </c:pt>
                <c:pt idx="2735">
                  <c:v>0.29735</c:v>
                </c:pt>
                <c:pt idx="2736">
                  <c:v>0.29743000000000003</c:v>
                </c:pt>
                <c:pt idx="2737">
                  <c:v>0.29751</c:v>
                </c:pt>
                <c:pt idx="2738">
                  <c:v>0.29754999999999998</c:v>
                </c:pt>
                <c:pt idx="2739">
                  <c:v>0.29763000000000001</c:v>
                </c:pt>
                <c:pt idx="2740">
                  <c:v>0.29770999999999997</c:v>
                </c:pt>
                <c:pt idx="2741">
                  <c:v>0.29782999999999998</c:v>
                </c:pt>
                <c:pt idx="2742">
                  <c:v>0.29786000000000001</c:v>
                </c:pt>
                <c:pt idx="2743">
                  <c:v>0.29786000000000001</c:v>
                </c:pt>
                <c:pt idx="2744">
                  <c:v>0.2979</c:v>
                </c:pt>
                <c:pt idx="2745">
                  <c:v>0.29798000000000002</c:v>
                </c:pt>
                <c:pt idx="2746">
                  <c:v>0.29802000000000001</c:v>
                </c:pt>
                <c:pt idx="2747">
                  <c:v>0.29814000000000002</c:v>
                </c:pt>
                <c:pt idx="2748">
                  <c:v>0.29814000000000002</c:v>
                </c:pt>
                <c:pt idx="2749">
                  <c:v>0.29818</c:v>
                </c:pt>
                <c:pt idx="2750">
                  <c:v>0.29821999999999999</c:v>
                </c:pt>
                <c:pt idx="2751">
                  <c:v>0.29826000000000003</c:v>
                </c:pt>
                <c:pt idx="2752">
                  <c:v>0.29830000000000001</c:v>
                </c:pt>
                <c:pt idx="2753">
                  <c:v>0.29833999999999999</c:v>
                </c:pt>
                <c:pt idx="2754">
                  <c:v>0.29837999999999998</c:v>
                </c:pt>
                <c:pt idx="2755">
                  <c:v>0.29842000000000002</c:v>
                </c:pt>
                <c:pt idx="2756">
                  <c:v>0.29844999999999999</c:v>
                </c:pt>
                <c:pt idx="2757">
                  <c:v>0.29844999999999999</c:v>
                </c:pt>
                <c:pt idx="2758">
                  <c:v>0.29857</c:v>
                </c:pt>
                <c:pt idx="2759">
                  <c:v>0.29860999999999999</c:v>
                </c:pt>
                <c:pt idx="2760">
                  <c:v>0.29869000000000001</c:v>
                </c:pt>
                <c:pt idx="2761">
                  <c:v>0.29873</c:v>
                </c:pt>
                <c:pt idx="2762">
                  <c:v>0.29873</c:v>
                </c:pt>
                <c:pt idx="2763">
                  <c:v>0.29885</c:v>
                </c:pt>
                <c:pt idx="2764">
                  <c:v>0.29885</c:v>
                </c:pt>
                <c:pt idx="2765">
                  <c:v>0.29892999999999997</c:v>
                </c:pt>
                <c:pt idx="2766">
                  <c:v>0.29892999999999997</c:v>
                </c:pt>
                <c:pt idx="2767">
                  <c:v>0.29897000000000001</c:v>
                </c:pt>
                <c:pt idx="2768">
                  <c:v>0.29908000000000001</c:v>
                </c:pt>
                <c:pt idx="2769">
                  <c:v>0.29912</c:v>
                </c:pt>
                <c:pt idx="2770">
                  <c:v>0.29920000000000002</c:v>
                </c:pt>
                <c:pt idx="2771">
                  <c:v>0.29931999999999997</c:v>
                </c:pt>
                <c:pt idx="2772">
                  <c:v>0.29931999999999997</c:v>
                </c:pt>
                <c:pt idx="2773">
                  <c:v>0.2994</c:v>
                </c:pt>
                <c:pt idx="2774">
                  <c:v>0.29948000000000002</c:v>
                </c:pt>
                <c:pt idx="2775">
                  <c:v>0.29952000000000001</c:v>
                </c:pt>
                <c:pt idx="2776">
                  <c:v>0.29955999999999999</c:v>
                </c:pt>
                <c:pt idx="2777">
                  <c:v>0.29959000000000002</c:v>
                </c:pt>
                <c:pt idx="2778">
                  <c:v>0.29959000000000002</c:v>
                </c:pt>
                <c:pt idx="2779">
                  <c:v>0.29963000000000001</c:v>
                </c:pt>
                <c:pt idx="2780">
                  <c:v>0.29963000000000001</c:v>
                </c:pt>
                <c:pt idx="2781">
                  <c:v>0.29963000000000001</c:v>
                </c:pt>
                <c:pt idx="2782">
                  <c:v>0.29963000000000001</c:v>
                </c:pt>
                <c:pt idx="2783">
                  <c:v>0.29963000000000001</c:v>
                </c:pt>
                <c:pt idx="2784">
                  <c:v>0.29963000000000001</c:v>
                </c:pt>
                <c:pt idx="2785">
                  <c:v>0.29970999999999998</c:v>
                </c:pt>
                <c:pt idx="2786">
                  <c:v>0.29975000000000002</c:v>
                </c:pt>
                <c:pt idx="2787">
                  <c:v>0.29975000000000002</c:v>
                </c:pt>
                <c:pt idx="2788">
                  <c:v>0.29979</c:v>
                </c:pt>
                <c:pt idx="2789">
                  <c:v>0.29979</c:v>
                </c:pt>
                <c:pt idx="2790">
                  <c:v>0.29982999999999999</c:v>
                </c:pt>
                <c:pt idx="2791">
                  <c:v>0.29982999999999999</c:v>
                </c:pt>
                <c:pt idx="2792">
                  <c:v>0.29987000000000003</c:v>
                </c:pt>
                <c:pt idx="2793">
                  <c:v>0.29991000000000001</c:v>
                </c:pt>
                <c:pt idx="2794">
                  <c:v>0.29994999999999999</c:v>
                </c:pt>
                <c:pt idx="2795">
                  <c:v>0.29994999999999999</c:v>
                </c:pt>
                <c:pt idx="2796">
                  <c:v>0.29998999999999998</c:v>
                </c:pt>
                <c:pt idx="2797">
                  <c:v>0.30003000000000002</c:v>
                </c:pt>
                <c:pt idx="2798">
                  <c:v>0.30003000000000002</c:v>
                </c:pt>
                <c:pt idx="2799">
                  <c:v>0.30003000000000002</c:v>
                </c:pt>
                <c:pt idx="2800">
                  <c:v>0.30007</c:v>
                </c:pt>
                <c:pt idx="2801">
                  <c:v>0.30010999999999999</c:v>
                </c:pt>
                <c:pt idx="2802">
                  <c:v>0.30018</c:v>
                </c:pt>
                <c:pt idx="2803">
                  <c:v>0.30021999999999999</c:v>
                </c:pt>
                <c:pt idx="2804">
                  <c:v>0.30030000000000001</c:v>
                </c:pt>
                <c:pt idx="2805">
                  <c:v>0.30034</c:v>
                </c:pt>
                <c:pt idx="2806">
                  <c:v>0.30034</c:v>
                </c:pt>
                <c:pt idx="2807">
                  <c:v>0.30037999999999998</c:v>
                </c:pt>
                <c:pt idx="2808">
                  <c:v>0.30046</c:v>
                </c:pt>
                <c:pt idx="2809">
                  <c:v>0.30046</c:v>
                </c:pt>
                <c:pt idx="2810">
                  <c:v>0.30049999999999999</c:v>
                </c:pt>
                <c:pt idx="2811">
                  <c:v>0.30049999999999999</c:v>
                </c:pt>
                <c:pt idx="2812">
                  <c:v>0.30053999999999997</c:v>
                </c:pt>
                <c:pt idx="2813">
                  <c:v>0.30058000000000001</c:v>
                </c:pt>
                <c:pt idx="2814">
                  <c:v>0.30058000000000001</c:v>
                </c:pt>
                <c:pt idx="2815">
                  <c:v>0.30058000000000001</c:v>
                </c:pt>
                <c:pt idx="2816">
                  <c:v>0.30058000000000001</c:v>
                </c:pt>
                <c:pt idx="2817">
                  <c:v>0.30062</c:v>
                </c:pt>
                <c:pt idx="2818">
                  <c:v>0.30062</c:v>
                </c:pt>
                <c:pt idx="2819">
                  <c:v>0.30065999999999998</c:v>
                </c:pt>
              </c:numCache>
            </c:numRef>
          </c:val>
          <c:smooth val="0"/>
        </c:ser>
        <c:ser>
          <c:idx val="2"/>
          <c:order val="2"/>
          <c:tx>
            <c:strRef>
              <c:f>'Table 1 - DS WORK.FAIL - Opt. 2'!$D$1</c:f>
              <c:strCache>
                <c:ptCount val="1"/>
                <c:pt idx="0">
                  <c:v>failurei</c:v>
                </c:pt>
              </c:strCache>
            </c:strRef>
          </c:tx>
          <c:spPr>
            <a:ln w="50800" cap="rnd">
              <a:solidFill>
                <a:schemeClr val="accent3"/>
              </a:solidFill>
              <a:round/>
            </a:ln>
            <a:effectLst/>
          </c:spPr>
          <c:marker>
            <c:symbol val="none"/>
          </c:marker>
          <c:cat>
            <c:numRef>
              <c:f>'Table 1 - DS WORK.FAIL - Opt. 2'!$E$2:$E$2820</c:f>
              <c:numCache>
                <c:formatCode>General</c:formatCode>
                <c:ptCount val="2819"/>
                <c:pt idx="366">
                  <c:v>1</c:v>
                </c:pt>
                <c:pt idx="730">
                  <c:v>2</c:v>
                </c:pt>
                <c:pt idx="1095">
                  <c:v>3</c:v>
                </c:pt>
                <c:pt idx="1458">
                  <c:v>4</c:v>
                </c:pt>
                <c:pt idx="1816">
                  <c:v>5</c:v>
                </c:pt>
                <c:pt idx="2162">
                  <c:v>6</c:v>
                </c:pt>
                <c:pt idx="2499">
                  <c:v>7</c:v>
                </c:pt>
                <c:pt idx="2818">
                  <c:v>8</c:v>
                </c:pt>
              </c:numCache>
            </c:numRef>
          </c:cat>
          <c:val>
            <c:numRef>
              <c:f>'Table 1 - DS WORK.FAIL - Opt. 2'!$D$2:$D$2831</c:f>
              <c:numCache>
                <c:formatCode>General</c:formatCode>
                <c:ptCount val="2830"/>
                <c:pt idx="0">
                  <c:v>0</c:v>
                </c:pt>
                <c:pt idx="1">
                  <c:v>3.1E-4</c:v>
                </c:pt>
                <c:pt idx="2">
                  <c:v>4.2999999999999999E-4</c:v>
                </c:pt>
                <c:pt idx="3">
                  <c:v>5.1000000000000004E-4</c:v>
                </c:pt>
                <c:pt idx="4">
                  <c:v>6.3000000000000003E-4</c:v>
                </c:pt>
                <c:pt idx="5">
                  <c:v>7.1000000000000002E-4</c:v>
                </c:pt>
                <c:pt idx="6">
                  <c:v>7.9000000000000001E-4</c:v>
                </c:pt>
                <c:pt idx="7">
                  <c:v>8.9999999999999998E-4</c:v>
                </c:pt>
                <c:pt idx="8">
                  <c:v>1.0200000000000001E-3</c:v>
                </c:pt>
                <c:pt idx="9">
                  <c:v>1.1000000000000001E-3</c:v>
                </c:pt>
                <c:pt idx="10">
                  <c:v>1.2199999999999999E-3</c:v>
                </c:pt>
                <c:pt idx="11">
                  <c:v>1.2199999999999999E-3</c:v>
                </c:pt>
                <c:pt idx="12">
                  <c:v>1.34E-3</c:v>
                </c:pt>
                <c:pt idx="13">
                  <c:v>1.4499999999999999E-3</c:v>
                </c:pt>
                <c:pt idx="14">
                  <c:v>1.49E-3</c:v>
                </c:pt>
                <c:pt idx="15">
                  <c:v>1.5299999999999999E-3</c:v>
                </c:pt>
                <c:pt idx="16">
                  <c:v>1.65E-3</c:v>
                </c:pt>
                <c:pt idx="17">
                  <c:v>1.81E-3</c:v>
                </c:pt>
                <c:pt idx="18">
                  <c:v>1.89E-3</c:v>
                </c:pt>
                <c:pt idx="19">
                  <c:v>1.89E-3</c:v>
                </c:pt>
                <c:pt idx="20">
                  <c:v>1.9300000000000001E-3</c:v>
                </c:pt>
                <c:pt idx="21">
                  <c:v>1.97E-3</c:v>
                </c:pt>
                <c:pt idx="22">
                  <c:v>2.0400000000000001E-3</c:v>
                </c:pt>
                <c:pt idx="23">
                  <c:v>2.1199999999999999E-3</c:v>
                </c:pt>
                <c:pt idx="24">
                  <c:v>2.16E-3</c:v>
                </c:pt>
                <c:pt idx="25">
                  <c:v>2.2399999999999998E-3</c:v>
                </c:pt>
                <c:pt idx="26">
                  <c:v>2.2799999999999999E-3</c:v>
                </c:pt>
                <c:pt idx="27">
                  <c:v>2.4399999999999999E-3</c:v>
                </c:pt>
                <c:pt idx="28">
                  <c:v>2.7100000000000002E-3</c:v>
                </c:pt>
                <c:pt idx="29">
                  <c:v>2.9099999999999998E-3</c:v>
                </c:pt>
                <c:pt idx="30">
                  <c:v>3.0699999999999998E-3</c:v>
                </c:pt>
                <c:pt idx="31">
                  <c:v>3.2599999999999999E-3</c:v>
                </c:pt>
                <c:pt idx="32">
                  <c:v>3.4199999999999999E-3</c:v>
                </c:pt>
                <c:pt idx="33">
                  <c:v>3.5000000000000001E-3</c:v>
                </c:pt>
                <c:pt idx="34">
                  <c:v>3.6600000000000001E-3</c:v>
                </c:pt>
                <c:pt idx="35">
                  <c:v>3.7399999999999998E-3</c:v>
                </c:pt>
                <c:pt idx="36">
                  <c:v>3.81E-3</c:v>
                </c:pt>
                <c:pt idx="37">
                  <c:v>3.8899999999999998E-3</c:v>
                </c:pt>
                <c:pt idx="38">
                  <c:v>3.9699999999999996E-3</c:v>
                </c:pt>
                <c:pt idx="39">
                  <c:v>4.0499999999999998E-3</c:v>
                </c:pt>
                <c:pt idx="40">
                  <c:v>4.2900000000000004E-3</c:v>
                </c:pt>
                <c:pt idx="41">
                  <c:v>4.3299999999999996E-3</c:v>
                </c:pt>
                <c:pt idx="42">
                  <c:v>4.5199999999999997E-3</c:v>
                </c:pt>
                <c:pt idx="43">
                  <c:v>4.7200000000000002E-3</c:v>
                </c:pt>
                <c:pt idx="44">
                  <c:v>4.9500000000000004E-3</c:v>
                </c:pt>
                <c:pt idx="45">
                  <c:v>4.9899999999999996E-3</c:v>
                </c:pt>
                <c:pt idx="46">
                  <c:v>5.0299999999999997E-3</c:v>
                </c:pt>
                <c:pt idx="47">
                  <c:v>5.11E-3</c:v>
                </c:pt>
                <c:pt idx="48">
                  <c:v>5.3099999999999996E-3</c:v>
                </c:pt>
                <c:pt idx="49">
                  <c:v>5.4299999999999999E-3</c:v>
                </c:pt>
                <c:pt idx="50">
                  <c:v>5.5799999999999999E-3</c:v>
                </c:pt>
                <c:pt idx="51">
                  <c:v>5.6600000000000001E-3</c:v>
                </c:pt>
                <c:pt idx="52">
                  <c:v>5.8199999999999997E-3</c:v>
                </c:pt>
                <c:pt idx="53">
                  <c:v>6.0600000000000003E-3</c:v>
                </c:pt>
                <c:pt idx="54">
                  <c:v>6.1700000000000001E-3</c:v>
                </c:pt>
                <c:pt idx="55">
                  <c:v>6.2500000000000003E-3</c:v>
                </c:pt>
                <c:pt idx="56">
                  <c:v>6.3699999999999998E-3</c:v>
                </c:pt>
                <c:pt idx="57">
                  <c:v>6.4900000000000001E-3</c:v>
                </c:pt>
                <c:pt idx="58">
                  <c:v>6.5300000000000002E-3</c:v>
                </c:pt>
                <c:pt idx="59">
                  <c:v>6.5700000000000003E-3</c:v>
                </c:pt>
                <c:pt idx="60">
                  <c:v>6.6100000000000004E-3</c:v>
                </c:pt>
                <c:pt idx="61">
                  <c:v>6.7600000000000004E-3</c:v>
                </c:pt>
                <c:pt idx="62">
                  <c:v>6.7600000000000004E-3</c:v>
                </c:pt>
                <c:pt idx="63">
                  <c:v>7.0000000000000001E-3</c:v>
                </c:pt>
                <c:pt idx="64">
                  <c:v>7.1199999999999996E-3</c:v>
                </c:pt>
                <c:pt idx="65">
                  <c:v>7.2399999999999999E-3</c:v>
                </c:pt>
                <c:pt idx="66">
                  <c:v>7.2700000000000004E-3</c:v>
                </c:pt>
                <c:pt idx="67">
                  <c:v>7.3899999999999999E-3</c:v>
                </c:pt>
                <c:pt idx="68">
                  <c:v>7.6699999999999997E-3</c:v>
                </c:pt>
                <c:pt idx="69">
                  <c:v>7.8300000000000002E-3</c:v>
                </c:pt>
                <c:pt idx="70">
                  <c:v>8.0199999999999994E-3</c:v>
                </c:pt>
                <c:pt idx="71">
                  <c:v>8.0999999999999996E-3</c:v>
                </c:pt>
                <c:pt idx="72">
                  <c:v>8.3000000000000001E-3</c:v>
                </c:pt>
                <c:pt idx="73">
                  <c:v>8.3400000000000002E-3</c:v>
                </c:pt>
                <c:pt idx="74">
                  <c:v>8.4899999999999993E-3</c:v>
                </c:pt>
                <c:pt idx="75">
                  <c:v>8.6099999999999996E-3</c:v>
                </c:pt>
                <c:pt idx="76">
                  <c:v>8.7299999999999999E-3</c:v>
                </c:pt>
                <c:pt idx="77">
                  <c:v>8.8500000000000002E-3</c:v>
                </c:pt>
                <c:pt idx="78">
                  <c:v>9.0799999999999995E-3</c:v>
                </c:pt>
                <c:pt idx="79">
                  <c:v>9.1599999999999997E-3</c:v>
                </c:pt>
                <c:pt idx="80">
                  <c:v>9.1999999999999998E-3</c:v>
                </c:pt>
                <c:pt idx="81">
                  <c:v>9.3200000000000002E-3</c:v>
                </c:pt>
                <c:pt idx="82">
                  <c:v>9.5899999999999996E-3</c:v>
                </c:pt>
                <c:pt idx="83">
                  <c:v>9.7900000000000001E-3</c:v>
                </c:pt>
                <c:pt idx="84">
                  <c:v>9.8700000000000003E-3</c:v>
                </c:pt>
                <c:pt idx="85">
                  <c:v>1.0149999999999999E-2</c:v>
                </c:pt>
                <c:pt idx="86">
                  <c:v>1.038E-2</c:v>
                </c:pt>
                <c:pt idx="87">
                  <c:v>1.0500000000000001E-2</c:v>
                </c:pt>
                <c:pt idx="88">
                  <c:v>1.0619999999999999E-2</c:v>
                </c:pt>
                <c:pt idx="89">
                  <c:v>1.0699999999999999E-2</c:v>
                </c:pt>
                <c:pt idx="90">
                  <c:v>1.073E-2</c:v>
                </c:pt>
                <c:pt idx="91">
                  <c:v>1.093E-2</c:v>
                </c:pt>
                <c:pt idx="92">
                  <c:v>1.129E-2</c:v>
                </c:pt>
                <c:pt idx="93">
                  <c:v>1.14E-2</c:v>
                </c:pt>
                <c:pt idx="94">
                  <c:v>1.1520000000000001E-2</c:v>
                </c:pt>
                <c:pt idx="95">
                  <c:v>1.1560000000000001E-2</c:v>
                </c:pt>
                <c:pt idx="96">
                  <c:v>1.176E-2</c:v>
                </c:pt>
                <c:pt idx="97">
                  <c:v>1.188E-2</c:v>
                </c:pt>
                <c:pt idx="98">
                  <c:v>1.2030000000000001E-2</c:v>
                </c:pt>
                <c:pt idx="99">
                  <c:v>1.2149999999999999E-2</c:v>
                </c:pt>
                <c:pt idx="100">
                  <c:v>1.231E-2</c:v>
                </c:pt>
                <c:pt idx="101">
                  <c:v>1.2500000000000001E-2</c:v>
                </c:pt>
                <c:pt idx="102">
                  <c:v>1.2619999999999999E-2</c:v>
                </c:pt>
                <c:pt idx="103">
                  <c:v>1.2659999999999999E-2</c:v>
                </c:pt>
                <c:pt idx="104">
                  <c:v>1.29E-2</c:v>
                </c:pt>
                <c:pt idx="105">
                  <c:v>1.3169999999999999E-2</c:v>
                </c:pt>
                <c:pt idx="106">
                  <c:v>1.337E-2</c:v>
                </c:pt>
                <c:pt idx="107">
                  <c:v>1.349E-2</c:v>
                </c:pt>
                <c:pt idx="108">
                  <c:v>1.353E-2</c:v>
                </c:pt>
                <c:pt idx="109">
                  <c:v>1.376E-2</c:v>
                </c:pt>
                <c:pt idx="110">
                  <c:v>1.396E-2</c:v>
                </c:pt>
                <c:pt idx="111">
                  <c:v>1.4200000000000001E-2</c:v>
                </c:pt>
                <c:pt idx="112">
                  <c:v>1.427E-2</c:v>
                </c:pt>
                <c:pt idx="113">
                  <c:v>1.451E-2</c:v>
                </c:pt>
                <c:pt idx="114">
                  <c:v>1.4749999999999999E-2</c:v>
                </c:pt>
                <c:pt idx="115">
                  <c:v>1.502E-2</c:v>
                </c:pt>
                <c:pt idx="116">
                  <c:v>1.5259999999999999E-2</c:v>
                </c:pt>
                <c:pt idx="117">
                  <c:v>1.545E-2</c:v>
                </c:pt>
                <c:pt idx="118">
                  <c:v>1.5689999999999999E-2</c:v>
                </c:pt>
                <c:pt idx="119">
                  <c:v>1.5890000000000001E-2</c:v>
                </c:pt>
                <c:pt idx="120">
                  <c:v>1.6119999999999999E-2</c:v>
                </c:pt>
                <c:pt idx="121">
                  <c:v>1.652E-2</c:v>
                </c:pt>
                <c:pt idx="122">
                  <c:v>1.652E-2</c:v>
                </c:pt>
                <c:pt idx="123">
                  <c:v>1.6670000000000001E-2</c:v>
                </c:pt>
                <c:pt idx="124">
                  <c:v>1.6910000000000001E-2</c:v>
                </c:pt>
                <c:pt idx="125">
                  <c:v>1.703E-2</c:v>
                </c:pt>
                <c:pt idx="126">
                  <c:v>1.7139999999999999E-2</c:v>
                </c:pt>
                <c:pt idx="127">
                  <c:v>1.7340000000000001E-2</c:v>
                </c:pt>
                <c:pt idx="128">
                  <c:v>1.7500000000000002E-2</c:v>
                </c:pt>
                <c:pt idx="129">
                  <c:v>1.762E-2</c:v>
                </c:pt>
                <c:pt idx="130">
                  <c:v>1.789E-2</c:v>
                </c:pt>
                <c:pt idx="131">
                  <c:v>1.805E-2</c:v>
                </c:pt>
                <c:pt idx="132">
                  <c:v>1.821E-2</c:v>
                </c:pt>
                <c:pt idx="133">
                  <c:v>1.84E-2</c:v>
                </c:pt>
                <c:pt idx="134">
                  <c:v>1.8800000000000001E-2</c:v>
                </c:pt>
                <c:pt idx="135">
                  <c:v>1.899E-2</c:v>
                </c:pt>
                <c:pt idx="136">
                  <c:v>1.899E-2</c:v>
                </c:pt>
                <c:pt idx="137">
                  <c:v>1.9269999999999999E-2</c:v>
                </c:pt>
                <c:pt idx="138">
                  <c:v>1.9310000000000001E-2</c:v>
                </c:pt>
                <c:pt idx="139">
                  <c:v>1.958E-2</c:v>
                </c:pt>
                <c:pt idx="140">
                  <c:v>1.966E-2</c:v>
                </c:pt>
                <c:pt idx="141">
                  <c:v>1.9859999999999999E-2</c:v>
                </c:pt>
                <c:pt idx="142">
                  <c:v>2.0129999999999999E-2</c:v>
                </c:pt>
                <c:pt idx="143">
                  <c:v>2.0289999999999999E-2</c:v>
                </c:pt>
                <c:pt idx="144">
                  <c:v>2.0570000000000001E-2</c:v>
                </c:pt>
                <c:pt idx="145">
                  <c:v>2.068E-2</c:v>
                </c:pt>
                <c:pt idx="146">
                  <c:v>2.0760000000000001E-2</c:v>
                </c:pt>
                <c:pt idx="147">
                  <c:v>2.0879999999999999E-2</c:v>
                </c:pt>
                <c:pt idx="148">
                  <c:v>2.0959999999999999E-2</c:v>
                </c:pt>
                <c:pt idx="149">
                  <c:v>2.0959999999999999E-2</c:v>
                </c:pt>
                <c:pt idx="150">
                  <c:v>2.1000000000000001E-2</c:v>
                </c:pt>
                <c:pt idx="151">
                  <c:v>2.104E-2</c:v>
                </c:pt>
                <c:pt idx="152">
                  <c:v>2.1350000000000001E-2</c:v>
                </c:pt>
                <c:pt idx="153">
                  <c:v>2.1510000000000001E-2</c:v>
                </c:pt>
                <c:pt idx="154">
                  <c:v>2.163E-2</c:v>
                </c:pt>
                <c:pt idx="155">
                  <c:v>2.1819999999999999E-2</c:v>
                </c:pt>
                <c:pt idx="156">
                  <c:v>2.214E-2</c:v>
                </c:pt>
                <c:pt idx="157">
                  <c:v>2.222E-2</c:v>
                </c:pt>
                <c:pt idx="158">
                  <c:v>2.2370000000000001E-2</c:v>
                </c:pt>
                <c:pt idx="159">
                  <c:v>2.2409999999999999E-2</c:v>
                </c:pt>
                <c:pt idx="160">
                  <c:v>2.273E-2</c:v>
                </c:pt>
                <c:pt idx="161">
                  <c:v>2.2849999999999999E-2</c:v>
                </c:pt>
                <c:pt idx="162">
                  <c:v>2.3120000000000002E-2</c:v>
                </c:pt>
                <c:pt idx="163">
                  <c:v>2.3199999999999998E-2</c:v>
                </c:pt>
                <c:pt idx="164">
                  <c:v>2.3359999999999999E-2</c:v>
                </c:pt>
                <c:pt idx="165">
                  <c:v>2.3480000000000001E-2</c:v>
                </c:pt>
                <c:pt idx="166">
                  <c:v>2.367E-2</c:v>
                </c:pt>
                <c:pt idx="167">
                  <c:v>2.3910000000000001E-2</c:v>
                </c:pt>
                <c:pt idx="168">
                  <c:v>2.4340000000000001E-2</c:v>
                </c:pt>
                <c:pt idx="169">
                  <c:v>2.4580000000000001E-2</c:v>
                </c:pt>
                <c:pt idx="170">
                  <c:v>2.462E-2</c:v>
                </c:pt>
                <c:pt idx="171">
                  <c:v>2.477E-2</c:v>
                </c:pt>
                <c:pt idx="172">
                  <c:v>2.4969999999999999E-2</c:v>
                </c:pt>
                <c:pt idx="173">
                  <c:v>2.5049999999999999E-2</c:v>
                </c:pt>
                <c:pt idx="174">
                  <c:v>2.5090000000000001E-2</c:v>
                </c:pt>
                <c:pt idx="175">
                  <c:v>2.5170000000000001E-2</c:v>
                </c:pt>
                <c:pt idx="176">
                  <c:v>2.5440000000000001E-2</c:v>
                </c:pt>
                <c:pt idx="177">
                  <c:v>2.5600000000000001E-2</c:v>
                </c:pt>
                <c:pt idx="178">
                  <c:v>2.5829999999999999E-2</c:v>
                </c:pt>
                <c:pt idx="179">
                  <c:v>2.6030000000000001E-2</c:v>
                </c:pt>
                <c:pt idx="180">
                  <c:v>2.615E-2</c:v>
                </c:pt>
                <c:pt idx="181">
                  <c:v>2.631E-2</c:v>
                </c:pt>
                <c:pt idx="182">
                  <c:v>2.6419999999999999E-2</c:v>
                </c:pt>
                <c:pt idx="183">
                  <c:v>2.6780000000000002E-2</c:v>
                </c:pt>
                <c:pt idx="184">
                  <c:v>2.7050000000000001E-2</c:v>
                </c:pt>
                <c:pt idx="185">
                  <c:v>2.7210000000000002E-2</c:v>
                </c:pt>
                <c:pt idx="186">
                  <c:v>2.741E-2</c:v>
                </c:pt>
                <c:pt idx="187">
                  <c:v>2.7490000000000001E-2</c:v>
                </c:pt>
                <c:pt idx="188">
                  <c:v>2.76E-2</c:v>
                </c:pt>
                <c:pt idx="189">
                  <c:v>2.784E-2</c:v>
                </c:pt>
                <c:pt idx="190">
                  <c:v>2.8039999999999999E-2</c:v>
                </c:pt>
                <c:pt idx="191">
                  <c:v>2.827E-2</c:v>
                </c:pt>
                <c:pt idx="192">
                  <c:v>2.843E-2</c:v>
                </c:pt>
                <c:pt idx="193">
                  <c:v>2.8469999999999999E-2</c:v>
                </c:pt>
                <c:pt idx="194">
                  <c:v>2.8510000000000001E-2</c:v>
                </c:pt>
                <c:pt idx="195">
                  <c:v>2.8819999999999998E-2</c:v>
                </c:pt>
                <c:pt idx="196">
                  <c:v>2.9020000000000001E-2</c:v>
                </c:pt>
                <c:pt idx="197">
                  <c:v>2.9180000000000001E-2</c:v>
                </c:pt>
                <c:pt idx="198">
                  <c:v>2.929E-2</c:v>
                </c:pt>
                <c:pt idx="199">
                  <c:v>2.9409999999999999E-2</c:v>
                </c:pt>
                <c:pt idx="200">
                  <c:v>2.9569999999999999E-2</c:v>
                </c:pt>
                <c:pt idx="201">
                  <c:v>2.9729999999999999E-2</c:v>
                </c:pt>
                <c:pt idx="202">
                  <c:v>2.9850000000000002E-2</c:v>
                </c:pt>
                <c:pt idx="203">
                  <c:v>3.0120000000000001E-2</c:v>
                </c:pt>
                <c:pt idx="204">
                  <c:v>3.0509999999999999E-2</c:v>
                </c:pt>
                <c:pt idx="205">
                  <c:v>3.0589999999999999E-2</c:v>
                </c:pt>
                <c:pt idx="206">
                  <c:v>3.0710000000000001E-2</c:v>
                </c:pt>
                <c:pt idx="207">
                  <c:v>3.0710000000000001E-2</c:v>
                </c:pt>
                <c:pt idx="208">
                  <c:v>3.083E-2</c:v>
                </c:pt>
                <c:pt idx="209">
                  <c:v>3.1099999999999999E-2</c:v>
                </c:pt>
                <c:pt idx="210">
                  <c:v>3.1260000000000003E-2</c:v>
                </c:pt>
                <c:pt idx="211">
                  <c:v>3.1419999999999997E-2</c:v>
                </c:pt>
                <c:pt idx="212">
                  <c:v>3.1579999999999997E-2</c:v>
                </c:pt>
                <c:pt idx="213">
                  <c:v>3.1730000000000001E-2</c:v>
                </c:pt>
                <c:pt idx="214">
                  <c:v>3.1969999999999998E-2</c:v>
                </c:pt>
                <c:pt idx="215">
                  <c:v>3.209E-2</c:v>
                </c:pt>
                <c:pt idx="216">
                  <c:v>3.2239999999999998E-2</c:v>
                </c:pt>
                <c:pt idx="217">
                  <c:v>3.2480000000000002E-2</c:v>
                </c:pt>
                <c:pt idx="218">
                  <c:v>3.2680000000000001E-2</c:v>
                </c:pt>
                <c:pt idx="219">
                  <c:v>3.279E-2</c:v>
                </c:pt>
                <c:pt idx="220">
                  <c:v>3.3029999999999997E-2</c:v>
                </c:pt>
                <c:pt idx="221">
                  <c:v>3.3110000000000001E-2</c:v>
                </c:pt>
                <c:pt idx="222">
                  <c:v>3.3189999999999997E-2</c:v>
                </c:pt>
                <c:pt idx="223">
                  <c:v>3.3459999999999997E-2</c:v>
                </c:pt>
                <c:pt idx="224">
                  <c:v>3.3500000000000002E-2</c:v>
                </c:pt>
                <c:pt idx="225">
                  <c:v>3.3660000000000002E-2</c:v>
                </c:pt>
                <c:pt idx="226">
                  <c:v>3.39E-2</c:v>
                </c:pt>
                <c:pt idx="227">
                  <c:v>3.4049999999999997E-2</c:v>
                </c:pt>
                <c:pt idx="228">
                  <c:v>3.4169999999999999E-2</c:v>
                </c:pt>
                <c:pt idx="229">
                  <c:v>3.4369999999999998E-2</c:v>
                </c:pt>
                <c:pt idx="230">
                  <c:v>3.4599999999999999E-2</c:v>
                </c:pt>
                <c:pt idx="231">
                  <c:v>3.4720000000000001E-2</c:v>
                </c:pt>
                <c:pt idx="232">
                  <c:v>3.4880000000000001E-2</c:v>
                </c:pt>
                <c:pt idx="233">
                  <c:v>3.5110000000000002E-2</c:v>
                </c:pt>
                <c:pt idx="234">
                  <c:v>3.5270000000000003E-2</c:v>
                </c:pt>
                <c:pt idx="235">
                  <c:v>3.5430000000000003E-2</c:v>
                </c:pt>
                <c:pt idx="236">
                  <c:v>3.5630000000000002E-2</c:v>
                </c:pt>
                <c:pt idx="237">
                  <c:v>3.5779999999999999E-2</c:v>
                </c:pt>
                <c:pt idx="238">
                  <c:v>3.5900000000000001E-2</c:v>
                </c:pt>
                <c:pt idx="239">
                  <c:v>3.61E-2</c:v>
                </c:pt>
                <c:pt idx="240">
                  <c:v>3.6220000000000002E-2</c:v>
                </c:pt>
                <c:pt idx="241">
                  <c:v>3.6290000000000003E-2</c:v>
                </c:pt>
                <c:pt idx="242">
                  <c:v>3.6409999999999998E-2</c:v>
                </c:pt>
                <c:pt idx="243">
                  <c:v>3.653E-2</c:v>
                </c:pt>
                <c:pt idx="244">
                  <c:v>3.669E-2</c:v>
                </c:pt>
                <c:pt idx="245">
                  <c:v>3.6839999999999998E-2</c:v>
                </c:pt>
                <c:pt idx="246">
                  <c:v>3.6920000000000001E-2</c:v>
                </c:pt>
                <c:pt idx="247">
                  <c:v>3.7159999999999999E-2</c:v>
                </c:pt>
                <c:pt idx="248">
                  <c:v>3.7470000000000003E-2</c:v>
                </c:pt>
                <c:pt idx="249">
                  <c:v>3.771E-2</c:v>
                </c:pt>
                <c:pt idx="250">
                  <c:v>3.7749999999999999E-2</c:v>
                </c:pt>
                <c:pt idx="251">
                  <c:v>3.7949999999999998E-2</c:v>
                </c:pt>
                <c:pt idx="252">
                  <c:v>3.8100000000000002E-2</c:v>
                </c:pt>
                <c:pt idx="253">
                  <c:v>3.8339999999999999E-2</c:v>
                </c:pt>
                <c:pt idx="254">
                  <c:v>3.8339999999999999E-2</c:v>
                </c:pt>
                <c:pt idx="255">
                  <c:v>3.85E-2</c:v>
                </c:pt>
                <c:pt idx="256">
                  <c:v>3.8690000000000002E-2</c:v>
                </c:pt>
                <c:pt idx="257">
                  <c:v>3.8929999999999999E-2</c:v>
                </c:pt>
                <c:pt idx="258">
                  <c:v>3.9010000000000003E-2</c:v>
                </c:pt>
                <c:pt idx="259">
                  <c:v>3.9399999999999998E-2</c:v>
                </c:pt>
                <c:pt idx="260">
                  <c:v>3.9559999999999998E-2</c:v>
                </c:pt>
                <c:pt idx="261">
                  <c:v>3.9829999999999997E-2</c:v>
                </c:pt>
                <c:pt idx="262">
                  <c:v>3.9870000000000003E-2</c:v>
                </c:pt>
                <c:pt idx="263">
                  <c:v>3.9949999999999999E-2</c:v>
                </c:pt>
                <c:pt idx="264">
                  <c:v>4.0230000000000002E-2</c:v>
                </c:pt>
                <c:pt idx="265">
                  <c:v>4.0500000000000001E-2</c:v>
                </c:pt>
                <c:pt idx="266">
                  <c:v>4.0620000000000003E-2</c:v>
                </c:pt>
                <c:pt idx="267">
                  <c:v>4.0969999999999999E-2</c:v>
                </c:pt>
                <c:pt idx="268">
                  <c:v>4.113E-2</c:v>
                </c:pt>
                <c:pt idx="269">
                  <c:v>4.1169999999999998E-2</c:v>
                </c:pt>
                <c:pt idx="270">
                  <c:v>4.1329999999999999E-2</c:v>
                </c:pt>
                <c:pt idx="271">
                  <c:v>4.1480000000000003E-2</c:v>
                </c:pt>
                <c:pt idx="272">
                  <c:v>4.1799999999999997E-2</c:v>
                </c:pt>
                <c:pt idx="273">
                  <c:v>4.2000000000000003E-2</c:v>
                </c:pt>
                <c:pt idx="274">
                  <c:v>4.2189999999999998E-2</c:v>
                </c:pt>
                <c:pt idx="275">
                  <c:v>4.2389999999999997E-2</c:v>
                </c:pt>
                <c:pt idx="276">
                  <c:v>4.2590000000000003E-2</c:v>
                </c:pt>
                <c:pt idx="277">
                  <c:v>4.2819999999999997E-2</c:v>
                </c:pt>
                <c:pt idx="278">
                  <c:v>4.3060000000000001E-2</c:v>
                </c:pt>
                <c:pt idx="279">
                  <c:v>4.3209999999999998E-2</c:v>
                </c:pt>
                <c:pt idx="280">
                  <c:v>4.3369999999999999E-2</c:v>
                </c:pt>
                <c:pt idx="281">
                  <c:v>4.3529999999999999E-2</c:v>
                </c:pt>
                <c:pt idx="282">
                  <c:v>4.3729999999999998E-2</c:v>
                </c:pt>
                <c:pt idx="283">
                  <c:v>4.3959999999999999E-2</c:v>
                </c:pt>
                <c:pt idx="284">
                  <c:v>4.4240000000000002E-2</c:v>
                </c:pt>
                <c:pt idx="285">
                  <c:v>4.4429999999999997E-2</c:v>
                </c:pt>
                <c:pt idx="286">
                  <c:v>4.4749999999999998E-2</c:v>
                </c:pt>
                <c:pt idx="287">
                  <c:v>4.4979999999999999E-2</c:v>
                </c:pt>
                <c:pt idx="288">
                  <c:v>4.514E-2</c:v>
                </c:pt>
                <c:pt idx="289">
                  <c:v>4.5260000000000002E-2</c:v>
                </c:pt>
                <c:pt idx="290">
                  <c:v>4.546E-2</c:v>
                </c:pt>
                <c:pt idx="291">
                  <c:v>4.5530000000000001E-2</c:v>
                </c:pt>
                <c:pt idx="292">
                  <c:v>4.5690000000000001E-2</c:v>
                </c:pt>
                <c:pt idx="293">
                  <c:v>4.573E-2</c:v>
                </c:pt>
                <c:pt idx="294">
                  <c:v>4.5769999999999998E-2</c:v>
                </c:pt>
                <c:pt idx="295">
                  <c:v>4.6010000000000002E-2</c:v>
                </c:pt>
                <c:pt idx="296">
                  <c:v>4.6050000000000001E-2</c:v>
                </c:pt>
                <c:pt idx="297">
                  <c:v>4.6120000000000001E-2</c:v>
                </c:pt>
                <c:pt idx="298">
                  <c:v>4.6440000000000002E-2</c:v>
                </c:pt>
                <c:pt idx="299">
                  <c:v>4.6559999999999997E-2</c:v>
                </c:pt>
                <c:pt idx="300">
                  <c:v>4.675E-2</c:v>
                </c:pt>
                <c:pt idx="301">
                  <c:v>4.7030000000000002E-2</c:v>
                </c:pt>
                <c:pt idx="302">
                  <c:v>4.7379999999999999E-2</c:v>
                </c:pt>
                <c:pt idx="303">
                  <c:v>4.7620000000000003E-2</c:v>
                </c:pt>
                <c:pt idx="304">
                  <c:v>4.7739999999999998E-2</c:v>
                </c:pt>
                <c:pt idx="305">
                  <c:v>4.7780000000000003E-2</c:v>
                </c:pt>
                <c:pt idx="306">
                  <c:v>4.7890000000000002E-2</c:v>
                </c:pt>
                <c:pt idx="307">
                  <c:v>4.829E-2</c:v>
                </c:pt>
                <c:pt idx="308">
                  <c:v>4.8480000000000002E-2</c:v>
                </c:pt>
                <c:pt idx="309">
                  <c:v>4.8759999999999998E-2</c:v>
                </c:pt>
                <c:pt idx="310">
                  <c:v>4.9070000000000003E-2</c:v>
                </c:pt>
                <c:pt idx="311">
                  <c:v>4.9270000000000001E-2</c:v>
                </c:pt>
                <c:pt idx="312">
                  <c:v>4.947E-2</c:v>
                </c:pt>
                <c:pt idx="313">
                  <c:v>4.9549999999999997E-2</c:v>
                </c:pt>
                <c:pt idx="314">
                  <c:v>4.9860000000000002E-2</c:v>
                </c:pt>
                <c:pt idx="315">
                  <c:v>4.9979999999999997E-2</c:v>
                </c:pt>
                <c:pt idx="316">
                  <c:v>5.0099999999999999E-2</c:v>
                </c:pt>
                <c:pt idx="317">
                  <c:v>5.0209999999999998E-2</c:v>
                </c:pt>
                <c:pt idx="318">
                  <c:v>5.033E-2</c:v>
                </c:pt>
                <c:pt idx="319">
                  <c:v>5.0450000000000002E-2</c:v>
                </c:pt>
                <c:pt idx="320">
                  <c:v>5.0529999999999999E-2</c:v>
                </c:pt>
                <c:pt idx="321">
                  <c:v>5.0689999999999999E-2</c:v>
                </c:pt>
                <c:pt idx="322">
                  <c:v>5.0799999999999998E-2</c:v>
                </c:pt>
                <c:pt idx="323">
                  <c:v>5.0999999999999997E-2</c:v>
                </c:pt>
                <c:pt idx="324">
                  <c:v>5.1279999999999999E-2</c:v>
                </c:pt>
                <c:pt idx="325">
                  <c:v>5.1389999999999998E-2</c:v>
                </c:pt>
                <c:pt idx="326">
                  <c:v>5.151E-2</c:v>
                </c:pt>
                <c:pt idx="327">
                  <c:v>5.1670000000000001E-2</c:v>
                </c:pt>
                <c:pt idx="328">
                  <c:v>5.1909999999999998E-2</c:v>
                </c:pt>
                <c:pt idx="329">
                  <c:v>5.2019999999999997E-2</c:v>
                </c:pt>
                <c:pt idx="330">
                  <c:v>5.2339999999999998E-2</c:v>
                </c:pt>
                <c:pt idx="331">
                  <c:v>5.2420000000000001E-2</c:v>
                </c:pt>
                <c:pt idx="332">
                  <c:v>5.2490000000000002E-2</c:v>
                </c:pt>
                <c:pt idx="333">
                  <c:v>5.2569999999999999E-2</c:v>
                </c:pt>
                <c:pt idx="334">
                  <c:v>5.2609999999999997E-2</c:v>
                </c:pt>
                <c:pt idx="335">
                  <c:v>5.2690000000000001E-2</c:v>
                </c:pt>
                <c:pt idx="336">
                  <c:v>5.2850000000000001E-2</c:v>
                </c:pt>
                <c:pt idx="337">
                  <c:v>5.3159999999999999E-2</c:v>
                </c:pt>
                <c:pt idx="338">
                  <c:v>5.3199999999999997E-2</c:v>
                </c:pt>
                <c:pt idx="339">
                  <c:v>5.3240000000000003E-2</c:v>
                </c:pt>
                <c:pt idx="340">
                  <c:v>5.3440000000000001E-2</c:v>
                </c:pt>
                <c:pt idx="341">
                  <c:v>5.3519999999999998E-2</c:v>
                </c:pt>
                <c:pt idx="342">
                  <c:v>5.364E-2</c:v>
                </c:pt>
                <c:pt idx="343">
                  <c:v>5.3830000000000003E-2</c:v>
                </c:pt>
                <c:pt idx="344">
                  <c:v>5.391E-2</c:v>
                </c:pt>
                <c:pt idx="345">
                  <c:v>5.4030000000000002E-2</c:v>
                </c:pt>
                <c:pt idx="346">
                  <c:v>5.4109999999999998E-2</c:v>
                </c:pt>
                <c:pt idx="347">
                  <c:v>5.4149999999999997E-2</c:v>
                </c:pt>
                <c:pt idx="348">
                  <c:v>5.4260000000000003E-2</c:v>
                </c:pt>
                <c:pt idx="349">
                  <c:v>5.4339999999999999E-2</c:v>
                </c:pt>
                <c:pt idx="350">
                  <c:v>5.4620000000000002E-2</c:v>
                </c:pt>
                <c:pt idx="351">
                  <c:v>5.4809999999999998E-2</c:v>
                </c:pt>
                <c:pt idx="352">
                  <c:v>5.4969999999999998E-2</c:v>
                </c:pt>
                <c:pt idx="353">
                  <c:v>5.5050000000000002E-2</c:v>
                </c:pt>
                <c:pt idx="354">
                  <c:v>5.525E-2</c:v>
                </c:pt>
                <c:pt idx="355">
                  <c:v>5.525E-2</c:v>
                </c:pt>
                <c:pt idx="356">
                  <c:v>5.5399999999999998E-2</c:v>
                </c:pt>
                <c:pt idx="357">
                  <c:v>5.5640000000000002E-2</c:v>
                </c:pt>
                <c:pt idx="358">
                  <c:v>5.5840000000000001E-2</c:v>
                </c:pt>
                <c:pt idx="359">
                  <c:v>5.5989999999999998E-2</c:v>
                </c:pt>
                <c:pt idx="360">
                  <c:v>5.6070000000000002E-2</c:v>
                </c:pt>
                <c:pt idx="361">
                  <c:v>5.6230000000000002E-2</c:v>
                </c:pt>
                <c:pt idx="362">
                  <c:v>5.6390000000000003E-2</c:v>
                </c:pt>
                <c:pt idx="363">
                  <c:v>5.6390000000000003E-2</c:v>
                </c:pt>
                <c:pt idx="364">
                  <c:v>5.6469999999999999E-2</c:v>
                </c:pt>
                <c:pt idx="365">
                  <c:v>5.6579999999999998E-2</c:v>
                </c:pt>
                <c:pt idx="366">
                  <c:v>5.6660000000000002E-2</c:v>
                </c:pt>
                <c:pt idx="367">
                  <c:v>5.6939999999999998E-2</c:v>
                </c:pt>
                <c:pt idx="368">
                  <c:v>5.706E-2</c:v>
                </c:pt>
                <c:pt idx="369">
                  <c:v>5.7209999999999997E-2</c:v>
                </c:pt>
                <c:pt idx="370">
                  <c:v>5.7329999999999999E-2</c:v>
                </c:pt>
                <c:pt idx="371">
                  <c:v>5.7369999999999997E-2</c:v>
                </c:pt>
                <c:pt idx="372">
                  <c:v>5.7529999999999998E-2</c:v>
                </c:pt>
                <c:pt idx="373">
                  <c:v>5.765E-2</c:v>
                </c:pt>
                <c:pt idx="374">
                  <c:v>5.7759999999999999E-2</c:v>
                </c:pt>
                <c:pt idx="375">
                  <c:v>5.7880000000000001E-2</c:v>
                </c:pt>
                <c:pt idx="376">
                  <c:v>5.7959999999999998E-2</c:v>
                </c:pt>
                <c:pt idx="377">
                  <c:v>5.824E-2</c:v>
                </c:pt>
                <c:pt idx="378">
                  <c:v>5.8430000000000003E-2</c:v>
                </c:pt>
                <c:pt idx="379">
                  <c:v>5.8549999999999998E-2</c:v>
                </c:pt>
                <c:pt idx="380">
                  <c:v>5.867E-2</c:v>
                </c:pt>
                <c:pt idx="381">
                  <c:v>5.8790000000000002E-2</c:v>
                </c:pt>
                <c:pt idx="382">
                  <c:v>5.8900000000000001E-2</c:v>
                </c:pt>
                <c:pt idx="383">
                  <c:v>5.8979999999999998E-2</c:v>
                </c:pt>
                <c:pt idx="384">
                  <c:v>5.9220000000000002E-2</c:v>
                </c:pt>
                <c:pt idx="385">
                  <c:v>5.9339999999999997E-2</c:v>
                </c:pt>
                <c:pt idx="386">
                  <c:v>5.9610000000000003E-2</c:v>
                </c:pt>
                <c:pt idx="387">
                  <c:v>5.9889999999999999E-2</c:v>
                </c:pt>
                <c:pt idx="388">
                  <c:v>5.9970000000000002E-2</c:v>
                </c:pt>
                <c:pt idx="389">
                  <c:v>6.028E-2</c:v>
                </c:pt>
                <c:pt idx="390">
                  <c:v>6.0400000000000002E-2</c:v>
                </c:pt>
                <c:pt idx="391">
                  <c:v>6.0670000000000002E-2</c:v>
                </c:pt>
                <c:pt idx="392">
                  <c:v>6.087E-2</c:v>
                </c:pt>
                <c:pt idx="393">
                  <c:v>6.1030000000000001E-2</c:v>
                </c:pt>
                <c:pt idx="394">
                  <c:v>6.1109999999999998E-2</c:v>
                </c:pt>
                <c:pt idx="395">
                  <c:v>6.1260000000000002E-2</c:v>
                </c:pt>
                <c:pt idx="396">
                  <c:v>6.1420000000000002E-2</c:v>
                </c:pt>
                <c:pt idx="397">
                  <c:v>6.1499999999999999E-2</c:v>
                </c:pt>
                <c:pt idx="398">
                  <c:v>6.1580000000000003E-2</c:v>
                </c:pt>
                <c:pt idx="399">
                  <c:v>6.1929999999999999E-2</c:v>
                </c:pt>
                <c:pt idx="400">
                  <c:v>6.2089999999999999E-2</c:v>
                </c:pt>
                <c:pt idx="401">
                  <c:v>6.2089999999999999E-2</c:v>
                </c:pt>
                <c:pt idx="402">
                  <c:v>6.2330000000000003E-2</c:v>
                </c:pt>
                <c:pt idx="403">
                  <c:v>6.2640000000000001E-2</c:v>
                </c:pt>
                <c:pt idx="404">
                  <c:v>6.2719999999999998E-2</c:v>
                </c:pt>
                <c:pt idx="405">
                  <c:v>6.2759999999999996E-2</c:v>
                </c:pt>
                <c:pt idx="406">
                  <c:v>6.2990000000000004E-2</c:v>
                </c:pt>
                <c:pt idx="407">
                  <c:v>6.3229999999999995E-2</c:v>
                </c:pt>
                <c:pt idx="408">
                  <c:v>6.3229999999999995E-2</c:v>
                </c:pt>
                <c:pt idx="409">
                  <c:v>6.3310000000000005E-2</c:v>
                </c:pt>
                <c:pt idx="410">
                  <c:v>6.3350000000000004E-2</c:v>
                </c:pt>
                <c:pt idx="411">
                  <c:v>6.3469999999999999E-2</c:v>
                </c:pt>
                <c:pt idx="412">
                  <c:v>6.3619999999999996E-2</c:v>
                </c:pt>
                <c:pt idx="413">
                  <c:v>6.386E-2</c:v>
                </c:pt>
                <c:pt idx="414">
                  <c:v>6.3979999999999995E-2</c:v>
                </c:pt>
                <c:pt idx="415">
                  <c:v>6.4019999999999994E-2</c:v>
                </c:pt>
                <c:pt idx="416">
                  <c:v>6.4210000000000003E-2</c:v>
                </c:pt>
                <c:pt idx="417">
                  <c:v>6.4329999999999998E-2</c:v>
                </c:pt>
                <c:pt idx="418">
                  <c:v>6.4649999999999999E-2</c:v>
                </c:pt>
                <c:pt idx="419">
                  <c:v>6.4839999999999995E-2</c:v>
                </c:pt>
                <c:pt idx="420">
                  <c:v>6.5079999999999999E-2</c:v>
                </c:pt>
                <c:pt idx="421">
                  <c:v>6.5240000000000006E-2</c:v>
                </c:pt>
                <c:pt idx="422">
                  <c:v>6.5310000000000007E-2</c:v>
                </c:pt>
                <c:pt idx="423">
                  <c:v>6.5350000000000005E-2</c:v>
                </c:pt>
                <c:pt idx="424">
                  <c:v>6.5430000000000002E-2</c:v>
                </c:pt>
                <c:pt idx="425">
                  <c:v>6.5509999999999999E-2</c:v>
                </c:pt>
                <c:pt idx="426">
                  <c:v>6.5750000000000003E-2</c:v>
                </c:pt>
                <c:pt idx="427">
                  <c:v>6.5979999999999997E-2</c:v>
                </c:pt>
                <c:pt idx="428">
                  <c:v>6.6140000000000004E-2</c:v>
                </c:pt>
                <c:pt idx="429">
                  <c:v>6.6220000000000001E-2</c:v>
                </c:pt>
                <c:pt idx="430">
                  <c:v>6.6449999999999995E-2</c:v>
                </c:pt>
                <c:pt idx="431">
                  <c:v>6.6650000000000001E-2</c:v>
                </c:pt>
                <c:pt idx="432">
                  <c:v>6.6769999999999996E-2</c:v>
                </c:pt>
                <c:pt idx="433">
                  <c:v>6.6930000000000003E-2</c:v>
                </c:pt>
                <c:pt idx="434">
                  <c:v>6.7000000000000004E-2</c:v>
                </c:pt>
                <c:pt idx="435">
                  <c:v>6.7159999999999997E-2</c:v>
                </c:pt>
                <c:pt idx="436">
                  <c:v>6.7239999999999994E-2</c:v>
                </c:pt>
                <c:pt idx="437">
                  <c:v>6.7479999999999998E-2</c:v>
                </c:pt>
                <c:pt idx="438">
                  <c:v>6.7710000000000006E-2</c:v>
                </c:pt>
                <c:pt idx="439">
                  <c:v>6.7790000000000003E-2</c:v>
                </c:pt>
                <c:pt idx="440">
                  <c:v>6.787E-2</c:v>
                </c:pt>
                <c:pt idx="441">
                  <c:v>6.7909999999999998E-2</c:v>
                </c:pt>
                <c:pt idx="442">
                  <c:v>6.7989999999999995E-2</c:v>
                </c:pt>
                <c:pt idx="443">
                  <c:v>6.8070000000000006E-2</c:v>
                </c:pt>
                <c:pt idx="444">
                  <c:v>6.8260000000000001E-2</c:v>
                </c:pt>
                <c:pt idx="445">
                  <c:v>6.8419999999999995E-2</c:v>
                </c:pt>
                <c:pt idx="446">
                  <c:v>6.8419999999999995E-2</c:v>
                </c:pt>
                <c:pt idx="447">
                  <c:v>6.8580000000000002E-2</c:v>
                </c:pt>
                <c:pt idx="448">
                  <c:v>6.8699999999999997E-2</c:v>
                </c:pt>
                <c:pt idx="449">
                  <c:v>6.8930000000000005E-2</c:v>
                </c:pt>
                <c:pt idx="450">
                  <c:v>6.9010000000000002E-2</c:v>
                </c:pt>
                <c:pt idx="451">
                  <c:v>6.9089999999999999E-2</c:v>
                </c:pt>
                <c:pt idx="452">
                  <c:v>6.9250000000000006E-2</c:v>
                </c:pt>
                <c:pt idx="453">
                  <c:v>6.9290000000000004E-2</c:v>
                </c:pt>
                <c:pt idx="454">
                  <c:v>6.9440000000000002E-2</c:v>
                </c:pt>
                <c:pt idx="455">
                  <c:v>6.9720000000000004E-2</c:v>
                </c:pt>
                <c:pt idx="456">
                  <c:v>6.9879999999999998E-2</c:v>
                </c:pt>
                <c:pt idx="457">
                  <c:v>6.9949999999999998E-2</c:v>
                </c:pt>
                <c:pt idx="458">
                  <c:v>7.0230000000000001E-2</c:v>
                </c:pt>
                <c:pt idx="459">
                  <c:v>7.0349999999999996E-2</c:v>
                </c:pt>
                <c:pt idx="460">
                  <c:v>7.0580000000000004E-2</c:v>
                </c:pt>
                <c:pt idx="461">
                  <c:v>7.0739999999999997E-2</c:v>
                </c:pt>
                <c:pt idx="462">
                  <c:v>7.0779999999999996E-2</c:v>
                </c:pt>
                <c:pt idx="463">
                  <c:v>7.0860000000000006E-2</c:v>
                </c:pt>
                <c:pt idx="464">
                  <c:v>7.1059999999999998E-2</c:v>
                </c:pt>
                <c:pt idx="465">
                  <c:v>7.109E-2</c:v>
                </c:pt>
                <c:pt idx="466">
                  <c:v>7.1249999999999994E-2</c:v>
                </c:pt>
                <c:pt idx="467">
                  <c:v>7.1290000000000006E-2</c:v>
                </c:pt>
                <c:pt idx="468">
                  <c:v>7.145E-2</c:v>
                </c:pt>
                <c:pt idx="469">
                  <c:v>7.1639999999999995E-2</c:v>
                </c:pt>
                <c:pt idx="470">
                  <c:v>7.1800000000000003E-2</c:v>
                </c:pt>
                <c:pt idx="471">
                  <c:v>7.1959999999999996E-2</c:v>
                </c:pt>
                <c:pt idx="472">
                  <c:v>7.2080000000000005E-2</c:v>
                </c:pt>
                <c:pt idx="473">
                  <c:v>7.22E-2</c:v>
                </c:pt>
                <c:pt idx="474">
                  <c:v>7.2349999999999998E-2</c:v>
                </c:pt>
                <c:pt idx="475">
                  <c:v>7.2550000000000003E-2</c:v>
                </c:pt>
                <c:pt idx="476">
                  <c:v>7.2669999999999998E-2</c:v>
                </c:pt>
                <c:pt idx="477">
                  <c:v>7.2900000000000006E-2</c:v>
                </c:pt>
                <c:pt idx="478">
                  <c:v>7.2980000000000003E-2</c:v>
                </c:pt>
                <c:pt idx="479">
                  <c:v>7.3020000000000002E-2</c:v>
                </c:pt>
                <c:pt idx="480">
                  <c:v>7.3020000000000002E-2</c:v>
                </c:pt>
                <c:pt idx="481">
                  <c:v>7.3139999999999997E-2</c:v>
                </c:pt>
                <c:pt idx="482">
                  <c:v>7.3260000000000006E-2</c:v>
                </c:pt>
                <c:pt idx="483">
                  <c:v>7.3450000000000001E-2</c:v>
                </c:pt>
                <c:pt idx="484">
                  <c:v>7.3649999999999993E-2</c:v>
                </c:pt>
                <c:pt idx="485">
                  <c:v>7.3810000000000001E-2</c:v>
                </c:pt>
                <c:pt idx="486">
                  <c:v>7.3889999999999997E-2</c:v>
                </c:pt>
                <c:pt idx="487">
                  <c:v>7.3999999999999996E-2</c:v>
                </c:pt>
                <c:pt idx="488">
                  <c:v>7.4079999999999993E-2</c:v>
                </c:pt>
                <c:pt idx="489">
                  <c:v>7.4160000000000004E-2</c:v>
                </c:pt>
                <c:pt idx="490">
                  <c:v>7.4279999999999999E-2</c:v>
                </c:pt>
                <c:pt idx="491">
                  <c:v>7.4480000000000005E-2</c:v>
                </c:pt>
                <c:pt idx="492">
                  <c:v>7.4590000000000004E-2</c:v>
                </c:pt>
                <c:pt idx="493">
                  <c:v>7.4630000000000002E-2</c:v>
                </c:pt>
                <c:pt idx="494">
                  <c:v>7.4829999999999994E-2</c:v>
                </c:pt>
                <c:pt idx="495">
                  <c:v>7.4950000000000003E-2</c:v>
                </c:pt>
                <c:pt idx="496">
                  <c:v>7.5069999999999998E-2</c:v>
                </c:pt>
                <c:pt idx="497">
                  <c:v>7.5179999999999997E-2</c:v>
                </c:pt>
                <c:pt idx="498">
                  <c:v>7.5340000000000004E-2</c:v>
                </c:pt>
                <c:pt idx="499">
                  <c:v>7.5459999999999999E-2</c:v>
                </c:pt>
                <c:pt idx="500">
                  <c:v>7.5459999999999999E-2</c:v>
                </c:pt>
                <c:pt idx="501">
                  <c:v>7.5730000000000006E-2</c:v>
                </c:pt>
                <c:pt idx="502">
                  <c:v>7.5770000000000004E-2</c:v>
                </c:pt>
                <c:pt idx="503">
                  <c:v>7.5929999999999997E-2</c:v>
                </c:pt>
                <c:pt idx="504">
                  <c:v>7.621E-2</c:v>
                </c:pt>
                <c:pt idx="505">
                  <c:v>7.6319999999999999E-2</c:v>
                </c:pt>
                <c:pt idx="506">
                  <c:v>7.6480000000000006E-2</c:v>
                </c:pt>
                <c:pt idx="507">
                  <c:v>7.6560000000000003E-2</c:v>
                </c:pt>
                <c:pt idx="508">
                  <c:v>7.6600000000000001E-2</c:v>
                </c:pt>
                <c:pt idx="509">
                  <c:v>7.6869999999999994E-2</c:v>
                </c:pt>
                <c:pt idx="510">
                  <c:v>7.6950000000000005E-2</c:v>
                </c:pt>
                <c:pt idx="511">
                  <c:v>7.707E-2</c:v>
                </c:pt>
                <c:pt idx="512">
                  <c:v>7.7109999999999998E-2</c:v>
                </c:pt>
                <c:pt idx="513">
                  <c:v>7.7189999999999995E-2</c:v>
                </c:pt>
                <c:pt idx="514">
                  <c:v>7.7270000000000005E-2</c:v>
                </c:pt>
                <c:pt idx="515">
                  <c:v>7.7350000000000002E-2</c:v>
                </c:pt>
                <c:pt idx="516">
                  <c:v>7.7539999999999998E-2</c:v>
                </c:pt>
                <c:pt idx="517">
                  <c:v>7.7700000000000005E-2</c:v>
                </c:pt>
                <c:pt idx="518">
                  <c:v>7.782E-2</c:v>
                </c:pt>
                <c:pt idx="519">
                  <c:v>7.8020000000000006E-2</c:v>
                </c:pt>
                <c:pt idx="520">
                  <c:v>7.8369999999999995E-2</c:v>
                </c:pt>
                <c:pt idx="521">
                  <c:v>7.8570000000000001E-2</c:v>
                </c:pt>
                <c:pt idx="522">
                  <c:v>7.868E-2</c:v>
                </c:pt>
                <c:pt idx="523">
                  <c:v>7.8799999999999995E-2</c:v>
                </c:pt>
                <c:pt idx="524">
                  <c:v>7.8839999999999993E-2</c:v>
                </c:pt>
                <c:pt idx="525">
                  <c:v>7.8960000000000002E-2</c:v>
                </c:pt>
                <c:pt idx="526">
                  <c:v>7.9159999999999994E-2</c:v>
                </c:pt>
                <c:pt idx="527">
                  <c:v>7.9229999999999995E-2</c:v>
                </c:pt>
                <c:pt idx="528">
                  <c:v>7.9229999999999995E-2</c:v>
                </c:pt>
                <c:pt idx="529">
                  <c:v>7.9430000000000001E-2</c:v>
                </c:pt>
                <c:pt idx="530">
                  <c:v>7.9630000000000006E-2</c:v>
                </c:pt>
                <c:pt idx="531">
                  <c:v>7.9710000000000003E-2</c:v>
                </c:pt>
                <c:pt idx="532">
                  <c:v>8.0019999999999994E-2</c:v>
                </c:pt>
                <c:pt idx="533">
                  <c:v>8.0299999999999996E-2</c:v>
                </c:pt>
                <c:pt idx="534">
                  <c:v>8.0299999999999996E-2</c:v>
                </c:pt>
                <c:pt idx="535">
                  <c:v>8.0530000000000004E-2</c:v>
                </c:pt>
                <c:pt idx="536">
                  <c:v>8.0689999999999998E-2</c:v>
                </c:pt>
                <c:pt idx="537">
                  <c:v>8.0810000000000007E-2</c:v>
                </c:pt>
                <c:pt idx="538">
                  <c:v>8.1079999999999999E-2</c:v>
                </c:pt>
                <c:pt idx="539">
                  <c:v>8.1119999999999998E-2</c:v>
                </c:pt>
                <c:pt idx="540">
                  <c:v>8.1360000000000002E-2</c:v>
                </c:pt>
                <c:pt idx="541">
                  <c:v>8.1439999999999999E-2</c:v>
                </c:pt>
                <c:pt idx="542">
                  <c:v>8.1509999999999999E-2</c:v>
                </c:pt>
                <c:pt idx="543">
                  <c:v>8.1629999999999994E-2</c:v>
                </c:pt>
                <c:pt idx="544">
                  <c:v>8.1909999999999997E-2</c:v>
                </c:pt>
                <c:pt idx="545">
                  <c:v>8.1909999999999997E-2</c:v>
                </c:pt>
                <c:pt idx="546">
                  <c:v>8.2030000000000006E-2</c:v>
                </c:pt>
                <c:pt idx="547">
                  <c:v>8.2180000000000003E-2</c:v>
                </c:pt>
                <c:pt idx="548">
                  <c:v>8.2220000000000001E-2</c:v>
                </c:pt>
                <c:pt idx="549">
                  <c:v>8.2460000000000006E-2</c:v>
                </c:pt>
                <c:pt idx="550">
                  <c:v>8.2540000000000002E-2</c:v>
                </c:pt>
                <c:pt idx="551">
                  <c:v>8.269E-2</c:v>
                </c:pt>
                <c:pt idx="552">
                  <c:v>8.2849999999999993E-2</c:v>
                </c:pt>
                <c:pt idx="553">
                  <c:v>8.2970000000000002E-2</c:v>
                </c:pt>
                <c:pt idx="554">
                  <c:v>8.3169999999999994E-2</c:v>
                </c:pt>
                <c:pt idx="555">
                  <c:v>8.3320000000000005E-2</c:v>
                </c:pt>
                <c:pt idx="556">
                  <c:v>8.3360000000000004E-2</c:v>
                </c:pt>
                <c:pt idx="557">
                  <c:v>8.344E-2</c:v>
                </c:pt>
                <c:pt idx="558">
                  <c:v>8.3559999999999995E-2</c:v>
                </c:pt>
                <c:pt idx="559">
                  <c:v>8.3599999999999994E-2</c:v>
                </c:pt>
                <c:pt idx="560">
                  <c:v>8.3640000000000006E-2</c:v>
                </c:pt>
                <c:pt idx="561">
                  <c:v>8.3830000000000002E-2</c:v>
                </c:pt>
                <c:pt idx="562">
                  <c:v>8.387E-2</c:v>
                </c:pt>
                <c:pt idx="563">
                  <c:v>8.3989999999999995E-2</c:v>
                </c:pt>
                <c:pt idx="564">
                  <c:v>8.4029999999999994E-2</c:v>
                </c:pt>
                <c:pt idx="565">
                  <c:v>8.4150000000000003E-2</c:v>
                </c:pt>
                <c:pt idx="566">
                  <c:v>8.4190000000000001E-2</c:v>
                </c:pt>
                <c:pt idx="567">
                  <c:v>8.4309999999999996E-2</c:v>
                </c:pt>
                <c:pt idx="568">
                  <c:v>8.4419999999999995E-2</c:v>
                </c:pt>
                <c:pt idx="569">
                  <c:v>8.4459999999999993E-2</c:v>
                </c:pt>
                <c:pt idx="570">
                  <c:v>8.4540000000000004E-2</c:v>
                </c:pt>
                <c:pt idx="571">
                  <c:v>8.4659999999999999E-2</c:v>
                </c:pt>
                <c:pt idx="572">
                  <c:v>8.4820000000000007E-2</c:v>
                </c:pt>
                <c:pt idx="573">
                  <c:v>8.4900000000000003E-2</c:v>
                </c:pt>
                <c:pt idx="574">
                  <c:v>8.4940000000000002E-2</c:v>
                </c:pt>
                <c:pt idx="575">
                  <c:v>8.5129999999999997E-2</c:v>
                </c:pt>
                <c:pt idx="576">
                  <c:v>8.5330000000000003E-2</c:v>
                </c:pt>
                <c:pt idx="577">
                  <c:v>8.5370000000000001E-2</c:v>
                </c:pt>
                <c:pt idx="578">
                  <c:v>8.5639999999999994E-2</c:v>
                </c:pt>
                <c:pt idx="579">
                  <c:v>8.5760000000000003E-2</c:v>
                </c:pt>
                <c:pt idx="580">
                  <c:v>8.5879999999999998E-2</c:v>
                </c:pt>
                <c:pt idx="581">
                  <c:v>8.6120000000000002E-2</c:v>
                </c:pt>
                <c:pt idx="582">
                  <c:v>8.6269999999999999E-2</c:v>
                </c:pt>
                <c:pt idx="583">
                  <c:v>8.6309999999999998E-2</c:v>
                </c:pt>
                <c:pt idx="584">
                  <c:v>8.6349999999999996E-2</c:v>
                </c:pt>
                <c:pt idx="585">
                  <c:v>8.6349999999999996E-2</c:v>
                </c:pt>
                <c:pt idx="586">
                  <c:v>8.6389999999999995E-2</c:v>
                </c:pt>
                <c:pt idx="587">
                  <c:v>8.6470000000000005E-2</c:v>
                </c:pt>
                <c:pt idx="588">
                  <c:v>8.6629999999999999E-2</c:v>
                </c:pt>
                <c:pt idx="589">
                  <c:v>8.6819999999999994E-2</c:v>
                </c:pt>
                <c:pt idx="590">
                  <c:v>8.6900000000000005E-2</c:v>
                </c:pt>
                <c:pt idx="591">
                  <c:v>8.6980000000000002E-2</c:v>
                </c:pt>
                <c:pt idx="592">
                  <c:v>8.7059999999999998E-2</c:v>
                </c:pt>
                <c:pt idx="593">
                  <c:v>8.7220000000000006E-2</c:v>
                </c:pt>
                <c:pt idx="594">
                  <c:v>8.7330000000000005E-2</c:v>
                </c:pt>
                <c:pt idx="595">
                  <c:v>8.7330000000000005E-2</c:v>
                </c:pt>
                <c:pt idx="596">
                  <c:v>8.7410000000000002E-2</c:v>
                </c:pt>
                <c:pt idx="597">
                  <c:v>8.7489999999999998E-2</c:v>
                </c:pt>
                <c:pt idx="598">
                  <c:v>8.7609999999999993E-2</c:v>
                </c:pt>
                <c:pt idx="599">
                  <c:v>8.7809999999999999E-2</c:v>
                </c:pt>
                <c:pt idx="600">
                  <c:v>8.7849999999999998E-2</c:v>
                </c:pt>
                <c:pt idx="601">
                  <c:v>8.788E-2</c:v>
                </c:pt>
                <c:pt idx="602">
                  <c:v>8.7999999999999995E-2</c:v>
                </c:pt>
                <c:pt idx="603">
                  <c:v>8.8120000000000004E-2</c:v>
                </c:pt>
                <c:pt idx="604">
                  <c:v>8.8239999999999999E-2</c:v>
                </c:pt>
                <c:pt idx="605">
                  <c:v>8.8319999999999996E-2</c:v>
                </c:pt>
                <c:pt idx="606">
                  <c:v>8.8440000000000005E-2</c:v>
                </c:pt>
                <c:pt idx="607">
                  <c:v>8.8510000000000005E-2</c:v>
                </c:pt>
                <c:pt idx="608">
                  <c:v>8.8669999999999999E-2</c:v>
                </c:pt>
                <c:pt idx="609">
                  <c:v>8.8910000000000003E-2</c:v>
                </c:pt>
                <c:pt idx="610">
                  <c:v>8.9179999999999995E-2</c:v>
                </c:pt>
                <c:pt idx="611">
                  <c:v>8.9260000000000006E-2</c:v>
                </c:pt>
                <c:pt idx="612">
                  <c:v>8.9419999999999999E-2</c:v>
                </c:pt>
                <c:pt idx="613">
                  <c:v>8.9459999999999998E-2</c:v>
                </c:pt>
                <c:pt idx="614">
                  <c:v>8.9499999999999996E-2</c:v>
                </c:pt>
                <c:pt idx="615">
                  <c:v>8.9649999999999994E-2</c:v>
                </c:pt>
                <c:pt idx="616">
                  <c:v>8.9810000000000001E-2</c:v>
                </c:pt>
                <c:pt idx="617">
                  <c:v>8.9889999999999998E-2</c:v>
                </c:pt>
                <c:pt idx="618">
                  <c:v>9.0090000000000003E-2</c:v>
                </c:pt>
                <c:pt idx="619">
                  <c:v>9.0200000000000002E-2</c:v>
                </c:pt>
                <c:pt idx="620">
                  <c:v>9.0520000000000003E-2</c:v>
                </c:pt>
                <c:pt idx="621">
                  <c:v>9.0679999999999997E-2</c:v>
                </c:pt>
                <c:pt idx="622">
                  <c:v>9.0870000000000006E-2</c:v>
                </c:pt>
                <c:pt idx="623">
                  <c:v>9.0990000000000001E-2</c:v>
                </c:pt>
                <c:pt idx="624">
                  <c:v>9.1069999999999998E-2</c:v>
                </c:pt>
                <c:pt idx="625">
                  <c:v>9.1069999999999998E-2</c:v>
                </c:pt>
                <c:pt idx="626">
                  <c:v>9.1149999999999995E-2</c:v>
                </c:pt>
                <c:pt idx="627">
                  <c:v>9.1270000000000004E-2</c:v>
                </c:pt>
                <c:pt idx="628">
                  <c:v>9.1310000000000002E-2</c:v>
                </c:pt>
                <c:pt idx="629">
                  <c:v>9.1350000000000001E-2</c:v>
                </c:pt>
                <c:pt idx="630">
                  <c:v>9.1499999999999998E-2</c:v>
                </c:pt>
                <c:pt idx="631">
                  <c:v>9.1499999999999998E-2</c:v>
                </c:pt>
                <c:pt idx="632">
                  <c:v>9.1539999999999996E-2</c:v>
                </c:pt>
                <c:pt idx="633">
                  <c:v>9.1539999999999996E-2</c:v>
                </c:pt>
                <c:pt idx="634">
                  <c:v>9.1700000000000004E-2</c:v>
                </c:pt>
                <c:pt idx="635">
                  <c:v>9.178E-2</c:v>
                </c:pt>
                <c:pt idx="636">
                  <c:v>9.1899999999999996E-2</c:v>
                </c:pt>
                <c:pt idx="637">
                  <c:v>9.2090000000000005E-2</c:v>
                </c:pt>
                <c:pt idx="638">
                  <c:v>9.2130000000000004E-2</c:v>
                </c:pt>
                <c:pt idx="639">
                  <c:v>9.2170000000000002E-2</c:v>
                </c:pt>
                <c:pt idx="640">
                  <c:v>9.2410000000000006E-2</c:v>
                </c:pt>
                <c:pt idx="641">
                  <c:v>9.2450000000000004E-2</c:v>
                </c:pt>
                <c:pt idx="642">
                  <c:v>9.2520000000000005E-2</c:v>
                </c:pt>
                <c:pt idx="643">
                  <c:v>9.2560000000000003E-2</c:v>
                </c:pt>
                <c:pt idx="644">
                  <c:v>9.2600000000000002E-2</c:v>
                </c:pt>
                <c:pt idx="645">
                  <c:v>9.264E-2</c:v>
                </c:pt>
                <c:pt idx="646">
                  <c:v>9.2719999999999997E-2</c:v>
                </c:pt>
                <c:pt idx="647">
                  <c:v>9.2840000000000006E-2</c:v>
                </c:pt>
                <c:pt idx="648">
                  <c:v>9.2880000000000004E-2</c:v>
                </c:pt>
                <c:pt idx="649">
                  <c:v>9.2960000000000001E-2</c:v>
                </c:pt>
                <c:pt idx="650">
                  <c:v>9.3039999999999998E-2</c:v>
                </c:pt>
                <c:pt idx="651">
                  <c:v>9.3270000000000006E-2</c:v>
                </c:pt>
                <c:pt idx="652">
                  <c:v>9.3310000000000004E-2</c:v>
                </c:pt>
                <c:pt idx="653">
                  <c:v>9.3670000000000003E-2</c:v>
                </c:pt>
                <c:pt idx="654">
                  <c:v>9.3820000000000001E-2</c:v>
                </c:pt>
                <c:pt idx="655">
                  <c:v>9.3859999999999999E-2</c:v>
                </c:pt>
                <c:pt idx="656">
                  <c:v>9.4100000000000003E-2</c:v>
                </c:pt>
                <c:pt idx="657">
                  <c:v>9.4259999999999997E-2</c:v>
                </c:pt>
                <c:pt idx="658">
                  <c:v>9.4329999999999997E-2</c:v>
                </c:pt>
                <c:pt idx="659">
                  <c:v>9.4530000000000003E-2</c:v>
                </c:pt>
                <c:pt idx="660">
                  <c:v>9.4570000000000001E-2</c:v>
                </c:pt>
                <c:pt idx="661">
                  <c:v>9.4649999999999998E-2</c:v>
                </c:pt>
                <c:pt idx="662">
                  <c:v>9.4880000000000006E-2</c:v>
                </c:pt>
                <c:pt idx="663">
                  <c:v>9.5000000000000001E-2</c:v>
                </c:pt>
                <c:pt idx="664">
                  <c:v>9.5200000000000007E-2</c:v>
                </c:pt>
                <c:pt idx="665">
                  <c:v>9.5320000000000002E-2</c:v>
                </c:pt>
                <c:pt idx="666">
                  <c:v>9.5399999999999999E-2</c:v>
                </c:pt>
                <c:pt idx="667">
                  <c:v>9.5509999999999998E-2</c:v>
                </c:pt>
                <c:pt idx="668">
                  <c:v>9.5509999999999998E-2</c:v>
                </c:pt>
                <c:pt idx="669">
                  <c:v>9.5670000000000005E-2</c:v>
                </c:pt>
                <c:pt idx="670">
                  <c:v>9.5710000000000003E-2</c:v>
                </c:pt>
                <c:pt idx="671">
                  <c:v>9.5949999999999994E-2</c:v>
                </c:pt>
                <c:pt idx="672">
                  <c:v>9.6100000000000005E-2</c:v>
                </c:pt>
                <c:pt idx="673">
                  <c:v>9.6259999999999998E-2</c:v>
                </c:pt>
                <c:pt idx="674">
                  <c:v>9.6460000000000004E-2</c:v>
                </c:pt>
                <c:pt idx="675">
                  <c:v>9.6540000000000001E-2</c:v>
                </c:pt>
                <c:pt idx="676">
                  <c:v>9.6610000000000001E-2</c:v>
                </c:pt>
                <c:pt idx="677">
                  <c:v>9.6729999999999997E-2</c:v>
                </c:pt>
                <c:pt idx="678">
                  <c:v>9.6809999999999993E-2</c:v>
                </c:pt>
                <c:pt idx="679">
                  <c:v>9.7049999999999997E-2</c:v>
                </c:pt>
                <c:pt idx="680">
                  <c:v>9.7199999999999995E-2</c:v>
                </c:pt>
                <c:pt idx="681">
                  <c:v>9.7239999999999993E-2</c:v>
                </c:pt>
                <c:pt idx="682">
                  <c:v>9.74E-2</c:v>
                </c:pt>
                <c:pt idx="683">
                  <c:v>9.74E-2</c:v>
                </c:pt>
                <c:pt idx="684">
                  <c:v>9.7559999999999994E-2</c:v>
                </c:pt>
                <c:pt idx="685">
                  <c:v>9.7680000000000003E-2</c:v>
                </c:pt>
                <c:pt idx="686">
                  <c:v>9.783E-2</c:v>
                </c:pt>
                <c:pt idx="687">
                  <c:v>9.8030000000000006E-2</c:v>
                </c:pt>
                <c:pt idx="688">
                  <c:v>9.8110000000000003E-2</c:v>
                </c:pt>
                <c:pt idx="689">
                  <c:v>9.8150000000000001E-2</c:v>
                </c:pt>
                <c:pt idx="690">
                  <c:v>9.8309999999999995E-2</c:v>
                </c:pt>
                <c:pt idx="691">
                  <c:v>9.8500000000000004E-2</c:v>
                </c:pt>
                <c:pt idx="692">
                  <c:v>9.8619999999999999E-2</c:v>
                </c:pt>
                <c:pt idx="693">
                  <c:v>9.8820000000000005E-2</c:v>
                </c:pt>
                <c:pt idx="694">
                  <c:v>9.8820000000000005E-2</c:v>
                </c:pt>
                <c:pt idx="695">
                  <c:v>9.8860000000000003E-2</c:v>
                </c:pt>
                <c:pt idx="696">
                  <c:v>9.8900000000000002E-2</c:v>
                </c:pt>
                <c:pt idx="697">
                  <c:v>9.9049999999999999E-2</c:v>
                </c:pt>
                <c:pt idx="698">
                  <c:v>9.9089999999999998E-2</c:v>
                </c:pt>
                <c:pt idx="699">
                  <c:v>9.9089999999999998E-2</c:v>
                </c:pt>
                <c:pt idx="700">
                  <c:v>9.9129999999999996E-2</c:v>
                </c:pt>
                <c:pt idx="701">
                  <c:v>9.9129999999999996E-2</c:v>
                </c:pt>
                <c:pt idx="702">
                  <c:v>9.9250000000000005E-2</c:v>
                </c:pt>
                <c:pt idx="703">
                  <c:v>9.9449999999999997E-2</c:v>
                </c:pt>
                <c:pt idx="704">
                  <c:v>9.9599999999999994E-2</c:v>
                </c:pt>
                <c:pt idx="705">
                  <c:v>9.9680000000000005E-2</c:v>
                </c:pt>
                <c:pt idx="706">
                  <c:v>9.98E-2</c:v>
                </c:pt>
                <c:pt idx="707">
                  <c:v>9.9879999999999997E-2</c:v>
                </c:pt>
                <c:pt idx="708">
                  <c:v>9.9879999999999997E-2</c:v>
                </c:pt>
                <c:pt idx="709">
                  <c:v>9.9959999999999993E-2</c:v>
                </c:pt>
                <c:pt idx="710">
                  <c:v>0.10004</c:v>
                </c:pt>
                <c:pt idx="711">
                  <c:v>0.10015</c:v>
                </c:pt>
                <c:pt idx="712">
                  <c:v>0.10023</c:v>
                </c:pt>
                <c:pt idx="713">
                  <c:v>0.10038999999999999</c:v>
                </c:pt>
                <c:pt idx="714">
                  <c:v>0.10059</c:v>
                </c:pt>
                <c:pt idx="715">
                  <c:v>0.10077999999999999</c:v>
                </c:pt>
                <c:pt idx="716">
                  <c:v>0.10082000000000001</c:v>
                </c:pt>
                <c:pt idx="717">
                  <c:v>0.10094</c:v>
                </c:pt>
                <c:pt idx="718">
                  <c:v>0.10106</c:v>
                </c:pt>
                <c:pt idx="719">
                  <c:v>0.10122</c:v>
                </c:pt>
                <c:pt idx="720">
                  <c:v>0.10133</c:v>
                </c:pt>
                <c:pt idx="721">
                  <c:v>0.10141</c:v>
                </c:pt>
                <c:pt idx="722">
                  <c:v>0.10153</c:v>
                </c:pt>
                <c:pt idx="723">
                  <c:v>0.10153</c:v>
                </c:pt>
                <c:pt idx="724">
                  <c:v>0.10173</c:v>
                </c:pt>
                <c:pt idx="725">
                  <c:v>0.10177</c:v>
                </c:pt>
                <c:pt idx="726">
                  <c:v>0.10199999999999999</c:v>
                </c:pt>
                <c:pt idx="727">
                  <c:v>0.10216</c:v>
                </c:pt>
                <c:pt idx="728">
                  <c:v>0.10236000000000001</c:v>
                </c:pt>
                <c:pt idx="729">
                  <c:v>0.10247000000000001</c:v>
                </c:pt>
                <c:pt idx="730">
                  <c:v>0.10247000000000001</c:v>
                </c:pt>
                <c:pt idx="731">
                  <c:v>0.10255</c:v>
                </c:pt>
                <c:pt idx="732">
                  <c:v>0.10255</c:v>
                </c:pt>
                <c:pt idx="733">
                  <c:v>0.10267</c:v>
                </c:pt>
                <c:pt idx="734">
                  <c:v>0.10279000000000001</c:v>
                </c:pt>
                <c:pt idx="735">
                  <c:v>0.1031</c:v>
                </c:pt>
                <c:pt idx="736">
                  <c:v>0.10317999999999999</c:v>
                </c:pt>
                <c:pt idx="737">
                  <c:v>0.10317999999999999</c:v>
                </c:pt>
                <c:pt idx="738">
                  <c:v>0.10326</c:v>
                </c:pt>
                <c:pt idx="739">
                  <c:v>0.1033</c:v>
                </c:pt>
                <c:pt idx="740">
                  <c:v>0.10342</c:v>
                </c:pt>
                <c:pt idx="741">
                  <c:v>0.10346</c:v>
                </c:pt>
                <c:pt idx="742">
                  <c:v>0.10357</c:v>
                </c:pt>
                <c:pt idx="743">
                  <c:v>0.10365000000000001</c:v>
                </c:pt>
                <c:pt idx="744">
                  <c:v>0.10373</c:v>
                </c:pt>
                <c:pt idx="745">
                  <c:v>0.10377</c:v>
                </c:pt>
                <c:pt idx="746">
                  <c:v>0.10389</c:v>
                </c:pt>
                <c:pt idx="747">
                  <c:v>0.10397000000000001</c:v>
                </c:pt>
                <c:pt idx="748">
                  <c:v>0.10409</c:v>
                </c:pt>
                <c:pt idx="749">
                  <c:v>0.10424</c:v>
                </c:pt>
                <c:pt idx="750">
                  <c:v>0.10428</c:v>
                </c:pt>
                <c:pt idx="751">
                  <c:v>0.10435999999999999</c:v>
                </c:pt>
                <c:pt idx="752">
                  <c:v>0.10440000000000001</c:v>
                </c:pt>
                <c:pt idx="753">
                  <c:v>0.10444000000000001</c:v>
                </c:pt>
                <c:pt idx="754">
                  <c:v>0.10448</c:v>
                </c:pt>
                <c:pt idx="755">
                  <c:v>0.1046</c:v>
                </c:pt>
                <c:pt idx="756">
                  <c:v>0.10471</c:v>
                </c:pt>
                <c:pt idx="757">
                  <c:v>0.10471</c:v>
                </c:pt>
                <c:pt idx="758">
                  <c:v>0.10491</c:v>
                </c:pt>
                <c:pt idx="759">
                  <c:v>0.10495</c:v>
                </c:pt>
                <c:pt idx="760">
                  <c:v>0.10499</c:v>
                </c:pt>
                <c:pt idx="761">
                  <c:v>0.10511</c:v>
                </c:pt>
                <c:pt idx="762">
                  <c:v>0.10519000000000001</c:v>
                </c:pt>
                <c:pt idx="763">
                  <c:v>0.10523</c:v>
                </c:pt>
                <c:pt idx="764">
                  <c:v>0.10538</c:v>
                </c:pt>
                <c:pt idx="765">
                  <c:v>0.10546</c:v>
                </c:pt>
                <c:pt idx="766">
                  <c:v>0.1055</c:v>
                </c:pt>
                <c:pt idx="767">
                  <c:v>0.10553999999999999</c:v>
                </c:pt>
                <c:pt idx="768">
                  <c:v>0.1057</c:v>
                </c:pt>
                <c:pt idx="769">
                  <c:v>0.10574</c:v>
                </c:pt>
                <c:pt idx="770">
                  <c:v>0.10582</c:v>
                </c:pt>
                <c:pt idx="771">
                  <c:v>0.10593</c:v>
                </c:pt>
                <c:pt idx="772">
                  <c:v>0.10596999999999999</c:v>
                </c:pt>
                <c:pt idx="773">
                  <c:v>0.10609</c:v>
                </c:pt>
                <c:pt idx="774">
                  <c:v>0.10617</c:v>
                </c:pt>
                <c:pt idx="775">
                  <c:v>0.10625</c:v>
                </c:pt>
                <c:pt idx="776">
                  <c:v>0.10632999999999999</c:v>
                </c:pt>
                <c:pt idx="777">
                  <c:v>0.10644000000000001</c:v>
                </c:pt>
                <c:pt idx="778">
                  <c:v>0.10648000000000001</c:v>
                </c:pt>
                <c:pt idx="779">
                  <c:v>0.10684</c:v>
                </c:pt>
                <c:pt idx="780">
                  <c:v>0.107</c:v>
                </c:pt>
                <c:pt idx="781">
                  <c:v>0.10703</c:v>
                </c:pt>
                <c:pt idx="782">
                  <c:v>0.10711</c:v>
                </c:pt>
                <c:pt idx="783">
                  <c:v>0.10727</c:v>
                </c:pt>
                <c:pt idx="784">
                  <c:v>0.10739</c:v>
                </c:pt>
                <c:pt idx="785">
                  <c:v>0.10759000000000001</c:v>
                </c:pt>
                <c:pt idx="786">
                  <c:v>0.10766000000000001</c:v>
                </c:pt>
                <c:pt idx="787">
                  <c:v>0.10774</c:v>
                </c:pt>
                <c:pt idx="788">
                  <c:v>0.10782</c:v>
                </c:pt>
                <c:pt idx="789">
                  <c:v>0.10793999999999999</c:v>
                </c:pt>
                <c:pt idx="790">
                  <c:v>0.10798000000000001</c:v>
                </c:pt>
                <c:pt idx="791">
                  <c:v>0.10806</c:v>
                </c:pt>
                <c:pt idx="792">
                  <c:v>0.10825</c:v>
                </c:pt>
                <c:pt idx="793">
                  <c:v>0.10836999999999999</c:v>
                </c:pt>
                <c:pt idx="794">
                  <c:v>0.10845</c:v>
                </c:pt>
                <c:pt idx="795">
                  <c:v>0.10849</c:v>
                </c:pt>
                <c:pt idx="796">
                  <c:v>0.10861</c:v>
                </c:pt>
                <c:pt idx="797">
                  <c:v>0.10884000000000001</c:v>
                </c:pt>
                <c:pt idx="798">
                  <c:v>0.109</c:v>
                </c:pt>
                <c:pt idx="799">
                  <c:v>0.10904</c:v>
                </c:pt>
                <c:pt idx="800">
                  <c:v>0.10928</c:v>
                </c:pt>
                <c:pt idx="801">
                  <c:v>0.10935</c:v>
                </c:pt>
                <c:pt idx="802">
                  <c:v>0.10959000000000001</c:v>
                </c:pt>
                <c:pt idx="803">
                  <c:v>0.10979</c:v>
                </c:pt>
                <c:pt idx="804">
                  <c:v>0.10987</c:v>
                </c:pt>
                <c:pt idx="805">
                  <c:v>0.10987</c:v>
                </c:pt>
                <c:pt idx="806">
                  <c:v>0.10990999999999999</c:v>
                </c:pt>
                <c:pt idx="807">
                  <c:v>0.11002000000000001</c:v>
                </c:pt>
                <c:pt idx="808">
                  <c:v>0.11014</c:v>
                </c:pt>
                <c:pt idx="809">
                  <c:v>0.11018</c:v>
                </c:pt>
                <c:pt idx="810">
                  <c:v>0.11022</c:v>
                </c:pt>
                <c:pt idx="811">
                  <c:v>0.11033999999999999</c:v>
                </c:pt>
                <c:pt idx="812">
                  <c:v>0.11042</c:v>
                </c:pt>
                <c:pt idx="813">
                  <c:v>0.11046</c:v>
                </c:pt>
                <c:pt idx="814">
                  <c:v>0.11046</c:v>
                </c:pt>
                <c:pt idx="815">
                  <c:v>0.11053</c:v>
                </c:pt>
                <c:pt idx="816">
                  <c:v>0.11069</c:v>
                </c:pt>
                <c:pt idx="817">
                  <c:v>0.11076999999999999</c:v>
                </c:pt>
                <c:pt idx="818">
                  <c:v>0.11081000000000001</c:v>
                </c:pt>
                <c:pt idx="819">
                  <c:v>0.11097</c:v>
                </c:pt>
                <c:pt idx="820">
                  <c:v>0.11112</c:v>
                </c:pt>
                <c:pt idx="821">
                  <c:v>0.11136</c:v>
                </c:pt>
                <c:pt idx="822">
                  <c:v>0.1114</c:v>
                </c:pt>
                <c:pt idx="823">
                  <c:v>0.1116</c:v>
                </c:pt>
                <c:pt idx="824">
                  <c:v>0.1116</c:v>
                </c:pt>
                <c:pt idx="825">
                  <c:v>0.11167000000000001</c:v>
                </c:pt>
                <c:pt idx="826">
                  <c:v>0.11191</c:v>
                </c:pt>
                <c:pt idx="827">
                  <c:v>0.11211</c:v>
                </c:pt>
                <c:pt idx="828">
                  <c:v>0.11215</c:v>
                </c:pt>
                <c:pt idx="829">
                  <c:v>0.11223</c:v>
                </c:pt>
                <c:pt idx="830">
                  <c:v>0.11237999999999999</c:v>
                </c:pt>
                <c:pt idx="831">
                  <c:v>0.11246</c:v>
                </c:pt>
                <c:pt idx="832">
                  <c:v>0.11258</c:v>
                </c:pt>
                <c:pt idx="833">
                  <c:v>0.11266</c:v>
                </c:pt>
                <c:pt idx="834">
                  <c:v>0.11274000000000001</c:v>
                </c:pt>
                <c:pt idx="835">
                  <c:v>0.11278000000000001</c:v>
                </c:pt>
                <c:pt idx="836">
                  <c:v>0.11285000000000001</c:v>
                </c:pt>
                <c:pt idx="837">
                  <c:v>0.11289</c:v>
                </c:pt>
                <c:pt idx="838">
                  <c:v>0.11297</c:v>
                </c:pt>
                <c:pt idx="839">
                  <c:v>0.11312999999999999</c:v>
                </c:pt>
                <c:pt idx="840">
                  <c:v>0.11325</c:v>
                </c:pt>
                <c:pt idx="841">
                  <c:v>0.11333</c:v>
                </c:pt>
                <c:pt idx="842">
                  <c:v>0.1134</c:v>
                </c:pt>
                <c:pt idx="843">
                  <c:v>0.11364</c:v>
                </c:pt>
                <c:pt idx="844">
                  <c:v>0.11368</c:v>
                </c:pt>
                <c:pt idx="845">
                  <c:v>0.11376</c:v>
                </c:pt>
                <c:pt idx="846">
                  <c:v>0.1138</c:v>
                </c:pt>
                <c:pt idx="847">
                  <c:v>0.11398999999999999</c:v>
                </c:pt>
                <c:pt idx="848">
                  <c:v>0.11411</c:v>
                </c:pt>
                <c:pt idx="849">
                  <c:v>0.11415</c:v>
                </c:pt>
                <c:pt idx="850">
                  <c:v>0.11427</c:v>
                </c:pt>
                <c:pt idx="851">
                  <c:v>0.11430999999999999</c:v>
                </c:pt>
                <c:pt idx="852">
                  <c:v>0.11443</c:v>
                </c:pt>
                <c:pt idx="853">
                  <c:v>0.11447</c:v>
                </c:pt>
                <c:pt idx="854">
                  <c:v>0.11458</c:v>
                </c:pt>
                <c:pt idx="855">
                  <c:v>0.11458</c:v>
                </c:pt>
                <c:pt idx="856">
                  <c:v>0.11462</c:v>
                </c:pt>
                <c:pt idx="857">
                  <c:v>0.11477999999999999</c:v>
                </c:pt>
                <c:pt idx="858">
                  <c:v>0.11482000000000001</c:v>
                </c:pt>
                <c:pt idx="859">
                  <c:v>0.11486</c:v>
                </c:pt>
                <c:pt idx="860">
                  <c:v>0.11494</c:v>
                </c:pt>
                <c:pt idx="861">
                  <c:v>0.11514000000000001</c:v>
                </c:pt>
                <c:pt idx="862">
                  <c:v>0.11525000000000001</c:v>
                </c:pt>
                <c:pt idx="863">
                  <c:v>0.11533</c:v>
                </c:pt>
                <c:pt idx="864">
                  <c:v>0.11537</c:v>
                </c:pt>
                <c:pt idx="865">
                  <c:v>0.11545</c:v>
                </c:pt>
                <c:pt idx="866">
                  <c:v>0.11549</c:v>
                </c:pt>
                <c:pt idx="867">
                  <c:v>0.11552999999999999</c:v>
                </c:pt>
                <c:pt idx="868">
                  <c:v>0.11561</c:v>
                </c:pt>
                <c:pt idx="869">
                  <c:v>0.11572</c:v>
                </c:pt>
                <c:pt idx="870">
                  <c:v>0.11588</c:v>
                </c:pt>
                <c:pt idx="871">
                  <c:v>0.11592</c:v>
                </c:pt>
                <c:pt idx="872">
                  <c:v>0.11608</c:v>
                </c:pt>
                <c:pt idx="873">
                  <c:v>0.11616</c:v>
                </c:pt>
                <c:pt idx="874">
                  <c:v>0.1162</c:v>
                </c:pt>
                <c:pt idx="875">
                  <c:v>0.11627999999999999</c:v>
                </c:pt>
                <c:pt idx="876">
                  <c:v>0.11631</c:v>
                </c:pt>
                <c:pt idx="877">
                  <c:v>0.11638999999999999</c:v>
                </c:pt>
                <c:pt idx="878">
                  <c:v>0.11643000000000001</c:v>
                </c:pt>
                <c:pt idx="879">
                  <c:v>0.11651</c:v>
                </c:pt>
                <c:pt idx="880">
                  <c:v>0.11670999999999999</c:v>
                </c:pt>
                <c:pt idx="881">
                  <c:v>0.11679</c:v>
                </c:pt>
                <c:pt idx="882">
                  <c:v>0.11687</c:v>
                </c:pt>
                <c:pt idx="883">
                  <c:v>0.11694</c:v>
                </c:pt>
                <c:pt idx="884">
                  <c:v>0.11698</c:v>
                </c:pt>
                <c:pt idx="885">
                  <c:v>0.11702</c:v>
                </c:pt>
                <c:pt idx="886">
                  <c:v>0.11702</c:v>
                </c:pt>
                <c:pt idx="887">
                  <c:v>0.11713999999999999</c:v>
                </c:pt>
                <c:pt idx="888">
                  <c:v>0.11722</c:v>
                </c:pt>
                <c:pt idx="889">
                  <c:v>0.11734</c:v>
                </c:pt>
                <c:pt idx="890">
                  <c:v>0.11734</c:v>
                </c:pt>
                <c:pt idx="891">
                  <c:v>0.11742</c:v>
                </c:pt>
                <c:pt idx="892">
                  <c:v>0.11745999999999999</c:v>
                </c:pt>
                <c:pt idx="893">
                  <c:v>0.11756999999999999</c:v>
                </c:pt>
                <c:pt idx="894">
                  <c:v>0.11769</c:v>
                </c:pt>
                <c:pt idx="895">
                  <c:v>0.11781</c:v>
                </c:pt>
                <c:pt idx="896">
                  <c:v>0.11804000000000001</c:v>
                </c:pt>
                <c:pt idx="897">
                  <c:v>0.11824</c:v>
                </c:pt>
                <c:pt idx="898">
                  <c:v>0.11836000000000001</c:v>
                </c:pt>
                <c:pt idx="899">
                  <c:v>0.11852</c:v>
                </c:pt>
                <c:pt idx="900">
                  <c:v>0.11856</c:v>
                </c:pt>
                <c:pt idx="901">
                  <c:v>0.11867</c:v>
                </c:pt>
                <c:pt idx="902">
                  <c:v>0.11879000000000001</c:v>
                </c:pt>
                <c:pt idx="903">
                  <c:v>0.11891</c:v>
                </c:pt>
                <c:pt idx="904">
                  <c:v>0.11895</c:v>
                </c:pt>
                <c:pt idx="905">
                  <c:v>0.11903</c:v>
                </c:pt>
                <c:pt idx="906">
                  <c:v>0.11907</c:v>
                </c:pt>
                <c:pt idx="907">
                  <c:v>0.11919</c:v>
                </c:pt>
                <c:pt idx="908">
                  <c:v>0.11938</c:v>
                </c:pt>
                <c:pt idx="909">
                  <c:v>0.1195</c:v>
                </c:pt>
                <c:pt idx="910">
                  <c:v>0.11966</c:v>
                </c:pt>
                <c:pt idx="911">
                  <c:v>0.1197</c:v>
                </c:pt>
                <c:pt idx="912">
                  <c:v>0.11981</c:v>
                </c:pt>
                <c:pt idx="913">
                  <c:v>0.11985</c:v>
                </c:pt>
                <c:pt idx="914">
                  <c:v>0.12021</c:v>
                </c:pt>
                <c:pt idx="915">
                  <c:v>0.12035999999999999</c:v>
                </c:pt>
                <c:pt idx="916">
                  <c:v>0.12039999999999999</c:v>
                </c:pt>
                <c:pt idx="917">
                  <c:v>0.12048</c:v>
                </c:pt>
                <c:pt idx="918">
                  <c:v>0.12052</c:v>
                </c:pt>
                <c:pt idx="919">
                  <c:v>0.12056</c:v>
                </c:pt>
                <c:pt idx="920">
                  <c:v>0.1206</c:v>
                </c:pt>
                <c:pt idx="921">
                  <c:v>0.12068</c:v>
                </c:pt>
                <c:pt idx="922">
                  <c:v>0.12071999999999999</c:v>
                </c:pt>
                <c:pt idx="923">
                  <c:v>0.12088</c:v>
                </c:pt>
                <c:pt idx="924">
                  <c:v>0.12107</c:v>
                </c:pt>
                <c:pt idx="925">
                  <c:v>0.12119000000000001</c:v>
                </c:pt>
                <c:pt idx="926">
                  <c:v>0.12123</c:v>
                </c:pt>
                <c:pt idx="927">
                  <c:v>0.12123</c:v>
                </c:pt>
                <c:pt idx="928">
                  <c:v>0.12135</c:v>
                </c:pt>
                <c:pt idx="929">
                  <c:v>0.12151000000000001</c:v>
                </c:pt>
                <c:pt idx="930">
                  <c:v>0.12157999999999999</c:v>
                </c:pt>
                <c:pt idx="931">
                  <c:v>0.12166</c:v>
                </c:pt>
                <c:pt idx="932">
                  <c:v>0.12178</c:v>
                </c:pt>
                <c:pt idx="933">
                  <c:v>0.12182</c:v>
                </c:pt>
                <c:pt idx="934">
                  <c:v>0.12189999999999999</c:v>
                </c:pt>
                <c:pt idx="935">
                  <c:v>0.12198000000000001</c:v>
                </c:pt>
                <c:pt idx="936">
                  <c:v>0.1221</c:v>
                </c:pt>
                <c:pt idx="937">
                  <c:v>0.12217</c:v>
                </c:pt>
                <c:pt idx="938">
                  <c:v>0.12229</c:v>
                </c:pt>
                <c:pt idx="939">
                  <c:v>0.12245</c:v>
                </c:pt>
                <c:pt idx="940">
                  <c:v>0.12249</c:v>
                </c:pt>
                <c:pt idx="941">
                  <c:v>0.12249</c:v>
                </c:pt>
                <c:pt idx="942">
                  <c:v>0.12261</c:v>
                </c:pt>
                <c:pt idx="943">
                  <c:v>0.12280000000000001</c:v>
                </c:pt>
                <c:pt idx="944">
                  <c:v>0.12284</c:v>
                </c:pt>
                <c:pt idx="945">
                  <c:v>0.123</c:v>
                </c:pt>
                <c:pt idx="946">
                  <c:v>0.12311999999999999</c:v>
                </c:pt>
                <c:pt idx="947">
                  <c:v>0.12327</c:v>
                </c:pt>
                <c:pt idx="948">
                  <c:v>0.12331</c:v>
                </c:pt>
                <c:pt idx="949">
                  <c:v>0.12335</c:v>
                </c:pt>
                <c:pt idx="950">
                  <c:v>0.12350999999999999</c:v>
                </c:pt>
                <c:pt idx="951">
                  <c:v>0.12354999999999999</c:v>
                </c:pt>
                <c:pt idx="952">
                  <c:v>0.12375</c:v>
                </c:pt>
                <c:pt idx="953">
                  <c:v>0.12393999999999999</c:v>
                </c:pt>
                <c:pt idx="954">
                  <c:v>0.12393999999999999</c:v>
                </c:pt>
                <c:pt idx="955">
                  <c:v>0.12398000000000001</c:v>
                </c:pt>
                <c:pt idx="956">
                  <c:v>0.12402000000000001</c:v>
                </c:pt>
                <c:pt idx="957">
                  <c:v>0.12414</c:v>
                </c:pt>
                <c:pt idx="958">
                  <c:v>0.12414</c:v>
                </c:pt>
                <c:pt idx="959">
                  <c:v>0.12418</c:v>
                </c:pt>
                <c:pt idx="960">
                  <c:v>0.12422</c:v>
                </c:pt>
                <c:pt idx="961">
                  <c:v>0.12429999999999999</c:v>
                </c:pt>
                <c:pt idx="962">
                  <c:v>0.12438</c:v>
                </c:pt>
                <c:pt idx="963">
                  <c:v>0.12453</c:v>
                </c:pt>
                <c:pt idx="964">
                  <c:v>0.12465</c:v>
                </c:pt>
                <c:pt idx="965">
                  <c:v>0.12465</c:v>
                </c:pt>
                <c:pt idx="966">
                  <c:v>0.12472999999999999</c:v>
                </c:pt>
                <c:pt idx="967">
                  <c:v>0.12477000000000001</c:v>
                </c:pt>
                <c:pt idx="968">
                  <c:v>0.12489</c:v>
                </c:pt>
                <c:pt idx="969">
                  <c:v>0.12508</c:v>
                </c:pt>
                <c:pt idx="970">
                  <c:v>0.12508</c:v>
                </c:pt>
                <c:pt idx="971">
                  <c:v>0.12528</c:v>
                </c:pt>
                <c:pt idx="972">
                  <c:v>0.12531999999999999</c:v>
                </c:pt>
                <c:pt idx="973">
                  <c:v>0.12536</c:v>
                </c:pt>
                <c:pt idx="974">
                  <c:v>0.12544</c:v>
                </c:pt>
                <c:pt idx="975">
                  <c:v>0.12559000000000001</c:v>
                </c:pt>
                <c:pt idx="976">
                  <c:v>0.12570999999999999</c:v>
                </c:pt>
                <c:pt idx="977">
                  <c:v>0.12570999999999999</c:v>
                </c:pt>
                <c:pt idx="978">
                  <c:v>0.12590999999999999</c:v>
                </c:pt>
                <c:pt idx="979">
                  <c:v>0.12603</c:v>
                </c:pt>
                <c:pt idx="980">
                  <c:v>0.12603</c:v>
                </c:pt>
                <c:pt idx="981">
                  <c:v>0.12611</c:v>
                </c:pt>
                <c:pt idx="982">
                  <c:v>0.12611</c:v>
                </c:pt>
                <c:pt idx="983">
                  <c:v>0.12622</c:v>
                </c:pt>
                <c:pt idx="984">
                  <c:v>0.12626000000000001</c:v>
                </c:pt>
                <c:pt idx="985">
                  <c:v>0.12637999999999999</c:v>
                </c:pt>
                <c:pt idx="986">
                  <c:v>0.12645999999999999</c:v>
                </c:pt>
                <c:pt idx="987">
                  <c:v>0.12654000000000001</c:v>
                </c:pt>
                <c:pt idx="988">
                  <c:v>0.12658</c:v>
                </c:pt>
                <c:pt idx="989">
                  <c:v>0.12658</c:v>
                </c:pt>
                <c:pt idx="990">
                  <c:v>0.12676999999999999</c:v>
                </c:pt>
                <c:pt idx="991">
                  <c:v>0.12701000000000001</c:v>
                </c:pt>
                <c:pt idx="992">
                  <c:v>0.12712999999999999</c:v>
                </c:pt>
                <c:pt idx="993">
                  <c:v>0.12731999999999999</c:v>
                </c:pt>
                <c:pt idx="994">
                  <c:v>0.12740000000000001</c:v>
                </c:pt>
                <c:pt idx="995">
                  <c:v>0.12751999999999999</c:v>
                </c:pt>
                <c:pt idx="996">
                  <c:v>0.12764</c:v>
                </c:pt>
                <c:pt idx="997">
                  <c:v>0.12772</c:v>
                </c:pt>
                <c:pt idx="998">
                  <c:v>0.1278</c:v>
                </c:pt>
                <c:pt idx="999">
                  <c:v>0.12791</c:v>
                </c:pt>
                <c:pt idx="1000">
                  <c:v>0.12795000000000001</c:v>
                </c:pt>
                <c:pt idx="1001">
                  <c:v>0.12795000000000001</c:v>
                </c:pt>
                <c:pt idx="1002">
                  <c:v>0.12798999999999999</c:v>
                </c:pt>
                <c:pt idx="1003">
                  <c:v>0.12811</c:v>
                </c:pt>
                <c:pt idx="1004">
                  <c:v>0.12814999999999999</c:v>
                </c:pt>
                <c:pt idx="1005">
                  <c:v>0.12819</c:v>
                </c:pt>
                <c:pt idx="1006">
                  <c:v>0.12823000000000001</c:v>
                </c:pt>
                <c:pt idx="1007">
                  <c:v>0.12827</c:v>
                </c:pt>
                <c:pt idx="1008">
                  <c:v>0.12839</c:v>
                </c:pt>
                <c:pt idx="1009">
                  <c:v>0.12847</c:v>
                </c:pt>
                <c:pt idx="1010">
                  <c:v>0.12858</c:v>
                </c:pt>
                <c:pt idx="1011">
                  <c:v>0.12862000000000001</c:v>
                </c:pt>
                <c:pt idx="1012">
                  <c:v>0.12870000000000001</c:v>
                </c:pt>
                <c:pt idx="1013">
                  <c:v>0.12873999999999999</c:v>
                </c:pt>
                <c:pt idx="1014">
                  <c:v>0.12881999999999999</c:v>
                </c:pt>
                <c:pt idx="1015">
                  <c:v>0.12889999999999999</c:v>
                </c:pt>
                <c:pt idx="1016">
                  <c:v>0.12898000000000001</c:v>
                </c:pt>
                <c:pt idx="1017">
                  <c:v>0.12906000000000001</c:v>
                </c:pt>
                <c:pt idx="1018">
                  <c:v>0.12917000000000001</c:v>
                </c:pt>
                <c:pt idx="1019">
                  <c:v>0.12925</c:v>
                </c:pt>
                <c:pt idx="1020">
                  <c:v>0.12933</c:v>
                </c:pt>
                <c:pt idx="1021">
                  <c:v>0.12945000000000001</c:v>
                </c:pt>
                <c:pt idx="1022">
                  <c:v>0.12953000000000001</c:v>
                </c:pt>
                <c:pt idx="1023">
                  <c:v>0.12964000000000001</c:v>
                </c:pt>
                <c:pt idx="1024">
                  <c:v>0.12967999999999999</c:v>
                </c:pt>
                <c:pt idx="1025">
                  <c:v>0.12975999999999999</c:v>
                </c:pt>
                <c:pt idx="1026">
                  <c:v>0.12975999999999999</c:v>
                </c:pt>
                <c:pt idx="1027">
                  <c:v>0.12984000000000001</c:v>
                </c:pt>
                <c:pt idx="1028">
                  <c:v>0.12992000000000001</c:v>
                </c:pt>
                <c:pt idx="1029">
                  <c:v>0.13003999999999999</c:v>
                </c:pt>
                <c:pt idx="1030">
                  <c:v>0.13016</c:v>
                </c:pt>
                <c:pt idx="1031">
                  <c:v>0.13020000000000001</c:v>
                </c:pt>
                <c:pt idx="1032">
                  <c:v>0.13023000000000001</c:v>
                </c:pt>
                <c:pt idx="1033">
                  <c:v>0.13042999999999999</c:v>
                </c:pt>
                <c:pt idx="1034">
                  <c:v>0.13047</c:v>
                </c:pt>
                <c:pt idx="1035">
                  <c:v>0.13055</c:v>
                </c:pt>
                <c:pt idx="1036">
                  <c:v>0.13070999999999999</c:v>
                </c:pt>
                <c:pt idx="1037">
                  <c:v>0.13070999999999999</c:v>
                </c:pt>
                <c:pt idx="1038">
                  <c:v>0.13081999999999999</c:v>
                </c:pt>
                <c:pt idx="1039">
                  <c:v>0.13089999999999999</c:v>
                </c:pt>
                <c:pt idx="1040">
                  <c:v>0.13094</c:v>
                </c:pt>
                <c:pt idx="1041">
                  <c:v>0.13102</c:v>
                </c:pt>
                <c:pt idx="1042">
                  <c:v>0.13106000000000001</c:v>
                </c:pt>
                <c:pt idx="1043">
                  <c:v>0.13114000000000001</c:v>
                </c:pt>
                <c:pt idx="1044">
                  <c:v>0.13117999999999999</c:v>
                </c:pt>
                <c:pt idx="1045">
                  <c:v>0.13122</c:v>
                </c:pt>
                <c:pt idx="1046">
                  <c:v>0.13134000000000001</c:v>
                </c:pt>
                <c:pt idx="1047">
                  <c:v>0.13141</c:v>
                </c:pt>
                <c:pt idx="1048">
                  <c:v>0.13149</c:v>
                </c:pt>
                <c:pt idx="1049">
                  <c:v>0.13161</c:v>
                </c:pt>
                <c:pt idx="1050">
                  <c:v>0.13173000000000001</c:v>
                </c:pt>
                <c:pt idx="1051">
                  <c:v>0.13181000000000001</c:v>
                </c:pt>
                <c:pt idx="1052">
                  <c:v>0.13184999999999999</c:v>
                </c:pt>
                <c:pt idx="1053">
                  <c:v>0.13184999999999999</c:v>
                </c:pt>
                <c:pt idx="1054">
                  <c:v>0.13189000000000001</c:v>
                </c:pt>
                <c:pt idx="1055">
                  <c:v>0.13200000000000001</c:v>
                </c:pt>
                <c:pt idx="1056">
                  <c:v>0.13203999999999999</c:v>
                </c:pt>
                <c:pt idx="1057">
                  <c:v>0.13203999999999999</c:v>
                </c:pt>
                <c:pt idx="1058">
                  <c:v>0.13216</c:v>
                </c:pt>
                <c:pt idx="1059">
                  <c:v>0.13228000000000001</c:v>
                </c:pt>
                <c:pt idx="1060">
                  <c:v>0.13231999999999999</c:v>
                </c:pt>
                <c:pt idx="1061">
                  <c:v>0.13247999999999999</c:v>
                </c:pt>
                <c:pt idx="1062">
                  <c:v>0.13263</c:v>
                </c:pt>
                <c:pt idx="1063">
                  <c:v>0.13275000000000001</c:v>
                </c:pt>
                <c:pt idx="1064">
                  <c:v>0.13283</c:v>
                </c:pt>
                <c:pt idx="1065">
                  <c:v>0.13286999999999999</c:v>
                </c:pt>
                <c:pt idx="1066">
                  <c:v>0.13299</c:v>
                </c:pt>
                <c:pt idx="1067">
                  <c:v>0.13299</c:v>
                </c:pt>
                <c:pt idx="1068">
                  <c:v>0.13311000000000001</c:v>
                </c:pt>
                <c:pt idx="1069">
                  <c:v>0.13322000000000001</c:v>
                </c:pt>
                <c:pt idx="1070">
                  <c:v>0.13333999999999999</c:v>
                </c:pt>
                <c:pt idx="1071">
                  <c:v>0.13342000000000001</c:v>
                </c:pt>
                <c:pt idx="1072">
                  <c:v>0.13353999999999999</c:v>
                </c:pt>
                <c:pt idx="1073">
                  <c:v>0.13361999999999999</c:v>
                </c:pt>
                <c:pt idx="1074">
                  <c:v>0.13370000000000001</c:v>
                </c:pt>
                <c:pt idx="1075">
                  <c:v>0.13370000000000001</c:v>
                </c:pt>
                <c:pt idx="1076">
                  <c:v>0.13381000000000001</c:v>
                </c:pt>
                <c:pt idx="1077">
                  <c:v>0.13405</c:v>
                </c:pt>
                <c:pt idx="1078">
                  <c:v>0.13421</c:v>
                </c:pt>
                <c:pt idx="1079">
                  <c:v>0.13425000000000001</c:v>
                </c:pt>
                <c:pt idx="1080">
                  <c:v>0.13431999999999999</c:v>
                </c:pt>
                <c:pt idx="1081">
                  <c:v>0.13439999999999999</c:v>
                </c:pt>
                <c:pt idx="1082">
                  <c:v>0.13439999999999999</c:v>
                </c:pt>
                <c:pt idx="1083">
                  <c:v>0.13452</c:v>
                </c:pt>
                <c:pt idx="1084">
                  <c:v>0.13464000000000001</c:v>
                </c:pt>
                <c:pt idx="1085">
                  <c:v>0.13464000000000001</c:v>
                </c:pt>
                <c:pt idx="1086">
                  <c:v>0.13467999999999999</c:v>
                </c:pt>
                <c:pt idx="1087">
                  <c:v>0.13475999999999999</c:v>
                </c:pt>
                <c:pt idx="1088">
                  <c:v>0.13486999999999999</c:v>
                </c:pt>
                <c:pt idx="1089">
                  <c:v>0.13503000000000001</c:v>
                </c:pt>
                <c:pt idx="1090">
                  <c:v>0.13514999999999999</c:v>
                </c:pt>
                <c:pt idx="1091">
                  <c:v>0.13519</c:v>
                </c:pt>
                <c:pt idx="1092">
                  <c:v>0.13527</c:v>
                </c:pt>
                <c:pt idx="1093">
                  <c:v>0.13546</c:v>
                </c:pt>
                <c:pt idx="1094">
                  <c:v>0.13558000000000001</c:v>
                </c:pt>
                <c:pt idx="1095">
                  <c:v>0.13561999999999999</c:v>
                </c:pt>
                <c:pt idx="1096">
                  <c:v>0.13574</c:v>
                </c:pt>
                <c:pt idx="1097">
                  <c:v>0.13582</c:v>
                </c:pt>
                <c:pt idx="1098">
                  <c:v>0.13586000000000001</c:v>
                </c:pt>
                <c:pt idx="1099">
                  <c:v>0.13589999999999999</c:v>
                </c:pt>
                <c:pt idx="1100">
                  <c:v>0.13605</c:v>
                </c:pt>
                <c:pt idx="1101">
                  <c:v>0.13605</c:v>
                </c:pt>
                <c:pt idx="1102">
                  <c:v>0.13617000000000001</c:v>
                </c:pt>
                <c:pt idx="1103">
                  <c:v>0.13625000000000001</c:v>
                </c:pt>
                <c:pt idx="1104">
                  <c:v>0.13641</c:v>
                </c:pt>
                <c:pt idx="1105">
                  <c:v>0.13657</c:v>
                </c:pt>
                <c:pt idx="1106">
                  <c:v>0.13657</c:v>
                </c:pt>
                <c:pt idx="1107">
                  <c:v>0.13664000000000001</c:v>
                </c:pt>
                <c:pt idx="1108">
                  <c:v>0.13672000000000001</c:v>
                </c:pt>
                <c:pt idx="1109">
                  <c:v>0.13688</c:v>
                </c:pt>
                <c:pt idx="1110">
                  <c:v>0.13691999999999999</c:v>
                </c:pt>
                <c:pt idx="1111">
                  <c:v>0.13704</c:v>
                </c:pt>
                <c:pt idx="1112">
                  <c:v>0.13719000000000001</c:v>
                </c:pt>
                <c:pt idx="1113">
                  <c:v>0.13727</c:v>
                </c:pt>
                <c:pt idx="1114">
                  <c:v>0.13727</c:v>
                </c:pt>
                <c:pt idx="1115">
                  <c:v>0.13735</c:v>
                </c:pt>
                <c:pt idx="1116">
                  <c:v>0.13739000000000001</c:v>
                </c:pt>
                <c:pt idx="1117">
                  <c:v>0.13743</c:v>
                </c:pt>
                <c:pt idx="1118">
                  <c:v>0.13743</c:v>
                </c:pt>
                <c:pt idx="1119">
                  <c:v>0.13750999999999999</c:v>
                </c:pt>
                <c:pt idx="1120">
                  <c:v>0.13771</c:v>
                </c:pt>
                <c:pt idx="1121">
                  <c:v>0.13786000000000001</c:v>
                </c:pt>
                <c:pt idx="1122">
                  <c:v>0.13794000000000001</c:v>
                </c:pt>
                <c:pt idx="1123">
                  <c:v>0.13794000000000001</c:v>
                </c:pt>
                <c:pt idx="1124">
                  <c:v>0.13797999999999999</c:v>
                </c:pt>
                <c:pt idx="1125">
                  <c:v>0.13814000000000001</c:v>
                </c:pt>
                <c:pt idx="1126">
                  <c:v>0.13825999999999999</c:v>
                </c:pt>
                <c:pt idx="1127">
                  <c:v>0.13833999999999999</c:v>
                </c:pt>
                <c:pt idx="1128">
                  <c:v>0.13844999999999999</c:v>
                </c:pt>
                <c:pt idx="1129">
                  <c:v>0.13857</c:v>
                </c:pt>
                <c:pt idx="1130">
                  <c:v>0.13861000000000001</c:v>
                </c:pt>
                <c:pt idx="1131">
                  <c:v>0.13869000000000001</c:v>
                </c:pt>
                <c:pt idx="1132">
                  <c:v>0.13880999999999999</c:v>
                </c:pt>
                <c:pt idx="1133">
                  <c:v>0.13880999999999999</c:v>
                </c:pt>
                <c:pt idx="1134">
                  <c:v>0.13891999999999999</c:v>
                </c:pt>
                <c:pt idx="1135">
                  <c:v>0.13908000000000001</c:v>
                </c:pt>
                <c:pt idx="1136">
                  <c:v>0.13916000000000001</c:v>
                </c:pt>
                <c:pt idx="1137">
                  <c:v>0.13916000000000001</c:v>
                </c:pt>
                <c:pt idx="1138">
                  <c:v>0.13919999999999999</c:v>
                </c:pt>
                <c:pt idx="1139">
                  <c:v>0.13924</c:v>
                </c:pt>
                <c:pt idx="1140">
                  <c:v>0.13932</c:v>
                </c:pt>
                <c:pt idx="1141">
                  <c:v>0.1394</c:v>
                </c:pt>
                <c:pt idx="1142">
                  <c:v>0.13944000000000001</c:v>
                </c:pt>
                <c:pt idx="1143">
                  <c:v>0.13951</c:v>
                </c:pt>
                <c:pt idx="1144">
                  <c:v>0.13955000000000001</c:v>
                </c:pt>
                <c:pt idx="1145">
                  <c:v>0.13958999999999999</c:v>
                </c:pt>
                <c:pt idx="1146">
                  <c:v>0.13963</c:v>
                </c:pt>
                <c:pt idx="1147">
                  <c:v>0.13971</c:v>
                </c:pt>
                <c:pt idx="1148">
                  <c:v>0.13979</c:v>
                </c:pt>
                <c:pt idx="1149">
                  <c:v>0.13986999999999999</c:v>
                </c:pt>
                <c:pt idx="1150">
                  <c:v>0.13999</c:v>
                </c:pt>
                <c:pt idx="1151">
                  <c:v>0.14002999999999999</c:v>
                </c:pt>
                <c:pt idx="1152">
                  <c:v>0.14013999999999999</c:v>
                </c:pt>
                <c:pt idx="1153">
                  <c:v>0.14013999999999999</c:v>
                </c:pt>
                <c:pt idx="1154">
                  <c:v>0.14026</c:v>
                </c:pt>
                <c:pt idx="1155">
                  <c:v>0.14041999999999999</c:v>
                </c:pt>
                <c:pt idx="1156">
                  <c:v>0.14058000000000001</c:v>
                </c:pt>
                <c:pt idx="1157">
                  <c:v>0.14069000000000001</c:v>
                </c:pt>
                <c:pt idx="1158">
                  <c:v>0.14072999999999999</c:v>
                </c:pt>
                <c:pt idx="1159">
                  <c:v>0.14080999999999999</c:v>
                </c:pt>
                <c:pt idx="1160">
                  <c:v>0.14085</c:v>
                </c:pt>
                <c:pt idx="1161">
                  <c:v>0.14093</c:v>
                </c:pt>
                <c:pt idx="1162">
                  <c:v>0.14097000000000001</c:v>
                </c:pt>
                <c:pt idx="1163">
                  <c:v>0.14097000000000001</c:v>
                </c:pt>
                <c:pt idx="1164">
                  <c:v>0.14108999999999999</c:v>
                </c:pt>
                <c:pt idx="1165">
                  <c:v>0.14113000000000001</c:v>
                </c:pt>
                <c:pt idx="1166">
                  <c:v>0.14116999999999999</c:v>
                </c:pt>
                <c:pt idx="1167">
                  <c:v>0.14121</c:v>
                </c:pt>
                <c:pt idx="1168">
                  <c:v>0.14124</c:v>
                </c:pt>
                <c:pt idx="1169">
                  <c:v>0.1414</c:v>
                </c:pt>
                <c:pt idx="1170">
                  <c:v>0.1416</c:v>
                </c:pt>
                <c:pt idx="1171">
                  <c:v>0.14163999999999999</c:v>
                </c:pt>
                <c:pt idx="1172">
                  <c:v>0.14168</c:v>
                </c:pt>
                <c:pt idx="1173">
                  <c:v>0.14180000000000001</c:v>
                </c:pt>
                <c:pt idx="1174">
                  <c:v>0.14180000000000001</c:v>
                </c:pt>
                <c:pt idx="1175">
                  <c:v>0.14180000000000001</c:v>
                </c:pt>
                <c:pt idx="1176">
                  <c:v>0.14183000000000001</c:v>
                </c:pt>
                <c:pt idx="1177">
                  <c:v>0.14183000000000001</c:v>
                </c:pt>
                <c:pt idx="1178">
                  <c:v>0.14183000000000001</c:v>
                </c:pt>
                <c:pt idx="1179">
                  <c:v>0.14191000000000001</c:v>
                </c:pt>
                <c:pt idx="1180">
                  <c:v>0.14194999999999999</c:v>
                </c:pt>
                <c:pt idx="1181">
                  <c:v>0.14202999999999999</c:v>
                </c:pt>
                <c:pt idx="1182">
                  <c:v>0.14207</c:v>
                </c:pt>
                <c:pt idx="1183">
                  <c:v>0.14219000000000001</c:v>
                </c:pt>
                <c:pt idx="1184">
                  <c:v>0.14219000000000001</c:v>
                </c:pt>
                <c:pt idx="1185">
                  <c:v>0.14219000000000001</c:v>
                </c:pt>
                <c:pt idx="1186">
                  <c:v>0.14238999999999999</c:v>
                </c:pt>
                <c:pt idx="1187">
                  <c:v>0.14249999999999999</c:v>
                </c:pt>
                <c:pt idx="1188">
                  <c:v>0.14249999999999999</c:v>
                </c:pt>
                <c:pt idx="1189">
                  <c:v>0.14254</c:v>
                </c:pt>
                <c:pt idx="1190">
                  <c:v>0.14258000000000001</c:v>
                </c:pt>
                <c:pt idx="1191">
                  <c:v>0.14262</c:v>
                </c:pt>
                <c:pt idx="1192">
                  <c:v>0.14266000000000001</c:v>
                </c:pt>
                <c:pt idx="1193">
                  <c:v>0.14274000000000001</c:v>
                </c:pt>
                <c:pt idx="1194">
                  <c:v>0.14285999999999999</c:v>
                </c:pt>
                <c:pt idx="1195">
                  <c:v>0.1429</c:v>
                </c:pt>
                <c:pt idx="1196">
                  <c:v>0.14308999999999999</c:v>
                </c:pt>
                <c:pt idx="1197">
                  <c:v>0.14329</c:v>
                </c:pt>
                <c:pt idx="1198">
                  <c:v>0.14333000000000001</c:v>
                </c:pt>
                <c:pt idx="1199">
                  <c:v>0.14344999999999999</c:v>
                </c:pt>
                <c:pt idx="1200">
                  <c:v>0.14344999999999999</c:v>
                </c:pt>
                <c:pt idx="1201">
                  <c:v>0.14360000000000001</c:v>
                </c:pt>
                <c:pt idx="1202">
                  <c:v>0.14363999999999999</c:v>
                </c:pt>
                <c:pt idx="1203">
                  <c:v>0.14380000000000001</c:v>
                </c:pt>
                <c:pt idx="1204">
                  <c:v>0.14388000000000001</c:v>
                </c:pt>
                <c:pt idx="1205">
                  <c:v>0.14391999999999999</c:v>
                </c:pt>
                <c:pt idx="1206">
                  <c:v>0.14399999999999999</c:v>
                </c:pt>
                <c:pt idx="1207">
                  <c:v>0.14408000000000001</c:v>
                </c:pt>
                <c:pt idx="1208">
                  <c:v>0.14412</c:v>
                </c:pt>
                <c:pt idx="1209">
                  <c:v>0.14412</c:v>
                </c:pt>
                <c:pt idx="1210">
                  <c:v>0.14412</c:v>
                </c:pt>
                <c:pt idx="1211">
                  <c:v>0.14415</c:v>
                </c:pt>
                <c:pt idx="1212">
                  <c:v>0.14427000000000001</c:v>
                </c:pt>
                <c:pt idx="1213">
                  <c:v>0.14435000000000001</c:v>
                </c:pt>
                <c:pt idx="1214">
                  <c:v>0.14438999999999999</c:v>
                </c:pt>
                <c:pt idx="1215">
                  <c:v>0.14451</c:v>
                </c:pt>
                <c:pt idx="1216">
                  <c:v>0.14463000000000001</c:v>
                </c:pt>
                <c:pt idx="1217">
                  <c:v>0.14463000000000001</c:v>
                </c:pt>
                <c:pt idx="1218">
                  <c:v>0.14466999999999999</c:v>
                </c:pt>
                <c:pt idx="1219">
                  <c:v>0.14466999999999999</c:v>
                </c:pt>
                <c:pt idx="1220">
                  <c:v>0.14471000000000001</c:v>
                </c:pt>
                <c:pt idx="1221">
                  <c:v>0.14477999999999999</c:v>
                </c:pt>
                <c:pt idx="1222">
                  <c:v>0.14482</c:v>
                </c:pt>
                <c:pt idx="1223">
                  <c:v>0.14494000000000001</c:v>
                </c:pt>
                <c:pt idx="1224">
                  <c:v>0.14510000000000001</c:v>
                </c:pt>
                <c:pt idx="1225">
                  <c:v>0.14521999999999999</c:v>
                </c:pt>
                <c:pt idx="1226">
                  <c:v>0.14526</c:v>
                </c:pt>
                <c:pt idx="1227">
                  <c:v>0.14530000000000001</c:v>
                </c:pt>
                <c:pt idx="1228">
                  <c:v>0.14532999999999999</c:v>
                </c:pt>
                <c:pt idx="1229">
                  <c:v>0.14549000000000001</c:v>
                </c:pt>
                <c:pt idx="1230">
                  <c:v>0.14565</c:v>
                </c:pt>
                <c:pt idx="1231">
                  <c:v>0.14568999999999999</c:v>
                </c:pt>
                <c:pt idx="1232">
                  <c:v>0.14581</c:v>
                </c:pt>
                <c:pt idx="1233">
                  <c:v>0.14585000000000001</c:v>
                </c:pt>
                <c:pt idx="1234">
                  <c:v>0.14596000000000001</c:v>
                </c:pt>
                <c:pt idx="1235">
                  <c:v>0.14604</c:v>
                </c:pt>
                <c:pt idx="1236">
                  <c:v>0.14604</c:v>
                </c:pt>
                <c:pt idx="1237">
                  <c:v>0.14612</c:v>
                </c:pt>
                <c:pt idx="1238">
                  <c:v>0.14612</c:v>
                </c:pt>
                <c:pt idx="1239">
                  <c:v>0.14624000000000001</c:v>
                </c:pt>
                <c:pt idx="1240">
                  <c:v>0.14627999999999999</c:v>
                </c:pt>
                <c:pt idx="1241">
                  <c:v>0.1464</c:v>
                </c:pt>
                <c:pt idx="1242">
                  <c:v>0.14655000000000001</c:v>
                </c:pt>
                <c:pt idx="1243">
                  <c:v>0.14659</c:v>
                </c:pt>
                <c:pt idx="1244">
                  <c:v>0.14666999999999999</c:v>
                </c:pt>
                <c:pt idx="1245">
                  <c:v>0.14671000000000001</c:v>
                </c:pt>
                <c:pt idx="1246">
                  <c:v>0.14679</c:v>
                </c:pt>
                <c:pt idx="1247">
                  <c:v>0.14695</c:v>
                </c:pt>
                <c:pt idx="1248">
                  <c:v>0.14706</c:v>
                </c:pt>
                <c:pt idx="1249">
                  <c:v>0.14713999999999999</c:v>
                </c:pt>
                <c:pt idx="1250">
                  <c:v>0.14713999999999999</c:v>
                </c:pt>
                <c:pt idx="1251">
                  <c:v>0.14721999999999999</c:v>
                </c:pt>
                <c:pt idx="1252">
                  <c:v>0.14729999999999999</c:v>
                </c:pt>
                <c:pt idx="1253">
                  <c:v>0.14738000000000001</c:v>
                </c:pt>
                <c:pt idx="1254">
                  <c:v>0.14746000000000001</c:v>
                </c:pt>
                <c:pt idx="1255">
                  <c:v>0.14749999999999999</c:v>
                </c:pt>
                <c:pt idx="1256">
                  <c:v>0.14765</c:v>
                </c:pt>
                <c:pt idx="1257">
                  <c:v>0.14777000000000001</c:v>
                </c:pt>
                <c:pt idx="1258">
                  <c:v>0.14781</c:v>
                </c:pt>
                <c:pt idx="1259">
                  <c:v>0.14801</c:v>
                </c:pt>
                <c:pt idx="1260">
                  <c:v>0.14809</c:v>
                </c:pt>
                <c:pt idx="1261">
                  <c:v>0.14824000000000001</c:v>
                </c:pt>
                <c:pt idx="1262">
                  <c:v>0.14828</c:v>
                </c:pt>
                <c:pt idx="1263">
                  <c:v>0.14828</c:v>
                </c:pt>
                <c:pt idx="1264">
                  <c:v>0.1484</c:v>
                </c:pt>
                <c:pt idx="1265">
                  <c:v>0.14852000000000001</c:v>
                </c:pt>
                <c:pt idx="1266">
                  <c:v>0.14863999999999999</c:v>
                </c:pt>
                <c:pt idx="1267">
                  <c:v>0.14868000000000001</c:v>
                </c:pt>
                <c:pt idx="1268">
                  <c:v>0.14871999999999999</c:v>
                </c:pt>
                <c:pt idx="1269">
                  <c:v>0.14871999999999999</c:v>
                </c:pt>
                <c:pt idx="1270">
                  <c:v>0.14876</c:v>
                </c:pt>
                <c:pt idx="1271">
                  <c:v>0.14882999999999999</c:v>
                </c:pt>
                <c:pt idx="1272">
                  <c:v>0.14895</c:v>
                </c:pt>
                <c:pt idx="1273">
                  <c:v>0.14895</c:v>
                </c:pt>
                <c:pt idx="1274">
                  <c:v>0.14899000000000001</c:v>
                </c:pt>
                <c:pt idx="1275">
                  <c:v>0.14903</c:v>
                </c:pt>
                <c:pt idx="1276">
                  <c:v>0.14907000000000001</c:v>
                </c:pt>
                <c:pt idx="1277">
                  <c:v>0.14915</c:v>
                </c:pt>
                <c:pt idx="1278">
                  <c:v>0.14923</c:v>
                </c:pt>
                <c:pt idx="1279">
                  <c:v>0.14927000000000001</c:v>
                </c:pt>
                <c:pt idx="1280">
                  <c:v>0.14949999999999999</c:v>
                </c:pt>
                <c:pt idx="1281">
                  <c:v>0.14954000000000001</c:v>
                </c:pt>
                <c:pt idx="1282">
                  <c:v>0.14965999999999999</c:v>
                </c:pt>
                <c:pt idx="1283">
                  <c:v>0.14982000000000001</c:v>
                </c:pt>
                <c:pt idx="1284">
                  <c:v>0.14985999999999999</c:v>
                </c:pt>
                <c:pt idx="1285">
                  <c:v>0.14993999999999999</c:v>
                </c:pt>
                <c:pt idx="1286">
                  <c:v>0.15001</c:v>
                </c:pt>
                <c:pt idx="1287">
                  <c:v>0.15001</c:v>
                </c:pt>
                <c:pt idx="1288">
                  <c:v>0.15004999999999999</c:v>
                </c:pt>
                <c:pt idx="1289">
                  <c:v>0.15009</c:v>
                </c:pt>
                <c:pt idx="1290">
                  <c:v>0.15009</c:v>
                </c:pt>
                <c:pt idx="1291">
                  <c:v>0.15009</c:v>
                </c:pt>
                <c:pt idx="1292">
                  <c:v>0.15021000000000001</c:v>
                </c:pt>
                <c:pt idx="1293">
                  <c:v>0.15032999999999999</c:v>
                </c:pt>
                <c:pt idx="1294">
                  <c:v>0.15040999999999999</c:v>
                </c:pt>
                <c:pt idx="1295">
                  <c:v>0.15051999999999999</c:v>
                </c:pt>
                <c:pt idx="1296">
                  <c:v>0.15051999999999999</c:v>
                </c:pt>
                <c:pt idx="1297">
                  <c:v>0.15051999999999999</c:v>
                </c:pt>
                <c:pt idx="1298">
                  <c:v>0.15056</c:v>
                </c:pt>
                <c:pt idx="1299">
                  <c:v>0.15064</c:v>
                </c:pt>
                <c:pt idx="1300">
                  <c:v>0.15071999999999999</c:v>
                </c:pt>
                <c:pt idx="1301">
                  <c:v>0.15087999999999999</c:v>
                </c:pt>
                <c:pt idx="1302">
                  <c:v>0.15092</c:v>
                </c:pt>
                <c:pt idx="1303">
                  <c:v>0.15104000000000001</c:v>
                </c:pt>
                <c:pt idx="1304">
                  <c:v>0.15110999999999999</c:v>
                </c:pt>
                <c:pt idx="1305">
                  <c:v>0.15115000000000001</c:v>
                </c:pt>
                <c:pt idx="1306">
                  <c:v>0.15118999999999999</c:v>
                </c:pt>
                <c:pt idx="1307">
                  <c:v>0.15126999999999999</c:v>
                </c:pt>
                <c:pt idx="1308">
                  <c:v>0.15131</c:v>
                </c:pt>
                <c:pt idx="1309">
                  <c:v>0.15135000000000001</c:v>
                </c:pt>
                <c:pt idx="1310">
                  <c:v>0.15139</c:v>
                </c:pt>
                <c:pt idx="1311">
                  <c:v>0.15151000000000001</c:v>
                </c:pt>
                <c:pt idx="1312">
                  <c:v>0.15159</c:v>
                </c:pt>
                <c:pt idx="1313">
                  <c:v>0.15167</c:v>
                </c:pt>
                <c:pt idx="1314">
                  <c:v>0.15178</c:v>
                </c:pt>
                <c:pt idx="1315">
                  <c:v>0.15210000000000001</c:v>
                </c:pt>
                <c:pt idx="1316">
                  <c:v>0.15218000000000001</c:v>
                </c:pt>
                <c:pt idx="1317">
                  <c:v>0.15226000000000001</c:v>
                </c:pt>
                <c:pt idx="1318">
                  <c:v>0.15240999999999999</c:v>
                </c:pt>
                <c:pt idx="1319">
                  <c:v>0.15240999999999999</c:v>
                </c:pt>
                <c:pt idx="1320">
                  <c:v>0.15245</c:v>
                </c:pt>
                <c:pt idx="1321">
                  <c:v>0.15245</c:v>
                </c:pt>
                <c:pt idx="1322">
                  <c:v>0.15245</c:v>
                </c:pt>
                <c:pt idx="1323">
                  <c:v>0.15248999999999999</c:v>
                </c:pt>
                <c:pt idx="1324">
                  <c:v>0.15257000000000001</c:v>
                </c:pt>
                <c:pt idx="1325">
                  <c:v>0.15265000000000001</c:v>
                </c:pt>
                <c:pt idx="1326">
                  <c:v>0.15265000000000001</c:v>
                </c:pt>
                <c:pt idx="1327">
                  <c:v>0.15273</c:v>
                </c:pt>
                <c:pt idx="1328">
                  <c:v>0.15273</c:v>
                </c:pt>
                <c:pt idx="1329">
                  <c:v>0.15281</c:v>
                </c:pt>
                <c:pt idx="1330">
                  <c:v>0.15284</c:v>
                </c:pt>
                <c:pt idx="1331">
                  <c:v>0.15287999999999999</c:v>
                </c:pt>
                <c:pt idx="1332">
                  <c:v>0.15287999999999999</c:v>
                </c:pt>
                <c:pt idx="1333">
                  <c:v>0.15292</c:v>
                </c:pt>
                <c:pt idx="1334">
                  <c:v>0.15296000000000001</c:v>
                </c:pt>
                <c:pt idx="1335">
                  <c:v>0.153</c:v>
                </c:pt>
                <c:pt idx="1336">
                  <c:v>0.153</c:v>
                </c:pt>
                <c:pt idx="1337">
                  <c:v>0.153</c:v>
                </c:pt>
                <c:pt idx="1338">
                  <c:v>0.15307999999999999</c:v>
                </c:pt>
                <c:pt idx="1339">
                  <c:v>0.15315999999999999</c:v>
                </c:pt>
                <c:pt idx="1340">
                  <c:v>0.15328</c:v>
                </c:pt>
                <c:pt idx="1341">
                  <c:v>0.15332000000000001</c:v>
                </c:pt>
                <c:pt idx="1342">
                  <c:v>0.15340000000000001</c:v>
                </c:pt>
                <c:pt idx="1343">
                  <c:v>0.15343000000000001</c:v>
                </c:pt>
                <c:pt idx="1344">
                  <c:v>0.15347</c:v>
                </c:pt>
                <c:pt idx="1345">
                  <c:v>0.15347</c:v>
                </c:pt>
                <c:pt idx="1346">
                  <c:v>0.15347</c:v>
                </c:pt>
                <c:pt idx="1347">
                  <c:v>0.15354999999999999</c:v>
                </c:pt>
                <c:pt idx="1348">
                  <c:v>0.15359</c:v>
                </c:pt>
                <c:pt idx="1349">
                  <c:v>0.15367</c:v>
                </c:pt>
                <c:pt idx="1350">
                  <c:v>0.15375</c:v>
                </c:pt>
                <c:pt idx="1351">
                  <c:v>0.15382999999999999</c:v>
                </c:pt>
                <c:pt idx="1352">
                  <c:v>0.15382999999999999</c:v>
                </c:pt>
                <c:pt idx="1353">
                  <c:v>0.15382999999999999</c:v>
                </c:pt>
                <c:pt idx="1354">
                  <c:v>0.15387000000000001</c:v>
                </c:pt>
                <c:pt idx="1355">
                  <c:v>0.15401999999999999</c:v>
                </c:pt>
                <c:pt idx="1356">
                  <c:v>0.15406</c:v>
                </c:pt>
                <c:pt idx="1357">
                  <c:v>0.15418000000000001</c:v>
                </c:pt>
                <c:pt idx="1358">
                  <c:v>0.15426000000000001</c:v>
                </c:pt>
                <c:pt idx="1359">
                  <c:v>0.15434</c:v>
                </c:pt>
                <c:pt idx="1360">
                  <c:v>0.15437999999999999</c:v>
                </c:pt>
                <c:pt idx="1361">
                  <c:v>0.15442</c:v>
                </c:pt>
                <c:pt idx="1362">
                  <c:v>0.1545</c:v>
                </c:pt>
                <c:pt idx="1363">
                  <c:v>0.15461</c:v>
                </c:pt>
                <c:pt idx="1364">
                  <c:v>0.15473000000000001</c:v>
                </c:pt>
                <c:pt idx="1365">
                  <c:v>0.15476999999999999</c:v>
                </c:pt>
                <c:pt idx="1366">
                  <c:v>0.15489</c:v>
                </c:pt>
                <c:pt idx="1367">
                  <c:v>0.15489</c:v>
                </c:pt>
                <c:pt idx="1368">
                  <c:v>0.15489</c:v>
                </c:pt>
                <c:pt idx="1369">
                  <c:v>0.15501000000000001</c:v>
                </c:pt>
                <c:pt idx="1370">
                  <c:v>0.15509000000000001</c:v>
                </c:pt>
                <c:pt idx="1371">
                  <c:v>0.15512999999999999</c:v>
                </c:pt>
                <c:pt idx="1372">
                  <c:v>0.1552</c:v>
                </c:pt>
                <c:pt idx="1373">
                  <c:v>0.1552</c:v>
                </c:pt>
                <c:pt idx="1374">
                  <c:v>0.15523999999999999</c:v>
                </c:pt>
                <c:pt idx="1375">
                  <c:v>0.15528</c:v>
                </c:pt>
                <c:pt idx="1376">
                  <c:v>0.15532000000000001</c:v>
                </c:pt>
                <c:pt idx="1377">
                  <c:v>0.15548000000000001</c:v>
                </c:pt>
                <c:pt idx="1378">
                  <c:v>0.15559999999999999</c:v>
                </c:pt>
                <c:pt idx="1379">
                  <c:v>0.15564</c:v>
                </c:pt>
                <c:pt idx="1380">
                  <c:v>0.15568000000000001</c:v>
                </c:pt>
                <c:pt idx="1381">
                  <c:v>0.15579000000000001</c:v>
                </c:pt>
                <c:pt idx="1382">
                  <c:v>0.15587000000000001</c:v>
                </c:pt>
                <c:pt idx="1383">
                  <c:v>0.15590999999999999</c:v>
                </c:pt>
                <c:pt idx="1384">
                  <c:v>0.15595000000000001</c:v>
                </c:pt>
                <c:pt idx="1385">
                  <c:v>0.15598999999999999</c:v>
                </c:pt>
                <c:pt idx="1386">
                  <c:v>0.15603</c:v>
                </c:pt>
                <c:pt idx="1387">
                  <c:v>0.15603</c:v>
                </c:pt>
                <c:pt idx="1388">
                  <c:v>0.15615000000000001</c:v>
                </c:pt>
                <c:pt idx="1389">
                  <c:v>0.15623000000000001</c:v>
                </c:pt>
                <c:pt idx="1390">
                  <c:v>0.15634000000000001</c:v>
                </c:pt>
                <c:pt idx="1391">
                  <c:v>0.15637999999999999</c:v>
                </c:pt>
                <c:pt idx="1392">
                  <c:v>0.15642</c:v>
                </c:pt>
                <c:pt idx="1393">
                  <c:v>0.1565</c:v>
                </c:pt>
                <c:pt idx="1394">
                  <c:v>0.15658</c:v>
                </c:pt>
                <c:pt idx="1395">
                  <c:v>0.15665999999999999</c:v>
                </c:pt>
                <c:pt idx="1396">
                  <c:v>0.15681999999999999</c:v>
                </c:pt>
                <c:pt idx="1397">
                  <c:v>0.15681999999999999</c:v>
                </c:pt>
                <c:pt idx="1398">
                  <c:v>0.15681999999999999</c:v>
                </c:pt>
                <c:pt idx="1399">
                  <c:v>0.15692999999999999</c:v>
                </c:pt>
                <c:pt idx="1400">
                  <c:v>0.15701000000000001</c:v>
                </c:pt>
                <c:pt idx="1401">
                  <c:v>0.15709000000000001</c:v>
                </c:pt>
                <c:pt idx="1402">
                  <c:v>0.15709000000000001</c:v>
                </c:pt>
                <c:pt idx="1403">
                  <c:v>0.15720999999999999</c:v>
                </c:pt>
                <c:pt idx="1404">
                  <c:v>0.15733</c:v>
                </c:pt>
                <c:pt idx="1405">
                  <c:v>0.15740999999999999</c:v>
                </c:pt>
                <c:pt idx="1406">
                  <c:v>0.15751999999999999</c:v>
                </c:pt>
                <c:pt idx="1407">
                  <c:v>0.15756000000000001</c:v>
                </c:pt>
                <c:pt idx="1408">
                  <c:v>0.15759999999999999</c:v>
                </c:pt>
                <c:pt idx="1409">
                  <c:v>0.15764</c:v>
                </c:pt>
                <c:pt idx="1410">
                  <c:v>0.15772</c:v>
                </c:pt>
                <c:pt idx="1411">
                  <c:v>0.15776000000000001</c:v>
                </c:pt>
                <c:pt idx="1412">
                  <c:v>0.15776000000000001</c:v>
                </c:pt>
                <c:pt idx="1413">
                  <c:v>0.15784000000000001</c:v>
                </c:pt>
                <c:pt idx="1414">
                  <c:v>0.158</c:v>
                </c:pt>
                <c:pt idx="1415">
                  <c:v>0.15804000000000001</c:v>
                </c:pt>
                <c:pt idx="1416">
                  <c:v>0.15819</c:v>
                </c:pt>
                <c:pt idx="1417">
                  <c:v>0.15826999999999999</c:v>
                </c:pt>
                <c:pt idx="1418">
                  <c:v>0.15839</c:v>
                </c:pt>
                <c:pt idx="1419">
                  <c:v>0.15839</c:v>
                </c:pt>
                <c:pt idx="1420">
                  <c:v>0.15847</c:v>
                </c:pt>
                <c:pt idx="1421">
                  <c:v>0.15851000000000001</c:v>
                </c:pt>
                <c:pt idx="1422">
                  <c:v>0.15859000000000001</c:v>
                </c:pt>
                <c:pt idx="1423">
                  <c:v>0.15862999999999999</c:v>
                </c:pt>
                <c:pt idx="1424">
                  <c:v>0.15866</c:v>
                </c:pt>
                <c:pt idx="1425">
                  <c:v>0.15873999999999999</c:v>
                </c:pt>
                <c:pt idx="1426">
                  <c:v>0.15886</c:v>
                </c:pt>
                <c:pt idx="1427">
                  <c:v>0.15886</c:v>
                </c:pt>
                <c:pt idx="1428">
                  <c:v>0.15894</c:v>
                </c:pt>
                <c:pt idx="1429">
                  <c:v>0.15906000000000001</c:v>
                </c:pt>
                <c:pt idx="1430">
                  <c:v>0.15922</c:v>
                </c:pt>
                <c:pt idx="1431">
                  <c:v>0.15928999999999999</c:v>
                </c:pt>
                <c:pt idx="1432">
                  <c:v>0.15933</c:v>
                </c:pt>
                <c:pt idx="1433">
                  <c:v>0.15945000000000001</c:v>
                </c:pt>
                <c:pt idx="1434">
                  <c:v>0.15945000000000001</c:v>
                </c:pt>
                <c:pt idx="1435">
                  <c:v>0.15953000000000001</c:v>
                </c:pt>
                <c:pt idx="1436">
                  <c:v>0.15964999999999999</c:v>
                </c:pt>
                <c:pt idx="1437">
                  <c:v>0.15973000000000001</c:v>
                </c:pt>
                <c:pt idx="1438">
                  <c:v>0.15977</c:v>
                </c:pt>
                <c:pt idx="1439">
                  <c:v>0.15984000000000001</c:v>
                </c:pt>
                <c:pt idx="1440">
                  <c:v>0.15995999999999999</c:v>
                </c:pt>
                <c:pt idx="1441">
                  <c:v>0.15995999999999999</c:v>
                </c:pt>
                <c:pt idx="1442">
                  <c:v>0.16003999999999999</c:v>
                </c:pt>
                <c:pt idx="1443">
                  <c:v>0.16003999999999999</c:v>
                </c:pt>
                <c:pt idx="1444">
                  <c:v>0.16008</c:v>
                </c:pt>
                <c:pt idx="1445">
                  <c:v>0.16016</c:v>
                </c:pt>
                <c:pt idx="1446">
                  <c:v>0.16020000000000001</c:v>
                </c:pt>
                <c:pt idx="1447">
                  <c:v>0.16023999999999999</c:v>
                </c:pt>
                <c:pt idx="1448">
                  <c:v>0.16031999999999999</c:v>
                </c:pt>
                <c:pt idx="1449">
                  <c:v>0.16031999999999999</c:v>
                </c:pt>
                <c:pt idx="1450">
                  <c:v>0.16036</c:v>
                </c:pt>
                <c:pt idx="1451">
                  <c:v>0.16036</c:v>
                </c:pt>
                <c:pt idx="1452">
                  <c:v>0.16039</c:v>
                </c:pt>
                <c:pt idx="1453">
                  <c:v>0.16047</c:v>
                </c:pt>
                <c:pt idx="1454">
                  <c:v>0.16055</c:v>
                </c:pt>
                <c:pt idx="1455">
                  <c:v>0.16055</c:v>
                </c:pt>
                <c:pt idx="1456">
                  <c:v>0.16059000000000001</c:v>
                </c:pt>
                <c:pt idx="1457">
                  <c:v>0.16063</c:v>
                </c:pt>
                <c:pt idx="1458">
                  <c:v>0.16078999999999999</c:v>
                </c:pt>
                <c:pt idx="1459">
                  <c:v>0.16083</c:v>
                </c:pt>
                <c:pt idx="1460">
                  <c:v>0.16083</c:v>
                </c:pt>
                <c:pt idx="1461">
                  <c:v>0.16095000000000001</c:v>
                </c:pt>
                <c:pt idx="1462">
                  <c:v>0.16102</c:v>
                </c:pt>
                <c:pt idx="1463">
                  <c:v>0.16114000000000001</c:v>
                </c:pt>
                <c:pt idx="1464">
                  <c:v>0.16114000000000001</c:v>
                </c:pt>
                <c:pt idx="1465">
                  <c:v>0.16122</c:v>
                </c:pt>
                <c:pt idx="1466">
                  <c:v>0.16125999999999999</c:v>
                </c:pt>
                <c:pt idx="1467">
                  <c:v>0.16134000000000001</c:v>
                </c:pt>
                <c:pt idx="1468">
                  <c:v>0.16142000000000001</c:v>
                </c:pt>
                <c:pt idx="1469">
                  <c:v>0.1615</c:v>
                </c:pt>
                <c:pt idx="1470">
                  <c:v>0.16153999999999999</c:v>
                </c:pt>
                <c:pt idx="1471">
                  <c:v>0.16156999999999999</c:v>
                </c:pt>
                <c:pt idx="1472">
                  <c:v>0.16156999999999999</c:v>
                </c:pt>
                <c:pt idx="1473">
                  <c:v>0.16173000000000001</c:v>
                </c:pt>
                <c:pt idx="1474">
                  <c:v>0.16184999999999999</c:v>
                </c:pt>
                <c:pt idx="1475">
                  <c:v>0.16184999999999999</c:v>
                </c:pt>
                <c:pt idx="1476">
                  <c:v>0.16189000000000001</c:v>
                </c:pt>
                <c:pt idx="1477">
                  <c:v>0.16200999999999999</c:v>
                </c:pt>
                <c:pt idx="1478">
                  <c:v>0.16205</c:v>
                </c:pt>
                <c:pt idx="1479">
                  <c:v>0.16209000000000001</c:v>
                </c:pt>
                <c:pt idx="1480">
                  <c:v>0.16211999999999999</c:v>
                </c:pt>
                <c:pt idx="1481">
                  <c:v>0.16220000000000001</c:v>
                </c:pt>
                <c:pt idx="1482">
                  <c:v>0.16228000000000001</c:v>
                </c:pt>
                <c:pt idx="1483">
                  <c:v>0.16231999999999999</c:v>
                </c:pt>
                <c:pt idx="1484">
                  <c:v>0.16239999999999999</c:v>
                </c:pt>
                <c:pt idx="1485">
                  <c:v>0.16244</c:v>
                </c:pt>
                <c:pt idx="1486">
                  <c:v>0.16244</c:v>
                </c:pt>
                <c:pt idx="1487">
                  <c:v>0.16248000000000001</c:v>
                </c:pt>
                <c:pt idx="1488">
                  <c:v>0.16252</c:v>
                </c:pt>
                <c:pt idx="1489">
                  <c:v>0.16256000000000001</c:v>
                </c:pt>
                <c:pt idx="1490">
                  <c:v>0.16259999999999999</c:v>
                </c:pt>
                <c:pt idx="1491">
                  <c:v>0.16264000000000001</c:v>
                </c:pt>
                <c:pt idx="1492">
                  <c:v>0.16264000000000001</c:v>
                </c:pt>
                <c:pt idx="1493">
                  <c:v>0.16264000000000001</c:v>
                </c:pt>
                <c:pt idx="1494">
                  <c:v>0.16275000000000001</c:v>
                </c:pt>
                <c:pt idx="1495">
                  <c:v>0.16283</c:v>
                </c:pt>
                <c:pt idx="1496">
                  <c:v>0.16283</c:v>
                </c:pt>
                <c:pt idx="1497">
                  <c:v>0.16283</c:v>
                </c:pt>
                <c:pt idx="1498">
                  <c:v>0.16295000000000001</c:v>
                </c:pt>
                <c:pt idx="1499">
                  <c:v>0.16299</c:v>
                </c:pt>
                <c:pt idx="1500">
                  <c:v>0.16303000000000001</c:v>
                </c:pt>
                <c:pt idx="1501">
                  <c:v>0.16306999999999999</c:v>
                </c:pt>
                <c:pt idx="1502">
                  <c:v>0.16314999999999999</c:v>
                </c:pt>
                <c:pt idx="1503">
                  <c:v>0.16319</c:v>
                </c:pt>
                <c:pt idx="1504">
                  <c:v>0.16338</c:v>
                </c:pt>
                <c:pt idx="1505">
                  <c:v>0.16345999999999999</c:v>
                </c:pt>
                <c:pt idx="1506">
                  <c:v>0.16350000000000001</c:v>
                </c:pt>
                <c:pt idx="1507">
                  <c:v>0.16361999999999999</c:v>
                </c:pt>
                <c:pt idx="1508">
                  <c:v>0.16381999999999999</c:v>
                </c:pt>
                <c:pt idx="1509">
                  <c:v>0.16386000000000001</c:v>
                </c:pt>
                <c:pt idx="1510">
                  <c:v>0.16397</c:v>
                </c:pt>
                <c:pt idx="1511">
                  <c:v>0.16409000000000001</c:v>
                </c:pt>
                <c:pt idx="1512">
                  <c:v>0.16413</c:v>
                </c:pt>
                <c:pt idx="1513">
                  <c:v>0.16425000000000001</c:v>
                </c:pt>
                <c:pt idx="1514">
                  <c:v>0.16428999999999999</c:v>
                </c:pt>
                <c:pt idx="1515">
                  <c:v>0.16441</c:v>
                </c:pt>
                <c:pt idx="1516">
                  <c:v>0.16456000000000001</c:v>
                </c:pt>
                <c:pt idx="1517">
                  <c:v>0.16464000000000001</c:v>
                </c:pt>
                <c:pt idx="1518">
                  <c:v>0.16464000000000001</c:v>
                </c:pt>
                <c:pt idx="1519">
                  <c:v>0.16467999999999999</c:v>
                </c:pt>
                <c:pt idx="1520">
                  <c:v>0.16467999999999999</c:v>
                </c:pt>
                <c:pt idx="1521">
                  <c:v>0.16475999999999999</c:v>
                </c:pt>
                <c:pt idx="1522">
                  <c:v>0.1648</c:v>
                </c:pt>
                <c:pt idx="1523">
                  <c:v>0.16496</c:v>
                </c:pt>
                <c:pt idx="1524">
                  <c:v>0.16503000000000001</c:v>
                </c:pt>
                <c:pt idx="1525">
                  <c:v>0.16514999999999999</c:v>
                </c:pt>
                <c:pt idx="1526">
                  <c:v>0.16531000000000001</c:v>
                </c:pt>
                <c:pt idx="1527">
                  <c:v>0.16547000000000001</c:v>
                </c:pt>
                <c:pt idx="1528">
                  <c:v>0.16550999999999999</c:v>
                </c:pt>
                <c:pt idx="1529">
                  <c:v>0.16558999999999999</c:v>
                </c:pt>
                <c:pt idx="1530">
                  <c:v>0.16561999999999999</c:v>
                </c:pt>
                <c:pt idx="1531">
                  <c:v>0.16561999999999999</c:v>
                </c:pt>
                <c:pt idx="1532">
                  <c:v>0.16566</c:v>
                </c:pt>
                <c:pt idx="1533">
                  <c:v>0.16569999999999999</c:v>
                </c:pt>
                <c:pt idx="1534">
                  <c:v>0.16586000000000001</c:v>
                </c:pt>
                <c:pt idx="1535">
                  <c:v>0.16589999999999999</c:v>
                </c:pt>
                <c:pt idx="1536">
                  <c:v>0.16602</c:v>
                </c:pt>
                <c:pt idx="1537">
                  <c:v>0.16606000000000001</c:v>
                </c:pt>
                <c:pt idx="1538">
                  <c:v>0.16606000000000001</c:v>
                </c:pt>
                <c:pt idx="1539">
                  <c:v>0.16617999999999999</c:v>
                </c:pt>
                <c:pt idx="1540">
                  <c:v>0.16621</c:v>
                </c:pt>
                <c:pt idx="1541">
                  <c:v>0.16628999999999999</c:v>
                </c:pt>
                <c:pt idx="1542">
                  <c:v>0.16628999999999999</c:v>
                </c:pt>
                <c:pt idx="1543">
                  <c:v>0.16644999999999999</c:v>
                </c:pt>
                <c:pt idx="1544">
                  <c:v>0.16657</c:v>
                </c:pt>
                <c:pt idx="1545">
                  <c:v>0.16657</c:v>
                </c:pt>
                <c:pt idx="1546">
                  <c:v>0.16661000000000001</c:v>
                </c:pt>
                <c:pt idx="1547">
                  <c:v>0.16664999999999999</c:v>
                </c:pt>
                <c:pt idx="1548">
                  <c:v>0.16675999999999999</c:v>
                </c:pt>
                <c:pt idx="1549">
                  <c:v>0.16683999999999999</c:v>
                </c:pt>
                <c:pt idx="1550">
                  <c:v>0.16688</c:v>
                </c:pt>
                <c:pt idx="1551">
                  <c:v>0.16692000000000001</c:v>
                </c:pt>
                <c:pt idx="1552">
                  <c:v>0.16703999999999999</c:v>
                </c:pt>
                <c:pt idx="1553">
                  <c:v>0.16719999999999999</c:v>
                </c:pt>
                <c:pt idx="1554">
                  <c:v>0.16732</c:v>
                </c:pt>
                <c:pt idx="1555">
                  <c:v>0.16747000000000001</c:v>
                </c:pt>
                <c:pt idx="1556">
                  <c:v>0.16755</c:v>
                </c:pt>
                <c:pt idx="1557">
                  <c:v>0.16763</c:v>
                </c:pt>
                <c:pt idx="1558">
                  <c:v>0.16767000000000001</c:v>
                </c:pt>
                <c:pt idx="1559">
                  <c:v>0.16767000000000001</c:v>
                </c:pt>
                <c:pt idx="1560">
                  <c:v>0.16771</c:v>
                </c:pt>
                <c:pt idx="1561">
                  <c:v>0.16778999999999999</c:v>
                </c:pt>
                <c:pt idx="1562">
                  <c:v>0.16794000000000001</c:v>
                </c:pt>
                <c:pt idx="1563">
                  <c:v>0.1681</c:v>
                </c:pt>
                <c:pt idx="1564">
                  <c:v>0.16822000000000001</c:v>
                </c:pt>
                <c:pt idx="1565">
                  <c:v>0.16830000000000001</c:v>
                </c:pt>
                <c:pt idx="1566">
                  <c:v>0.16833999999999999</c:v>
                </c:pt>
                <c:pt idx="1567">
                  <c:v>0.16846</c:v>
                </c:pt>
                <c:pt idx="1568">
                  <c:v>0.16853000000000001</c:v>
                </c:pt>
                <c:pt idx="1569">
                  <c:v>0.16857</c:v>
                </c:pt>
                <c:pt idx="1570">
                  <c:v>0.16869000000000001</c:v>
                </c:pt>
                <c:pt idx="1571">
                  <c:v>0.16869000000000001</c:v>
                </c:pt>
                <c:pt idx="1572">
                  <c:v>0.16872999999999999</c:v>
                </c:pt>
                <c:pt idx="1573">
                  <c:v>0.16889000000000001</c:v>
                </c:pt>
                <c:pt idx="1574">
                  <c:v>0.16897000000000001</c:v>
                </c:pt>
                <c:pt idx="1575">
                  <c:v>0.16905000000000001</c:v>
                </c:pt>
                <c:pt idx="1576">
                  <c:v>0.16908000000000001</c:v>
                </c:pt>
                <c:pt idx="1577">
                  <c:v>0.16911999999999999</c:v>
                </c:pt>
                <c:pt idx="1578">
                  <c:v>0.16916</c:v>
                </c:pt>
                <c:pt idx="1579">
                  <c:v>0.16932</c:v>
                </c:pt>
                <c:pt idx="1580">
                  <c:v>0.16944000000000001</c:v>
                </c:pt>
                <c:pt idx="1581">
                  <c:v>0.16947999999999999</c:v>
                </c:pt>
                <c:pt idx="1582">
                  <c:v>0.16952</c:v>
                </c:pt>
                <c:pt idx="1583">
                  <c:v>0.1696</c:v>
                </c:pt>
                <c:pt idx="1584">
                  <c:v>0.16971</c:v>
                </c:pt>
                <c:pt idx="1585">
                  <c:v>0.16975000000000001</c:v>
                </c:pt>
                <c:pt idx="1586">
                  <c:v>0.16983000000000001</c:v>
                </c:pt>
                <c:pt idx="1587">
                  <c:v>0.16986999999999999</c:v>
                </c:pt>
                <c:pt idx="1588">
                  <c:v>0.17007</c:v>
                </c:pt>
                <c:pt idx="1589">
                  <c:v>0.17015</c:v>
                </c:pt>
                <c:pt idx="1590">
                  <c:v>0.17019000000000001</c:v>
                </c:pt>
                <c:pt idx="1591">
                  <c:v>0.17022999999999999</c:v>
                </c:pt>
                <c:pt idx="1592">
                  <c:v>0.17022999999999999</c:v>
                </c:pt>
                <c:pt idx="1593">
                  <c:v>0.17033999999999999</c:v>
                </c:pt>
                <c:pt idx="1594">
                  <c:v>0.17038</c:v>
                </c:pt>
                <c:pt idx="1595">
                  <c:v>0.17050000000000001</c:v>
                </c:pt>
                <c:pt idx="1596">
                  <c:v>0.17058000000000001</c:v>
                </c:pt>
                <c:pt idx="1597">
                  <c:v>0.17061999999999999</c:v>
                </c:pt>
                <c:pt idx="1598">
                  <c:v>0.17069999999999999</c:v>
                </c:pt>
                <c:pt idx="1599">
                  <c:v>0.17074</c:v>
                </c:pt>
                <c:pt idx="1600">
                  <c:v>0.17082</c:v>
                </c:pt>
                <c:pt idx="1601">
                  <c:v>0.17085</c:v>
                </c:pt>
                <c:pt idx="1602">
                  <c:v>0.17085</c:v>
                </c:pt>
                <c:pt idx="1603">
                  <c:v>0.17093</c:v>
                </c:pt>
                <c:pt idx="1604">
                  <c:v>0.17101</c:v>
                </c:pt>
                <c:pt idx="1605">
                  <c:v>0.17108999999999999</c:v>
                </c:pt>
                <c:pt idx="1606">
                  <c:v>0.17121</c:v>
                </c:pt>
                <c:pt idx="1607">
                  <c:v>0.17121</c:v>
                </c:pt>
                <c:pt idx="1608">
                  <c:v>0.17121</c:v>
                </c:pt>
                <c:pt idx="1609">
                  <c:v>0.17121</c:v>
                </c:pt>
                <c:pt idx="1610">
                  <c:v>0.17125000000000001</c:v>
                </c:pt>
                <c:pt idx="1611">
                  <c:v>0.17133000000000001</c:v>
                </c:pt>
                <c:pt idx="1612">
                  <c:v>0.17136999999999999</c:v>
                </c:pt>
                <c:pt idx="1613">
                  <c:v>0.17144000000000001</c:v>
                </c:pt>
                <c:pt idx="1614">
                  <c:v>0.17155999999999999</c:v>
                </c:pt>
                <c:pt idx="1615">
                  <c:v>0.17168</c:v>
                </c:pt>
                <c:pt idx="1616">
                  <c:v>0.17183999999999999</c:v>
                </c:pt>
                <c:pt idx="1617">
                  <c:v>0.17191999999999999</c:v>
                </c:pt>
                <c:pt idx="1618">
                  <c:v>0.17196</c:v>
                </c:pt>
                <c:pt idx="1619">
                  <c:v>0.17199</c:v>
                </c:pt>
                <c:pt idx="1620">
                  <c:v>0.17211000000000001</c:v>
                </c:pt>
                <c:pt idx="1621">
                  <c:v>0.17219000000000001</c:v>
                </c:pt>
                <c:pt idx="1622">
                  <c:v>0.17219000000000001</c:v>
                </c:pt>
                <c:pt idx="1623">
                  <c:v>0.17222999999999999</c:v>
                </c:pt>
                <c:pt idx="1624">
                  <c:v>0.17235</c:v>
                </c:pt>
                <c:pt idx="1625">
                  <c:v>0.17251</c:v>
                </c:pt>
                <c:pt idx="1626">
                  <c:v>0.17255000000000001</c:v>
                </c:pt>
                <c:pt idx="1627">
                  <c:v>0.17255000000000001</c:v>
                </c:pt>
                <c:pt idx="1628">
                  <c:v>0.17262</c:v>
                </c:pt>
                <c:pt idx="1629">
                  <c:v>0.17269999999999999</c:v>
                </c:pt>
                <c:pt idx="1630">
                  <c:v>0.17269999999999999</c:v>
                </c:pt>
                <c:pt idx="1631">
                  <c:v>0.17269999999999999</c:v>
                </c:pt>
                <c:pt idx="1632">
                  <c:v>0.1729</c:v>
                </c:pt>
                <c:pt idx="1633">
                  <c:v>0.17294000000000001</c:v>
                </c:pt>
                <c:pt idx="1634">
                  <c:v>0.17302000000000001</c:v>
                </c:pt>
                <c:pt idx="1635">
                  <c:v>0.17302000000000001</c:v>
                </c:pt>
                <c:pt idx="1636">
                  <c:v>0.17305999999999999</c:v>
                </c:pt>
                <c:pt idx="1637">
                  <c:v>0.1731</c:v>
                </c:pt>
                <c:pt idx="1638">
                  <c:v>0.17316999999999999</c:v>
                </c:pt>
                <c:pt idx="1639">
                  <c:v>0.17324999999999999</c:v>
                </c:pt>
                <c:pt idx="1640">
                  <c:v>0.17324999999999999</c:v>
                </c:pt>
                <c:pt idx="1641">
                  <c:v>0.17329</c:v>
                </c:pt>
                <c:pt idx="1642">
                  <c:v>0.17333000000000001</c:v>
                </c:pt>
                <c:pt idx="1643">
                  <c:v>0.17337</c:v>
                </c:pt>
                <c:pt idx="1644">
                  <c:v>0.17357</c:v>
                </c:pt>
                <c:pt idx="1645">
                  <c:v>0.17365</c:v>
                </c:pt>
                <c:pt idx="1646">
                  <c:v>0.17365</c:v>
                </c:pt>
                <c:pt idx="1647">
                  <c:v>0.17376</c:v>
                </c:pt>
                <c:pt idx="1648">
                  <c:v>0.17383999999999999</c:v>
                </c:pt>
                <c:pt idx="1649">
                  <c:v>0.17399999999999999</c:v>
                </c:pt>
                <c:pt idx="1650">
                  <c:v>0.17399999999999999</c:v>
                </c:pt>
                <c:pt idx="1651">
                  <c:v>0.17408000000000001</c:v>
                </c:pt>
                <c:pt idx="1652">
                  <c:v>0.17416000000000001</c:v>
                </c:pt>
                <c:pt idx="1653">
                  <c:v>0.17416000000000001</c:v>
                </c:pt>
                <c:pt idx="1654">
                  <c:v>0.17416000000000001</c:v>
                </c:pt>
                <c:pt idx="1655">
                  <c:v>0.17430999999999999</c:v>
                </c:pt>
                <c:pt idx="1656">
                  <c:v>0.17435</c:v>
                </c:pt>
                <c:pt idx="1657">
                  <c:v>0.17438999999999999</c:v>
                </c:pt>
                <c:pt idx="1658">
                  <c:v>0.17443</c:v>
                </c:pt>
                <c:pt idx="1659">
                  <c:v>0.17451</c:v>
                </c:pt>
                <c:pt idx="1660">
                  <c:v>0.17455000000000001</c:v>
                </c:pt>
                <c:pt idx="1661">
                  <c:v>0.17455000000000001</c:v>
                </c:pt>
                <c:pt idx="1662">
                  <c:v>0.17463000000000001</c:v>
                </c:pt>
                <c:pt idx="1663">
                  <c:v>0.17466999999999999</c:v>
                </c:pt>
                <c:pt idx="1664">
                  <c:v>0.17471</c:v>
                </c:pt>
                <c:pt idx="1665">
                  <c:v>0.17474999999999999</c:v>
                </c:pt>
                <c:pt idx="1666">
                  <c:v>0.17487</c:v>
                </c:pt>
                <c:pt idx="1667">
                  <c:v>0.1749</c:v>
                </c:pt>
                <c:pt idx="1668">
                  <c:v>0.17494000000000001</c:v>
                </c:pt>
                <c:pt idx="1669">
                  <c:v>0.17510000000000001</c:v>
                </c:pt>
                <c:pt idx="1670">
                  <c:v>0.17510000000000001</c:v>
                </c:pt>
                <c:pt idx="1671">
                  <c:v>0.17518</c:v>
                </c:pt>
                <c:pt idx="1672">
                  <c:v>0.17526</c:v>
                </c:pt>
                <c:pt idx="1673">
                  <c:v>0.17538000000000001</c:v>
                </c:pt>
                <c:pt idx="1674">
                  <c:v>0.17541999999999999</c:v>
                </c:pt>
                <c:pt idx="1675">
                  <c:v>0.17549000000000001</c:v>
                </c:pt>
                <c:pt idx="1676">
                  <c:v>0.17569000000000001</c:v>
                </c:pt>
                <c:pt idx="1677">
                  <c:v>0.17569000000000001</c:v>
                </c:pt>
                <c:pt idx="1678">
                  <c:v>0.17577000000000001</c:v>
                </c:pt>
                <c:pt idx="1679">
                  <c:v>0.17580999999999999</c:v>
                </c:pt>
                <c:pt idx="1680">
                  <c:v>0.17588999999999999</c:v>
                </c:pt>
                <c:pt idx="1681">
                  <c:v>0.17596999999999999</c:v>
                </c:pt>
                <c:pt idx="1682">
                  <c:v>0.17601</c:v>
                </c:pt>
                <c:pt idx="1683">
                  <c:v>0.17607999999999999</c:v>
                </c:pt>
                <c:pt idx="1684">
                  <c:v>0.17612</c:v>
                </c:pt>
                <c:pt idx="1685">
                  <c:v>0.17616000000000001</c:v>
                </c:pt>
                <c:pt idx="1686">
                  <c:v>0.17616000000000001</c:v>
                </c:pt>
                <c:pt idx="1687">
                  <c:v>0.17632</c:v>
                </c:pt>
                <c:pt idx="1688">
                  <c:v>0.17632</c:v>
                </c:pt>
                <c:pt idx="1689">
                  <c:v>0.1764</c:v>
                </c:pt>
                <c:pt idx="1690">
                  <c:v>0.1764</c:v>
                </c:pt>
                <c:pt idx="1691">
                  <c:v>0.17644000000000001</c:v>
                </c:pt>
                <c:pt idx="1692">
                  <c:v>0.17652000000000001</c:v>
                </c:pt>
                <c:pt idx="1693">
                  <c:v>0.17652000000000001</c:v>
                </c:pt>
                <c:pt idx="1694">
                  <c:v>0.17655999999999999</c:v>
                </c:pt>
                <c:pt idx="1695">
                  <c:v>0.17663000000000001</c:v>
                </c:pt>
                <c:pt idx="1696">
                  <c:v>0.17671000000000001</c:v>
                </c:pt>
                <c:pt idx="1697">
                  <c:v>0.17674999999999999</c:v>
                </c:pt>
                <c:pt idx="1698">
                  <c:v>0.17691000000000001</c:v>
                </c:pt>
                <c:pt idx="1699">
                  <c:v>0.17707000000000001</c:v>
                </c:pt>
                <c:pt idx="1700">
                  <c:v>0.17710999999999999</c:v>
                </c:pt>
                <c:pt idx="1701">
                  <c:v>0.17721999999999999</c:v>
                </c:pt>
                <c:pt idx="1702">
                  <c:v>0.17726</c:v>
                </c:pt>
                <c:pt idx="1703">
                  <c:v>0.17734</c:v>
                </c:pt>
                <c:pt idx="1704">
                  <c:v>0.17741999999999999</c:v>
                </c:pt>
                <c:pt idx="1705">
                  <c:v>0.17746000000000001</c:v>
                </c:pt>
                <c:pt idx="1706">
                  <c:v>0.17746000000000001</c:v>
                </c:pt>
                <c:pt idx="1707">
                  <c:v>0.17754</c:v>
                </c:pt>
                <c:pt idx="1708">
                  <c:v>0.17757999999999999</c:v>
                </c:pt>
                <c:pt idx="1709">
                  <c:v>0.17766000000000001</c:v>
                </c:pt>
                <c:pt idx="1710">
                  <c:v>0.17777999999999999</c:v>
                </c:pt>
                <c:pt idx="1711">
                  <c:v>0.17788999999999999</c:v>
                </c:pt>
                <c:pt idx="1712">
                  <c:v>0.17796999999999999</c:v>
                </c:pt>
                <c:pt idx="1713">
                  <c:v>0.17796999999999999</c:v>
                </c:pt>
                <c:pt idx="1714">
                  <c:v>0.17796999999999999</c:v>
                </c:pt>
                <c:pt idx="1715">
                  <c:v>0.17796999999999999</c:v>
                </c:pt>
                <c:pt idx="1716">
                  <c:v>0.17796999999999999</c:v>
                </c:pt>
                <c:pt idx="1717">
                  <c:v>0.17801</c:v>
                </c:pt>
                <c:pt idx="1718">
                  <c:v>0.17813000000000001</c:v>
                </c:pt>
                <c:pt idx="1719">
                  <c:v>0.17824999999999999</c:v>
                </c:pt>
                <c:pt idx="1720">
                  <c:v>0.17829</c:v>
                </c:pt>
                <c:pt idx="1721">
                  <c:v>0.17835999999999999</c:v>
                </c:pt>
                <c:pt idx="1722">
                  <c:v>0.17843999999999999</c:v>
                </c:pt>
                <c:pt idx="1723">
                  <c:v>0.17848</c:v>
                </c:pt>
                <c:pt idx="1724">
                  <c:v>0.17860000000000001</c:v>
                </c:pt>
                <c:pt idx="1725">
                  <c:v>0.17863999999999999</c:v>
                </c:pt>
                <c:pt idx="1726">
                  <c:v>0.17871999999999999</c:v>
                </c:pt>
                <c:pt idx="1727">
                  <c:v>0.17876</c:v>
                </c:pt>
                <c:pt idx="1728">
                  <c:v>0.17879999999999999</c:v>
                </c:pt>
                <c:pt idx="1729">
                  <c:v>0.17884</c:v>
                </c:pt>
                <c:pt idx="1730">
                  <c:v>0.17895</c:v>
                </c:pt>
                <c:pt idx="1731">
                  <c:v>0.17899000000000001</c:v>
                </c:pt>
                <c:pt idx="1732">
                  <c:v>0.17902999999999999</c:v>
                </c:pt>
                <c:pt idx="1733">
                  <c:v>0.17902999999999999</c:v>
                </c:pt>
                <c:pt idx="1734">
                  <c:v>0.17902999999999999</c:v>
                </c:pt>
                <c:pt idx="1735">
                  <c:v>0.17907000000000001</c:v>
                </c:pt>
                <c:pt idx="1736">
                  <c:v>0.17910999999999999</c:v>
                </c:pt>
                <c:pt idx="1737">
                  <c:v>0.17910999999999999</c:v>
                </c:pt>
                <c:pt idx="1738">
                  <c:v>0.17918999999999999</c:v>
                </c:pt>
                <c:pt idx="1739">
                  <c:v>0.17923</c:v>
                </c:pt>
                <c:pt idx="1740">
                  <c:v>0.17927000000000001</c:v>
                </c:pt>
                <c:pt idx="1741">
                  <c:v>0.17927000000000001</c:v>
                </c:pt>
                <c:pt idx="1742">
                  <c:v>0.17946999999999999</c:v>
                </c:pt>
                <c:pt idx="1743">
                  <c:v>0.17962</c:v>
                </c:pt>
                <c:pt idx="1744">
                  <c:v>0.17965999999999999</c:v>
                </c:pt>
                <c:pt idx="1745">
                  <c:v>0.17978</c:v>
                </c:pt>
                <c:pt idx="1746">
                  <c:v>0.17998</c:v>
                </c:pt>
                <c:pt idx="1747">
                  <c:v>0.18002000000000001</c:v>
                </c:pt>
                <c:pt idx="1748">
                  <c:v>0.18010000000000001</c:v>
                </c:pt>
                <c:pt idx="1749">
                  <c:v>0.18013000000000001</c:v>
                </c:pt>
                <c:pt idx="1750">
                  <c:v>0.18017</c:v>
                </c:pt>
                <c:pt idx="1751">
                  <c:v>0.18024999999999999</c:v>
                </c:pt>
                <c:pt idx="1752">
                  <c:v>0.18024999999999999</c:v>
                </c:pt>
                <c:pt idx="1753">
                  <c:v>0.18037</c:v>
                </c:pt>
                <c:pt idx="1754">
                  <c:v>0.18040999999999999</c:v>
                </c:pt>
                <c:pt idx="1755">
                  <c:v>0.18053</c:v>
                </c:pt>
                <c:pt idx="1756">
                  <c:v>0.18060999999999999</c:v>
                </c:pt>
                <c:pt idx="1757">
                  <c:v>0.18071999999999999</c:v>
                </c:pt>
                <c:pt idx="1758">
                  <c:v>0.18076</c:v>
                </c:pt>
                <c:pt idx="1759">
                  <c:v>0.18084</c:v>
                </c:pt>
                <c:pt idx="1760">
                  <c:v>0.18088000000000001</c:v>
                </c:pt>
                <c:pt idx="1761">
                  <c:v>0.18088000000000001</c:v>
                </c:pt>
                <c:pt idx="1762">
                  <c:v>0.18092</c:v>
                </c:pt>
                <c:pt idx="1763">
                  <c:v>0.18104000000000001</c:v>
                </c:pt>
                <c:pt idx="1764">
                  <c:v>0.18112</c:v>
                </c:pt>
                <c:pt idx="1765">
                  <c:v>0.1812</c:v>
                </c:pt>
                <c:pt idx="1766">
                  <c:v>0.18126999999999999</c:v>
                </c:pt>
                <c:pt idx="1767">
                  <c:v>0.18135000000000001</c:v>
                </c:pt>
                <c:pt idx="1768">
                  <c:v>0.18139</c:v>
                </c:pt>
                <c:pt idx="1769">
                  <c:v>0.18143000000000001</c:v>
                </c:pt>
                <c:pt idx="1770">
                  <c:v>0.18143000000000001</c:v>
                </c:pt>
                <c:pt idx="1771">
                  <c:v>0.18151</c:v>
                </c:pt>
                <c:pt idx="1772">
                  <c:v>0.18154999999999999</c:v>
                </c:pt>
                <c:pt idx="1773">
                  <c:v>0.18163000000000001</c:v>
                </c:pt>
                <c:pt idx="1774">
                  <c:v>0.18167</c:v>
                </c:pt>
                <c:pt idx="1775">
                  <c:v>0.18171000000000001</c:v>
                </c:pt>
                <c:pt idx="1776">
                  <c:v>0.18179000000000001</c:v>
                </c:pt>
                <c:pt idx="1777">
                  <c:v>0.18190000000000001</c:v>
                </c:pt>
                <c:pt idx="1778">
                  <c:v>0.18201999999999999</c:v>
                </c:pt>
                <c:pt idx="1779">
                  <c:v>0.18214</c:v>
                </c:pt>
                <c:pt idx="1780">
                  <c:v>0.18221999999999999</c:v>
                </c:pt>
                <c:pt idx="1781">
                  <c:v>0.18221999999999999</c:v>
                </c:pt>
                <c:pt idx="1782">
                  <c:v>0.18229999999999999</c:v>
                </c:pt>
                <c:pt idx="1783">
                  <c:v>0.18229999999999999</c:v>
                </c:pt>
                <c:pt idx="1784">
                  <c:v>0.18229999999999999</c:v>
                </c:pt>
                <c:pt idx="1785">
                  <c:v>0.18237999999999999</c:v>
                </c:pt>
                <c:pt idx="1786">
                  <c:v>0.18245</c:v>
                </c:pt>
                <c:pt idx="1787">
                  <c:v>0.18249000000000001</c:v>
                </c:pt>
                <c:pt idx="1788">
                  <c:v>0.18253</c:v>
                </c:pt>
                <c:pt idx="1789">
                  <c:v>0.18260999999999999</c:v>
                </c:pt>
                <c:pt idx="1790">
                  <c:v>0.18265000000000001</c:v>
                </c:pt>
                <c:pt idx="1791">
                  <c:v>0.18268999999999999</c:v>
                </c:pt>
                <c:pt idx="1792">
                  <c:v>0.18281</c:v>
                </c:pt>
                <c:pt idx="1793">
                  <c:v>0.18289</c:v>
                </c:pt>
                <c:pt idx="1794">
                  <c:v>0.18289</c:v>
                </c:pt>
                <c:pt idx="1795">
                  <c:v>0.18296999999999999</c:v>
                </c:pt>
                <c:pt idx="1796">
                  <c:v>0.183</c:v>
                </c:pt>
                <c:pt idx="1797">
                  <c:v>0.183</c:v>
                </c:pt>
                <c:pt idx="1798">
                  <c:v>0.18312</c:v>
                </c:pt>
                <c:pt idx="1799">
                  <c:v>0.18315999999999999</c:v>
                </c:pt>
                <c:pt idx="1800">
                  <c:v>0.18323999999999999</c:v>
                </c:pt>
                <c:pt idx="1801">
                  <c:v>0.18328</c:v>
                </c:pt>
                <c:pt idx="1802">
                  <c:v>0.18336</c:v>
                </c:pt>
                <c:pt idx="1803">
                  <c:v>0.18343999999999999</c:v>
                </c:pt>
                <c:pt idx="1804">
                  <c:v>0.18351999999999999</c:v>
                </c:pt>
                <c:pt idx="1805">
                  <c:v>0.18351999999999999</c:v>
                </c:pt>
                <c:pt idx="1806">
                  <c:v>0.18362999999999999</c:v>
                </c:pt>
                <c:pt idx="1807">
                  <c:v>0.18367</c:v>
                </c:pt>
                <c:pt idx="1808">
                  <c:v>0.18371000000000001</c:v>
                </c:pt>
                <c:pt idx="1809">
                  <c:v>0.18375</c:v>
                </c:pt>
                <c:pt idx="1810">
                  <c:v>0.18382999999999999</c:v>
                </c:pt>
                <c:pt idx="1811">
                  <c:v>0.18382999999999999</c:v>
                </c:pt>
                <c:pt idx="1812">
                  <c:v>0.18387000000000001</c:v>
                </c:pt>
                <c:pt idx="1813">
                  <c:v>0.18398999999999999</c:v>
                </c:pt>
                <c:pt idx="1814">
                  <c:v>0.18407000000000001</c:v>
                </c:pt>
                <c:pt idx="1815">
                  <c:v>0.18407000000000001</c:v>
                </c:pt>
                <c:pt idx="1816">
                  <c:v>0.18415000000000001</c:v>
                </c:pt>
                <c:pt idx="1817">
                  <c:v>0.18418000000000001</c:v>
                </c:pt>
                <c:pt idx="1818">
                  <c:v>0.18429999999999999</c:v>
                </c:pt>
                <c:pt idx="1819">
                  <c:v>0.18446000000000001</c:v>
                </c:pt>
                <c:pt idx="1820">
                  <c:v>0.18462000000000001</c:v>
                </c:pt>
                <c:pt idx="1821">
                  <c:v>0.18465999999999999</c:v>
                </c:pt>
                <c:pt idx="1822">
                  <c:v>0.18476999999999999</c:v>
                </c:pt>
                <c:pt idx="1823">
                  <c:v>0.18476999999999999</c:v>
                </c:pt>
                <c:pt idx="1824">
                  <c:v>0.18484999999999999</c:v>
                </c:pt>
                <c:pt idx="1825">
                  <c:v>0.18484999999999999</c:v>
                </c:pt>
                <c:pt idx="1826">
                  <c:v>0.18489</c:v>
                </c:pt>
                <c:pt idx="1827">
                  <c:v>0.18497</c:v>
                </c:pt>
                <c:pt idx="1828">
                  <c:v>0.18501000000000001</c:v>
                </c:pt>
                <c:pt idx="1829">
                  <c:v>0.18504999999999999</c:v>
                </c:pt>
                <c:pt idx="1830">
                  <c:v>0.18517</c:v>
                </c:pt>
                <c:pt idx="1831">
                  <c:v>0.18517</c:v>
                </c:pt>
                <c:pt idx="1832">
                  <c:v>0.18525</c:v>
                </c:pt>
                <c:pt idx="1833">
                  <c:v>0.18529000000000001</c:v>
                </c:pt>
                <c:pt idx="1834">
                  <c:v>0.18540000000000001</c:v>
                </c:pt>
                <c:pt idx="1835">
                  <c:v>0.18540000000000001</c:v>
                </c:pt>
                <c:pt idx="1836">
                  <c:v>0.18548000000000001</c:v>
                </c:pt>
                <c:pt idx="1837">
                  <c:v>0.18559999999999999</c:v>
                </c:pt>
                <c:pt idx="1838">
                  <c:v>0.18564</c:v>
                </c:pt>
                <c:pt idx="1839">
                  <c:v>0.18564</c:v>
                </c:pt>
                <c:pt idx="1840">
                  <c:v>0.18568000000000001</c:v>
                </c:pt>
                <c:pt idx="1841">
                  <c:v>0.18590999999999999</c:v>
                </c:pt>
                <c:pt idx="1842">
                  <c:v>0.18603</c:v>
                </c:pt>
                <c:pt idx="1843">
                  <c:v>0.18607000000000001</c:v>
                </c:pt>
                <c:pt idx="1844">
                  <c:v>0.18618999999999999</c:v>
                </c:pt>
                <c:pt idx="1845">
                  <c:v>0.18631</c:v>
                </c:pt>
                <c:pt idx="1846">
                  <c:v>0.18639</c:v>
                </c:pt>
                <c:pt idx="1847">
                  <c:v>0.18647</c:v>
                </c:pt>
                <c:pt idx="1848">
                  <c:v>0.18647</c:v>
                </c:pt>
                <c:pt idx="1849">
                  <c:v>0.1865</c:v>
                </c:pt>
                <c:pt idx="1850">
                  <c:v>0.18654000000000001</c:v>
                </c:pt>
                <c:pt idx="1851">
                  <c:v>0.18673999999999999</c:v>
                </c:pt>
                <c:pt idx="1852">
                  <c:v>0.18682000000000001</c:v>
                </c:pt>
                <c:pt idx="1853">
                  <c:v>0.18694</c:v>
                </c:pt>
                <c:pt idx="1854">
                  <c:v>0.18706</c:v>
                </c:pt>
                <c:pt idx="1855">
                  <c:v>0.18709000000000001</c:v>
                </c:pt>
                <c:pt idx="1856">
                  <c:v>0.18717</c:v>
                </c:pt>
                <c:pt idx="1857">
                  <c:v>0.18717</c:v>
                </c:pt>
                <c:pt idx="1858">
                  <c:v>0.18729000000000001</c:v>
                </c:pt>
                <c:pt idx="1859">
                  <c:v>0.18733</c:v>
                </c:pt>
                <c:pt idx="1860">
                  <c:v>0.18737000000000001</c:v>
                </c:pt>
                <c:pt idx="1861">
                  <c:v>0.18740999999999999</c:v>
                </c:pt>
                <c:pt idx="1862">
                  <c:v>0.18740999999999999</c:v>
                </c:pt>
                <c:pt idx="1863">
                  <c:v>0.18753</c:v>
                </c:pt>
                <c:pt idx="1864">
                  <c:v>0.18765000000000001</c:v>
                </c:pt>
                <c:pt idx="1865">
                  <c:v>0.18765000000000001</c:v>
                </c:pt>
                <c:pt idx="1866">
                  <c:v>0.18768000000000001</c:v>
                </c:pt>
                <c:pt idx="1867">
                  <c:v>0.18768000000000001</c:v>
                </c:pt>
                <c:pt idx="1868">
                  <c:v>0.18768000000000001</c:v>
                </c:pt>
                <c:pt idx="1869">
                  <c:v>0.18772</c:v>
                </c:pt>
                <c:pt idx="1870">
                  <c:v>0.18772</c:v>
                </c:pt>
                <c:pt idx="1871">
                  <c:v>0.18776000000000001</c:v>
                </c:pt>
                <c:pt idx="1872">
                  <c:v>0.18784000000000001</c:v>
                </c:pt>
                <c:pt idx="1873">
                  <c:v>0.18792</c:v>
                </c:pt>
                <c:pt idx="1874">
                  <c:v>0.18804000000000001</c:v>
                </c:pt>
                <c:pt idx="1875">
                  <c:v>0.18808</c:v>
                </c:pt>
                <c:pt idx="1876">
                  <c:v>0.18812000000000001</c:v>
                </c:pt>
                <c:pt idx="1877">
                  <c:v>0.18823000000000001</c:v>
                </c:pt>
                <c:pt idx="1878">
                  <c:v>0.18823000000000001</c:v>
                </c:pt>
                <c:pt idx="1879">
                  <c:v>0.18826999999999999</c:v>
                </c:pt>
                <c:pt idx="1880">
                  <c:v>0.18831000000000001</c:v>
                </c:pt>
                <c:pt idx="1881">
                  <c:v>0.18842999999999999</c:v>
                </c:pt>
                <c:pt idx="1882">
                  <c:v>0.18855</c:v>
                </c:pt>
                <c:pt idx="1883">
                  <c:v>0.18862999999999999</c:v>
                </c:pt>
                <c:pt idx="1884">
                  <c:v>0.18867</c:v>
                </c:pt>
                <c:pt idx="1885">
                  <c:v>0.18867</c:v>
                </c:pt>
                <c:pt idx="1886">
                  <c:v>0.18870999999999999</c:v>
                </c:pt>
                <c:pt idx="1887">
                  <c:v>0.18875</c:v>
                </c:pt>
                <c:pt idx="1888">
                  <c:v>0.18879000000000001</c:v>
                </c:pt>
                <c:pt idx="1889">
                  <c:v>0.18879000000000001</c:v>
                </c:pt>
                <c:pt idx="1890">
                  <c:v>0.18886</c:v>
                </c:pt>
                <c:pt idx="1891">
                  <c:v>0.18890000000000001</c:v>
                </c:pt>
                <c:pt idx="1892">
                  <c:v>0.18890000000000001</c:v>
                </c:pt>
                <c:pt idx="1893">
                  <c:v>0.18890000000000001</c:v>
                </c:pt>
                <c:pt idx="1894">
                  <c:v>0.18894</c:v>
                </c:pt>
                <c:pt idx="1895">
                  <c:v>0.18894</c:v>
                </c:pt>
                <c:pt idx="1896">
                  <c:v>0.18901999999999999</c:v>
                </c:pt>
                <c:pt idx="1897">
                  <c:v>0.18906000000000001</c:v>
                </c:pt>
                <c:pt idx="1898">
                  <c:v>0.18909999999999999</c:v>
                </c:pt>
                <c:pt idx="1899">
                  <c:v>0.18917999999999999</c:v>
                </c:pt>
                <c:pt idx="1900">
                  <c:v>0.1893</c:v>
                </c:pt>
                <c:pt idx="1901">
                  <c:v>0.1893</c:v>
                </c:pt>
                <c:pt idx="1902">
                  <c:v>0.18941</c:v>
                </c:pt>
                <c:pt idx="1903">
                  <c:v>0.18945000000000001</c:v>
                </c:pt>
                <c:pt idx="1904">
                  <c:v>0.18953</c:v>
                </c:pt>
                <c:pt idx="1905">
                  <c:v>0.18956999999999999</c:v>
                </c:pt>
                <c:pt idx="1906">
                  <c:v>0.18969</c:v>
                </c:pt>
                <c:pt idx="1907">
                  <c:v>0.18973000000000001</c:v>
                </c:pt>
                <c:pt idx="1908">
                  <c:v>0.18976999999999999</c:v>
                </c:pt>
                <c:pt idx="1909">
                  <c:v>0.18981000000000001</c:v>
                </c:pt>
                <c:pt idx="1910">
                  <c:v>0.18981000000000001</c:v>
                </c:pt>
                <c:pt idx="1911">
                  <c:v>0.18981000000000001</c:v>
                </c:pt>
                <c:pt idx="1912">
                  <c:v>0.18992999999999999</c:v>
                </c:pt>
                <c:pt idx="1913">
                  <c:v>0.19008</c:v>
                </c:pt>
                <c:pt idx="1914">
                  <c:v>0.19008</c:v>
                </c:pt>
                <c:pt idx="1915">
                  <c:v>0.19016</c:v>
                </c:pt>
                <c:pt idx="1916">
                  <c:v>0.19023999999999999</c:v>
                </c:pt>
                <c:pt idx="1917">
                  <c:v>0.19023999999999999</c:v>
                </c:pt>
                <c:pt idx="1918">
                  <c:v>0.19031999999999999</c:v>
                </c:pt>
                <c:pt idx="1919">
                  <c:v>0.19031999999999999</c:v>
                </c:pt>
                <c:pt idx="1920">
                  <c:v>0.19040000000000001</c:v>
                </c:pt>
                <c:pt idx="1921">
                  <c:v>0.19044</c:v>
                </c:pt>
                <c:pt idx="1922">
                  <c:v>0.19048000000000001</c:v>
                </c:pt>
                <c:pt idx="1923">
                  <c:v>0.19048000000000001</c:v>
                </c:pt>
                <c:pt idx="1924">
                  <c:v>0.19051999999999999</c:v>
                </c:pt>
                <c:pt idx="1925">
                  <c:v>0.19051999999999999</c:v>
                </c:pt>
                <c:pt idx="1926">
                  <c:v>0.19055</c:v>
                </c:pt>
                <c:pt idx="1927">
                  <c:v>0.19059000000000001</c:v>
                </c:pt>
                <c:pt idx="1928">
                  <c:v>0.19059000000000001</c:v>
                </c:pt>
                <c:pt idx="1929">
                  <c:v>0.19070999999999999</c:v>
                </c:pt>
                <c:pt idx="1930">
                  <c:v>0.19070999999999999</c:v>
                </c:pt>
                <c:pt idx="1931">
                  <c:v>0.19070999999999999</c:v>
                </c:pt>
                <c:pt idx="1932">
                  <c:v>0.19078999999999999</c:v>
                </c:pt>
                <c:pt idx="1933">
                  <c:v>0.19083</c:v>
                </c:pt>
                <c:pt idx="1934">
                  <c:v>0.19087000000000001</c:v>
                </c:pt>
                <c:pt idx="1935">
                  <c:v>0.19091</c:v>
                </c:pt>
                <c:pt idx="1936">
                  <c:v>0.19095000000000001</c:v>
                </c:pt>
                <c:pt idx="1937">
                  <c:v>0.19095000000000001</c:v>
                </c:pt>
                <c:pt idx="1938">
                  <c:v>0.19103000000000001</c:v>
                </c:pt>
                <c:pt idx="1939">
                  <c:v>0.19106999999999999</c:v>
                </c:pt>
                <c:pt idx="1940">
                  <c:v>0.19111</c:v>
                </c:pt>
                <c:pt idx="1941">
                  <c:v>0.19111</c:v>
                </c:pt>
                <c:pt idx="1942">
                  <c:v>0.19114</c:v>
                </c:pt>
                <c:pt idx="1943">
                  <c:v>0.19117999999999999</c:v>
                </c:pt>
                <c:pt idx="1944">
                  <c:v>0.19126000000000001</c:v>
                </c:pt>
                <c:pt idx="1945">
                  <c:v>0.1913</c:v>
                </c:pt>
                <c:pt idx="1946">
                  <c:v>0.19134000000000001</c:v>
                </c:pt>
                <c:pt idx="1947">
                  <c:v>0.19137999999999999</c:v>
                </c:pt>
                <c:pt idx="1948">
                  <c:v>0.19142000000000001</c:v>
                </c:pt>
                <c:pt idx="1949">
                  <c:v>0.1915</c:v>
                </c:pt>
                <c:pt idx="1950">
                  <c:v>0.19158</c:v>
                </c:pt>
                <c:pt idx="1951">
                  <c:v>0.19170000000000001</c:v>
                </c:pt>
                <c:pt idx="1952">
                  <c:v>0.19173000000000001</c:v>
                </c:pt>
                <c:pt idx="1953">
                  <c:v>0.19184999999999999</c:v>
                </c:pt>
                <c:pt idx="1954">
                  <c:v>0.19189000000000001</c:v>
                </c:pt>
                <c:pt idx="1955">
                  <c:v>0.19192999999999999</c:v>
                </c:pt>
                <c:pt idx="1956">
                  <c:v>0.19200999999999999</c:v>
                </c:pt>
                <c:pt idx="1957">
                  <c:v>0.19200999999999999</c:v>
                </c:pt>
                <c:pt idx="1958">
                  <c:v>0.19205</c:v>
                </c:pt>
                <c:pt idx="1959">
                  <c:v>0.19205</c:v>
                </c:pt>
                <c:pt idx="1960">
                  <c:v>0.19217000000000001</c:v>
                </c:pt>
                <c:pt idx="1961">
                  <c:v>0.19217000000000001</c:v>
                </c:pt>
                <c:pt idx="1962">
                  <c:v>0.19220999999999999</c:v>
                </c:pt>
                <c:pt idx="1963">
                  <c:v>0.19220999999999999</c:v>
                </c:pt>
                <c:pt idx="1964">
                  <c:v>0.19220999999999999</c:v>
                </c:pt>
                <c:pt idx="1965">
                  <c:v>0.19225</c:v>
                </c:pt>
                <c:pt idx="1966">
                  <c:v>0.19231999999999999</c:v>
                </c:pt>
                <c:pt idx="1967">
                  <c:v>0.19236</c:v>
                </c:pt>
                <c:pt idx="1968">
                  <c:v>0.19239999999999999</c:v>
                </c:pt>
                <c:pt idx="1969">
                  <c:v>0.19248000000000001</c:v>
                </c:pt>
                <c:pt idx="1970">
                  <c:v>0.19259999999999999</c:v>
                </c:pt>
                <c:pt idx="1971">
                  <c:v>0.19272</c:v>
                </c:pt>
                <c:pt idx="1972">
                  <c:v>0.19272</c:v>
                </c:pt>
                <c:pt idx="1973">
                  <c:v>0.19275999999999999</c:v>
                </c:pt>
                <c:pt idx="1974">
                  <c:v>0.19284000000000001</c:v>
                </c:pt>
                <c:pt idx="1975">
                  <c:v>0.19295000000000001</c:v>
                </c:pt>
                <c:pt idx="1976">
                  <c:v>0.19303000000000001</c:v>
                </c:pt>
                <c:pt idx="1977">
                  <c:v>0.19311</c:v>
                </c:pt>
                <c:pt idx="1978">
                  <c:v>0.19314999999999999</c:v>
                </c:pt>
                <c:pt idx="1979">
                  <c:v>0.19319</c:v>
                </c:pt>
                <c:pt idx="1980">
                  <c:v>0.19319</c:v>
                </c:pt>
                <c:pt idx="1981">
                  <c:v>0.19323000000000001</c:v>
                </c:pt>
                <c:pt idx="1982">
                  <c:v>0.19342999999999999</c:v>
                </c:pt>
                <c:pt idx="1983">
                  <c:v>0.19345999999999999</c:v>
                </c:pt>
                <c:pt idx="1984">
                  <c:v>0.19350000000000001</c:v>
                </c:pt>
                <c:pt idx="1985">
                  <c:v>0.19350000000000001</c:v>
                </c:pt>
                <c:pt idx="1986">
                  <c:v>0.19353999999999999</c:v>
                </c:pt>
                <c:pt idx="1987">
                  <c:v>0.19353999999999999</c:v>
                </c:pt>
                <c:pt idx="1988">
                  <c:v>0.19358</c:v>
                </c:pt>
                <c:pt idx="1989">
                  <c:v>0.19361999999999999</c:v>
                </c:pt>
                <c:pt idx="1990">
                  <c:v>0.19370000000000001</c:v>
                </c:pt>
                <c:pt idx="1991">
                  <c:v>0.19378000000000001</c:v>
                </c:pt>
                <c:pt idx="1992">
                  <c:v>0.19389999999999999</c:v>
                </c:pt>
                <c:pt idx="1993">
                  <c:v>0.19389999999999999</c:v>
                </c:pt>
                <c:pt idx="1994">
                  <c:v>0.19398000000000001</c:v>
                </c:pt>
                <c:pt idx="1995">
                  <c:v>0.19409000000000001</c:v>
                </c:pt>
                <c:pt idx="1996">
                  <c:v>0.19413</c:v>
                </c:pt>
                <c:pt idx="1997">
                  <c:v>0.19417000000000001</c:v>
                </c:pt>
                <c:pt idx="1998">
                  <c:v>0.19417000000000001</c:v>
                </c:pt>
                <c:pt idx="1999">
                  <c:v>0.19417000000000001</c:v>
                </c:pt>
                <c:pt idx="2000">
                  <c:v>0.19417000000000001</c:v>
                </c:pt>
                <c:pt idx="2001">
                  <c:v>0.19420999999999999</c:v>
                </c:pt>
                <c:pt idx="2002">
                  <c:v>0.19428999999999999</c:v>
                </c:pt>
                <c:pt idx="2003">
                  <c:v>0.19436999999999999</c:v>
                </c:pt>
                <c:pt idx="2004">
                  <c:v>0.19441</c:v>
                </c:pt>
                <c:pt idx="2005">
                  <c:v>0.19449</c:v>
                </c:pt>
                <c:pt idx="2006">
                  <c:v>0.19456999999999999</c:v>
                </c:pt>
                <c:pt idx="2007">
                  <c:v>0.19464000000000001</c:v>
                </c:pt>
                <c:pt idx="2008">
                  <c:v>0.19472</c:v>
                </c:pt>
                <c:pt idx="2009">
                  <c:v>0.19475999999999999</c:v>
                </c:pt>
                <c:pt idx="2010">
                  <c:v>0.19475999999999999</c:v>
                </c:pt>
                <c:pt idx="2011">
                  <c:v>0.19475999999999999</c:v>
                </c:pt>
                <c:pt idx="2012">
                  <c:v>0.19488</c:v>
                </c:pt>
                <c:pt idx="2013">
                  <c:v>0.19495999999999999</c:v>
                </c:pt>
                <c:pt idx="2014">
                  <c:v>0.19500000000000001</c:v>
                </c:pt>
                <c:pt idx="2015">
                  <c:v>0.19500000000000001</c:v>
                </c:pt>
                <c:pt idx="2016">
                  <c:v>0.19508</c:v>
                </c:pt>
                <c:pt idx="2017">
                  <c:v>0.19508</c:v>
                </c:pt>
                <c:pt idx="2018">
                  <c:v>0.19511999999999999</c:v>
                </c:pt>
                <c:pt idx="2019">
                  <c:v>0.19519</c:v>
                </c:pt>
                <c:pt idx="2020">
                  <c:v>0.19527</c:v>
                </c:pt>
                <c:pt idx="2021">
                  <c:v>0.19527</c:v>
                </c:pt>
                <c:pt idx="2022">
                  <c:v>0.19531000000000001</c:v>
                </c:pt>
                <c:pt idx="2023">
                  <c:v>0.19547</c:v>
                </c:pt>
                <c:pt idx="2024">
                  <c:v>0.19567000000000001</c:v>
                </c:pt>
                <c:pt idx="2025">
                  <c:v>0.19575000000000001</c:v>
                </c:pt>
                <c:pt idx="2026">
                  <c:v>0.19581999999999999</c:v>
                </c:pt>
                <c:pt idx="2027">
                  <c:v>0.19589999999999999</c:v>
                </c:pt>
                <c:pt idx="2028">
                  <c:v>0.19594</c:v>
                </c:pt>
                <c:pt idx="2029">
                  <c:v>0.19602</c:v>
                </c:pt>
                <c:pt idx="2030">
                  <c:v>0.19614000000000001</c:v>
                </c:pt>
                <c:pt idx="2031">
                  <c:v>0.19614000000000001</c:v>
                </c:pt>
                <c:pt idx="2032">
                  <c:v>0.19617999999999999</c:v>
                </c:pt>
                <c:pt idx="2033">
                  <c:v>0.19622000000000001</c:v>
                </c:pt>
                <c:pt idx="2034">
                  <c:v>0.19622000000000001</c:v>
                </c:pt>
                <c:pt idx="2035">
                  <c:v>0.19633999999999999</c:v>
                </c:pt>
                <c:pt idx="2036">
                  <c:v>0.19641</c:v>
                </c:pt>
                <c:pt idx="2037">
                  <c:v>0.19645000000000001</c:v>
                </c:pt>
                <c:pt idx="2038">
                  <c:v>0.19645000000000001</c:v>
                </c:pt>
                <c:pt idx="2039">
                  <c:v>0.19656999999999999</c:v>
                </c:pt>
                <c:pt idx="2040">
                  <c:v>0.19664999999999999</c:v>
                </c:pt>
                <c:pt idx="2041">
                  <c:v>0.19669</c:v>
                </c:pt>
                <c:pt idx="2042">
                  <c:v>0.19669</c:v>
                </c:pt>
                <c:pt idx="2043">
                  <c:v>0.19681000000000001</c:v>
                </c:pt>
                <c:pt idx="2044">
                  <c:v>0.19685</c:v>
                </c:pt>
                <c:pt idx="2045">
                  <c:v>0.19689000000000001</c:v>
                </c:pt>
                <c:pt idx="2046">
                  <c:v>0.19689000000000001</c:v>
                </c:pt>
                <c:pt idx="2047">
                  <c:v>0.19689000000000001</c:v>
                </c:pt>
                <c:pt idx="2048">
                  <c:v>0.19692999999999999</c:v>
                </c:pt>
                <c:pt idx="2049">
                  <c:v>0.19708000000000001</c:v>
                </c:pt>
                <c:pt idx="2050">
                  <c:v>0.19724</c:v>
                </c:pt>
                <c:pt idx="2051">
                  <c:v>0.19732</c:v>
                </c:pt>
                <c:pt idx="2052">
                  <c:v>0.19736000000000001</c:v>
                </c:pt>
                <c:pt idx="2053">
                  <c:v>0.19747999999999999</c:v>
                </c:pt>
                <c:pt idx="2054">
                  <c:v>0.19750999999999999</c:v>
                </c:pt>
                <c:pt idx="2055">
                  <c:v>0.19755</c:v>
                </c:pt>
                <c:pt idx="2056">
                  <c:v>0.19763</c:v>
                </c:pt>
                <c:pt idx="2057">
                  <c:v>0.19775000000000001</c:v>
                </c:pt>
                <c:pt idx="2058">
                  <c:v>0.19791</c:v>
                </c:pt>
                <c:pt idx="2059">
                  <c:v>0.19794999999999999</c:v>
                </c:pt>
                <c:pt idx="2060">
                  <c:v>0.19803000000000001</c:v>
                </c:pt>
                <c:pt idx="2061">
                  <c:v>0.19807</c:v>
                </c:pt>
                <c:pt idx="2062">
                  <c:v>0.19807</c:v>
                </c:pt>
                <c:pt idx="2063">
                  <c:v>0.19807</c:v>
                </c:pt>
                <c:pt idx="2064">
                  <c:v>0.19814000000000001</c:v>
                </c:pt>
                <c:pt idx="2065">
                  <c:v>0.19818</c:v>
                </c:pt>
                <c:pt idx="2066">
                  <c:v>0.19822000000000001</c:v>
                </c:pt>
                <c:pt idx="2067">
                  <c:v>0.19825999999999999</c:v>
                </c:pt>
                <c:pt idx="2068">
                  <c:v>0.19846</c:v>
                </c:pt>
                <c:pt idx="2069">
                  <c:v>0.19853999999999999</c:v>
                </c:pt>
                <c:pt idx="2070">
                  <c:v>0.19853999999999999</c:v>
                </c:pt>
                <c:pt idx="2071">
                  <c:v>0.19853999999999999</c:v>
                </c:pt>
                <c:pt idx="2072">
                  <c:v>0.19861999999999999</c:v>
                </c:pt>
                <c:pt idx="2073">
                  <c:v>0.19872999999999999</c:v>
                </c:pt>
                <c:pt idx="2074">
                  <c:v>0.19872999999999999</c:v>
                </c:pt>
                <c:pt idx="2075">
                  <c:v>0.19877</c:v>
                </c:pt>
                <c:pt idx="2076">
                  <c:v>0.19885</c:v>
                </c:pt>
                <c:pt idx="2077">
                  <c:v>0.19893</c:v>
                </c:pt>
                <c:pt idx="2078">
                  <c:v>0.19893</c:v>
                </c:pt>
                <c:pt idx="2079">
                  <c:v>0.19913</c:v>
                </c:pt>
                <c:pt idx="2080">
                  <c:v>0.19917000000000001</c:v>
                </c:pt>
                <c:pt idx="2081">
                  <c:v>0.19917000000000001</c:v>
                </c:pt>
                <c:pt idx="2082">
                  <c:v>0.19925000000000001</c:v>
                </c:pt>
                <c:pt idx="2083">
                  <c:v>0.19932</c:v>
                </c:pt>
                <c:pt idx="2084">
                  <c:v>0.19936000000000001</c:v>
                </c:pt>
                <c:pt idx="2085">
                  <c:v>0.19936000000000001</c:v>
                </c:pt>
                <c:pt idx="2086">
                  <c:v>0.19936000000000001</c:v>
                </c:pt>
                <c:pt idx="2087">
                  <c:v>0.19944000000000001</c:v>
                </c:pt>
                <c:pt idx="2088">
                  <c:v>0.19952</c:v>
                </c:pt>
                <c:pt idx="2089">
                  <c:v>0.1996</c:v>
                </c:pt>
                <c:pt idx="2090">
                  <c:v>0.19964000000000001</c:v>
                </c:pt>
                <c:pt idx="2091">
                  <c:v>0.19975999999999999</c:v>
                </c:pt>
                <c:pt idx="2092">
                  <c:v>0.19980000000000001</c:v>
                </c:pt>
                <c:pt idx="2093">
                  <c:v>0.19983000000000001</c:v>
                </c:pt>
                <c:pt idx="2094">
                  <c:v>0.19991</c:v>
                </c:pt>
                <c:pt idx="2095">
                  <c:v>0.19991</c:v>
                </c:pt>
                <c:pt idx="2096">
                  <c:v>0.19999</c:v>
                </c:pt>
                <c:pt idx="2097">
                  <c:v>0.20007</c:v>
                </c:pt>
                <c:pt idx="2098">
                  <c:v>0.20011000000000001</c:v>
                </c:pt>
                <c:pt idx="2099">
                  <c:v>0.20014999999999999</c:v>
                </c:pt>
                <c:pt idx="2100">
                  <c:v>0.20022999999999999</c:v>
                </c:pt>
                <c:pt idx="2101">
                  <c:v>0.20039000000000001</c:v>
                </c:pt>
                <c:pt idx="2102">
                  <c:v>0.20039000000000001</c:v>
                </c:pt>
                <c:pt idx="2103">
                  <c:v>0.20039000000000001</c:v>
                </c:pt>
                <c:pt idx="2104">
                  <c:v>0.20041999999999999</c:v>
                </c:pt>
                <c:pt idx="2105">
                  <c:v>0.20054</c:v>
                </c:pt>
                <c:pt idx="2106">
                  <c:v>0.20074</c:v>
                </c:pt>
                <c:pt idx="2107">
                  <c:v>0.20086000000000001</c:v>
                </c:pt>
                <c:pt idx="2108">
                  <c:v>0.2009</c:v>
                </c:pt>
                <c:pt idx="2109">
                  <c:v>0.20097999999999999</c:v>
                </c:pt>
                <c:pt idx="2110">
                  <c:v>0.20097999999999999</c:v>
                </c:pt>
                <c:pt idx="2111">
                  <c:v>0.20113</c:v>
                </c:pt>
                <c:pt idx="2112">
                  <c:v>0.20121</c:v>
                </c:pt>
                <c:pt idx="2113">
                  <c:v>0.20129</c:v>
                </c:pt>
                <c:pt idx="2114">
                  <c:v>0.20136999999999999</c:v>
                </c:pt>
                <c:pt idx="2115">
                  <c:v>0.20144999999999999</c:v>
                </c:pt>
                <c:pt idx="2116">
                  <c:v>0.20149</c:v>
                </c:pt>
                <c:pt idx="2117">
                  <c:v>0.20157</c:v>
                </c:pt>
                <c:pt idx="2118">
                  <c:v>0.20164000000000001</c:v>
                </c:pt>
                <c:pt idx="2119">
                  <c:v>0.20172000000000001</c:v>
                </c:pt>
                <c:pt idx="2120">
                  <c:v>0.20183999999999999</c:v>
                </c:pt>
                <c:pt idx="2121">
                  <c:v>0.20183999999999999</c:v>
                </c:pt>
                <c:pt idx="2122">
                  <c:v>0.20191999999999999</c:v>
                </c:pt>
                <c:pt idx="2123">
                  <c:v>0.20204</c:v>
                </c:pt>
                <c:pt idx="2124">
                  <c:v>0.20204</c:v>
                </c:pt>
                <c:pt idx="2125">
                  <c:v>0.20208000000000001</c:v>
                </c:pt>
                <c:pt idx="2126">
                  <c:v>0.20211999999999999</c:v>
                </c:pt>
                <c:pt idx="2127">
                  <c:v>0.20219000000000001</c:v>
                </c:pt>
                <c:pt idx="2128">
                  <c:v>0.20222999999999999</c:v>
                </c:pt>
                <c:pt idx="2129">
                  <c:v>0.20222999999999999</c:v>
                </c:pt>
                <c:pt idx="2130">
                  <c:v>0.20227000000000001</c:v>
                </c:pt>
                <c:pt idx="2131">
                  <c:v>0.20235</c:v>
                </c:pt>
                <c:pt idx="2132">
                  <c:v>0.20235</c:v>
                </c:pt>
                <c:pt idx="2133">
                  <c:v>0.20243</c:v>
                </c:pt>
                <c:pt idx="2134">
                  <c:v>0.20243</c:v>
                </c:pt>
                <c:pt idx="2135">
                  <c:v>0.20255000000000001</c:v>
                </c:pt>
                <c:pt idx="2136">
                  <c:v>0.20263</c:v>
                </c:pt>
                <c:pt idx="2137">
                  <c:v>0.20277999999999999</c:v>
                </c:pt>
                <c:pt idx="2138">
                  <c:v>0.20282</c:v>
                </c:pt>
                <c:pt idx="2139">
                  <c:v>0.20286000000000001</c:v>
                </c:pt>
                <c:pt idx="2140">
                  <c:v>0.2029</c:v>
                </c:pt>
                <c:pt idx="2141">
                  <c:v>0.20294000000000001</c:v>
                </c:pt>
                <c:pt idx="2142">
                  <c:v>0.20297999999999999</c:v>
                </c:pt>
                <c:pt idx="2143">
                  <c:v>0.20297999999999999</c:v>
                </c:pt>
                <c:pt idx="2144">
                  <c:v>0.20302000000000001</c:v>
                </c:pt>
                <c:pt idx="2145">
                  <c:v>0.20305999999999999</c:v>
                </c:pt>
                <c:pt idx="2146">
                  <c:v>0.2031</c:v>
                </c:pt>
                <c:pt idx="2147">
                  <c:v>0.20322000000000001</c:v>
                </c:pt>
                <c:pt idx="2148">
                  <c:v>0.20330000000000001</c:v>
                </c:pt>
                <c:pt idx="2149">
                  <c:v>0.20337</c:v>
                </c:pt>
                <c:pt idx="2150">
                  <c:v>0.20344999999999999</c:v>
                </c:pt>
                <c:pt idx="2151">
                  <c:v>0.20349</c:v>
                </c:pt>
                <c:pt idx="2152">
                  <c:v>0.20349</c:v>
                </c:pt>
                <c:pt idx="2153">
                  <c:v>0.20349</c:v>
                </c:pt>
                <c:pt idx="2154">
                  <c:v>0.20357</c:v>
                </c:pt>
                <c:pt idx="2155">
                  <c:v>0.20361000000000001</c:v>
                </c:pt>
                <c:pt idx="2156">
                  <c:v>0.20377000000000001</c:v>
                </c:pt>
                <c:pt idx="2157">
                  <c:v>0.20380999999999999</c:v>
                </c:pt>
                <c:pt idx="2158">
                  <c:v>0.20380999999999999</c:v>
                </c:pt>
                <c:pt idx="2159">
                  <c:v>0.20388999999999999</c:v>
                </c:pt>
                <c:pt idx="2160">
                  <c:v>0.20388999999999999</c:v>
                </c:pt>
                <c:pt idx="2161">
                  <c:v>0.20391999999999999</c:v>
                </c:pt>
                <c:pt idx="2162">
                  <c:v>0.20391999999999999</c:v>
                </c:pt>
                <c:pt idx="2163">
                  <c:v>0.20391999999999999</c:v>
                </c:pt>
                <c:pt idx="2164">
                  <c:v>0.20399999999999999</c:v>
                </c:pt>
                <c:pt idx="2165">
                  <c:v>0.20404</c:v>
                </c:pt>
                <c:pt idx="2166">
                  <c:v>0.20412</c:v>
                </c:pt>
                <c:pt idx="2167">
                  <c:v>0.20416000000000001</c:v>
                </c:pt>
                <c:pt idx="2168">
                  <c:v>0.20419999999999999</c:v>
                </c:pt>
                <c:pt idx="2169">
                  <c:v>0.20424</c:v>
                </c:pt>
                <c:pt idx="2170">
                  <c:v>0.20432</c:v>
                </c:pt>
                <c:pt idx="2171">
                  <c:v>0.20432</c:v>
                </c:pt>
                <c:pt idx="2172">
                  <c:v>0.2044</c:v>
                </c:pt>
                <c:pt idx="2173">
                  <c:v>0.2044</c:v>
                </c:pt>
                <c:pt idx="2174">
                  <c:v>0.20447000000000001</c:v>
                </c:pt>
                <c:pt idx="2175">
                  <c:v>0.20451</c:v>
                </c:pt>
                <c:pt idx="2176">
                  <c:v>0.20455000000000001</c:v>
                </c:pt>
                <c:pt idx="2177">
                  <c:v>0.20463000000000001</c:v>
                </c:pt>
                <c:pt idx="2178">
                  <c:v>0.20463000000000001</c:v>
                </c:pt>
                <c:pt idx="2179">
                  <c:v>0.20471</c:v>
                </c:pt>
                <c:pt idx="2180">
                  <c:v>0.20471</c:v>
                </c:pt>
                <c:pt idx="2181">
                  <c:v>0.20471</c:v>
                </c:pt>
                <c:pt idx="2182">
                  <c:v>0.20474999999999999</c:v>
                </c:pt>
                <c:pt idx="2183">
                  <c:v>0.20479</c:v>
                </c:pt>
                <c:pt idx="2184">
                  <c:v>0.20483000000000001</c:v>
                </c:pt>
                <c:pt idx="2185">
                  <c:v>0.20491000000000001</c:v>
                </c:pt>
                <c:pt idx="2186">
                  <c:v>0.20491000000000001</c:v>
                </c:pt>
                <c:pt idx="2187">
                  <c:v>0.20499000000000001</c:v>
                </c:pt>
                <c:pt idx="2188">
                  <c:v>0.20505999999999999</c:v>
                </c:pt>
                <c:pt idx="2189">
                  <c:v>0.2051</c:v>
                </c:pt>
                <c:pt idx="2190">
                  <c:v>0.2051</c:v>
                </c:pt>
                <c:pt idx="2191">
                  <c:v>0.20518</c:v>
                </c:pt>
                <c:pt idx="2192">
                  <c:v>0.20522000000000001</c:v>
                </c:pt>
                <c:pt idx="2193">
                  <c:v>0.20530000000000001</c:v>
                </c:pt>
                <c:pt idx="2194">
                  <c:v>0.20541999999999999</c:v>
                </c:pt>
                <c:pt idx="2195">
                  <c:v>0.20546</c:v>
                </c:pt>
                <c:pt idx="2196">
                  <c:v>0.20554</c:v>
                </c:pt>
                <c:pt idx="2197">
                  <c:v>0.20554</c:v>
                </c:pt>
                <c:pt idx="2198">
                  <c:v>0.20558000000000001</c:v>
                </c:pt>
                <c:pt idx="2199">
                  <c:v>0.20562</c:v>
                </c:pt>
                <c:pt idx="2200">
                  <c:v>0.20573</c:v>
                </c:pt>
                <c:pt idx="2201">
                  <c:v>0.20580999999999999</c:v>
                </c:pt>
                <c:pt idx="2202">
                  <c:v>0.20585000000000001</c:v>
                </c:pt>
                <c:pt idx="2203">
                  <c:v>0.20593</c:v>
                </c:pt>
                <c:pt idx="2204">
                  <c:v>0.20593</c:v>
                </c:pt>
                <c:pt idx="2205">
                  <c:v>0.20596999999999999</c:v>
                </c:pt>
                <c:pt idx="2206">
                  <c:v>0.20596999999999999</c:v>
                </c:pt>
                <c:pt idx="2207">
                  <c:v>0.20601</c:v>
                </c:pt>
                <c:pt idx="2208">
                  <c:v>0.20609</c:v>
                </c:pt>
                <c:pt idx="2209">
                  <c:v>0.20613000000000001</c:v>
                </c:pt>
                <c:pt idx="2210">
                  <c:v>0.20621</c:v>
                </c:pt>
                <c:pt idx="2211">
                  <c:v>0.20632</c:v>
                </c:pt>
                <c:pt idx="2212">
                  <c:v>0.20648</c:v>
                </c:pt>
                <c:pt idx="2213">
                  <c:v>0.20648</c:v>
                </c:pt>
                <c:pt idx="2214">
                  <c:v>0.20655999999999999</c:v>
                </c:pt>
                <c:pt idx="2215">
                  <c:v>0.20663999999999999</c:v>
                </c:pt>
                <c:pt idx="2216">
                  <c:v>0.20663999999999999</c:v>
                </c:pt>
                <c:pt idx="2217">
                  <c:v>0.20676</c:v>
                </c:pt>
                <c:pt idx="2218">
                  <c:v>0.20683000000000001</c:v>
                </c:pt>
                <c:pt idx="2219">
                  <c:v>0.20699000000000001</c:v>
                </c:pt>
                <c:pt idx="2220">
                  <c:v>0.20699000000000001</c:v>
                </c:pt>
                <c:pt idx="2221">
                  <c:v>0.20699000000000001</c:v>
                </c:pt>
                <c:pt idx="2222">
                  <c:v>0.20707</c:v>
                </c:pt>
                <c:pt idx="2223">
                  <c:v>0.20719000000000001</c:v>
                </c:pt>
                <c:pt idx="2224">
                  <c:v>0.20723</c:v>
                </c:pt>
                <c:pt idx="2225">
                  <c:v>0.20727000000000001</c:v>
                </c:pt>
                <c:pt idx="2226">
                  <c:v>0.20727000000000001</c:v>
                </c:pt>
                <c:pt idx="2227">
                  <c:v>0.20727000000000001</c:v>
                </c:pt>
                <c:pt idx="2228">
                  <c:v>0.20727000000000001</c:v>
                </c:pt>
                <c:pt idx="2229">
                  <c:v>0.20735000000000001</c:v>
                </c:pt>
                <c:pt idx="2230">
                  <c:v>0.20746000000000001</c:v>
                </c:pt>
                <c:pt idx="2231">
                  <c:v>0.20746000000000001</c:v>
                </c:pt>
                <c:pt idx="2232">
                  <c:v>0.20746000000000001</c:v>
                </c:pt>
                <c:pt idx="2233">
                  <c:v>0.20749999999999999</c:v>
                </c:pt>
                <c:pt idx="2234">
                  <c:v>0.20754</c:v>
                </c:pt>
                <c:pt idx="2235">
                  <c:v>0.20754</c:v>
                </c:pt>
                <c:pt idx="2236">
                  <c:v>0.20754</c:v>
                </c:pt>
                <c:pt idx="2237">
                  <c:v>0.20762</c:v>
                </c:pt>
                <c:pt idx="2238">
                  <c:v>0.20762</c:v>
                </c:pt>
                <c:pt idx="2239">
                  <c:v>0.20766000000000001</c:v>
                </c:pt>
                <c:pt idx="2240">
                  <c:v>0.20777999999999999</c:v>
                </c:pt>
                <c:pt idx="2241">
                  <c:v>0.20782</c:v>
                </c:pt>
                <c:pt idx="2242">
                  <c:v>0.20782</c:v>
                </c:pt>
                <c:pt idx="2243">
                  <c:v>0.20794000000000001</c:v>
                </c:pt>
                <c:pt idx="2244">
                  <c:v>0.20801</c:v>
                </c:pt>
                <c:pt idx="2245">
                  <c:v>0.20805000000000001</c:v>
                </c:pt>
                <c:pt idx="2246">
                  <c:v>0.20805000000000001</c:v>
                </c:pt>
                <c:pt idx="2247">
                  <c:v>0.20809</c:v>
                </c:pt>
                <c:pt idx="2248">
                  <c:v>0.20809</c:v>
                </c:pt>
                <c:pt idx="2249">
                  <c:v>0.20816999999999999</c:v>
                </c:pt>
                <c:pt idx="2250">
                  <c:v>0.20821000000000001</c:v>
                </c:pt>
                <c:pt idx="2251">
                  <c:v>0.20821000000000001</c:v>
                </c:pt>
                <c:pt idx="2252">
                  <c:v>0.20829</c:v>
                </c:pt>
                <c:pt idx="2253">
                  <c:v>0.20841000000000001</c:v>
                </c:pt>
                <c:pt idx="2254">
                  <c:v>0.20845</c:v>
                </c:pt>
                <c:pt idx="2255">
                  <c:v>0.20849000000000001</c:v>
                </c:pt>
                <c:pt idx="2256">
                  <c:v>0.20852999999999999</c:v>
                </c:pt>
                <c:pt idx="2257">
                  <c:v>0.20852999999999999</c:v>
                </c:pt>
                <c:pt idx="2258">
                  <c:v>0.20852999999999999</c:v>
                </c:pt>
                <c:pt idx="2259">
                  <c:v>0.20860000000000001</c:v>
                </c:pt>
                <c:pt idx="2260">
                  <c:v>0.20860000000000001</c:v>
                </c:pt>
                <c:pt idx="2261">
                  <c:v>0.20860000000000001</c:v>
                </c:pt>
                <c:pt idx="2262">
                  <c:v>0.20863999999999999</c:v>
                </c:pt>
                <c:pt idx="2263">
                  <c:v>0.20876</c:v>
                </c:pt>
                <c:pt idx="2264">
                  <c:v>0.20876</c:v>
                </c:pt>
                <c:pt idx="2265">
                  <c:v>0.20884</c:v>
                </c:pt>
                <c:pt idx="2266">
                  <c:v>0.20891999999999999</c:v>
                </c:pt>
                <c:pt idx="2267">
                  <c:v>0.20896000000000001</c:v>
                </c:pt>
                <c:pt idx="2268">
                  <c:v>0.20896000000000001</c:v>
                </c:pt>
                <c:pt idx="2269">
                  <c:v>0.20899999999999999</c:v>
                </c:pt>
                <c:pt idx="2270">
                  <c:v>0.20904</c:v>
                </c:pt>
                <c:pt idx="2271">
                  <c:v>0.20907999999999999</c:v>
                </c:pt>
                <c:pt idx="2272">
                  <c:v>0.20910999999999999</c:v>
                </c:pt>
                <c:pt idx="2273">
                  <c:v>0.20918999999999999</c:v>
                </c:pt>
                <c:pt idx="2274">
                  <c:v>0.20918999999999999</c:v>
                </c:pt>
                <c:pt idx="2275">
                  <c:v>0.20923</c:v>
                </c:pt>
                <c:pt idx="2276">
                  <c:v>0.20927000000000001</c:v>
                </c:pt>
                <c:pt idx="2277">
                  <c:v>0.20935000000000001</c:v>
                </c:pt>
                <c:pt idx="2278">
                  <c:v>0.20935000000000001</c:v>
                </c:pt>
                <c:pt idx="2279">
                  <c:v>0.20943000000000001</c:v>
                </c:pt>
                <c:pt idx="2280">
                  <c:v>0.20951</c:v>
                </c:pt>
                <c:pt idx="2281">
                  <c:v>0.20959</c:v>
                </c:pt>
                <c:pt idx="2282">
                  <c:v>0.20959</c:v>
                </c:pt>
                <c:pt idx="2283">
                  <c:v>0.20967</c:v>
                </c:pt>
                <c:pt idx="2284">
                  <c:v>0.20967</c:v>
                </c:pt>
                <c:pt idx="2285">
                  <c:v>0.20967</c:v>
                </c:pt>
                <c:pt idx="2286">
                  <c:v>0.2097</c:v>
                </c:pt>
                <c:pt idx="2287">
                  <c:v>0.20977999999999999</c:v>
                </c:pt>
                <c:pt idx="2288">
                  <c:v>0.20985999999999999</c:v>
                </c:pt>
                <c:pt idx="2289">
                  <c:v>0.20985999999999999</c:v>
                </c:pt>
                <c:pt idx="2290">
                  <c:v>0.20998</c:v>
                </c:pt>
                <c:pt idx="2291">
                  <c:v>0.21002000000000001</c:v>
                </c:pt>
                <c:pt idx="2292">
                  <c:v>0.21006</c:v>
                </c:pt>
                <c:pt idx="2293">
                  <c:v>0.21010000000000001</c:v>
                </c:pt>
                <c:pt idx="2294">
                  <c:v>0.21013999999999999</c:v>
                </c:pt>
                <c:pt idx="2295">
                  <c:v>0.21026</c:v>
                </c:pt>
                <c:pt idx="2296">
                  <c:v>0.21029</c:v>
                </c:pt>
                <c:pt idx="2297">
                  <c:v>0.21032999999999999</c:v>
                </c:pt>
                <c:pt idx="2298">
                  <c:v>0.21037</c:v>
                </c:pt>
                <c:pt idx="2299">
                  <c:v>0.21041000000000001</c:v>
                </c:pt>
                <c:pt idx="2300">
                  <c:v>0.21041000000000001</c:v>
                </c:pt>
                <c:pt idx="2301">
                  <c:v>0.21041000000000001</c:v>
                </c:pt>
                <c:pt idx="2302">
                  <c:v>0.21041000000000001</c:v>
                </c:pt>
                <c:pt idx="2303">
                  <c:v>0.21045</c:v>
                </c:pt>
                <c:pt idx="2304">
                  <c:v>0.21049000000000001</c:v>
                </c:pt>
                <c:pt idx="2305">
                  <c:v>0.21060999999999999</c:v>
                </c:pt>
                <c:pt idx="2306">
                  <c:v>0.21068999999999999</c:v>
                </c:pt>
                <c:pt idx="2307">
                  <c:v>0.21073</c:v>
                </c:pt>
                <c:pt idx="2308">
                  <c:v>0.21077000000000001</c:v>
                </c:pt>
                <c:pt idx="2309">
                  <c:v>0.21085000000000001</c:v>
                </c:pt>
                <c:pt idx="2310">
                  <c:v>0.21085000000000001</c:v>
                </c:pt>
                <c:pt idx="2311">
                  <c:v>0.21088000000000001</c:v>
                </c:pt>
                <c:pt idx="2312">
                  <c:v>0.21092</c:v>
                </c:pt>
                <c:pt idx="2313">
                  <c:v>0.21092</c:v>
                </c:pt>
                <c:pt idx="2314">
                  <c:v>0.21092</c:v>
                </c:pt>
                <c:pt idx="2315">
                  <c:v>0.21099999999999999</c:v>
                </c:pt>
                <c:pt idx="2316">
                  <c:v>0.21104000000000001</c:v>
                </c:pt>
                <c:pt idx="2317">
                  <c:v>0.21104000000000001</c:v>
                </c:pt>
                <c:pt idx="2318">
                  <c:v>0.21112</c:v>
                </c:pt>
                <c:pt idx="2319">
                  <c:v>0.21115999999999999</c:v>
                </c:pt>
                <c:pt idx="2320">
                  <c:v>0.21115999999999999</c:v>
                </c:pt>
                <c:pt idx="2321">
                  <c:v>0.21115999999999999</c:v>
                </c:pt>
                <c:pt idx="2322">
                  <c:v>0.2112</c:v>
                </c:pt>
                <c:pt idx="2323">
                  <c:v>0.21124000000000001</c:v>
                </c:pt>
                <c:pt idx="2324">
                  <c:v>0.21128</c:v>
                </c:pt>
                <c:pt idx="2325">
                  <c:v>0.21132000000000001</c:v>
                </c:pt>
                <c:pt idx="2326">
                  <c:v>0.21135999999999999</c:v>
                </c:pt>
                <c:pt idx="2327">
                  <c:v>0.21135999999999999</c:v>
                </c:pt>
                <c:pt idx="2328">
                  <c:v>0.21143000000000001</c:v>
                </c:pt>
                <c:pt idx="2329">
                  <c:v>0.21143000000000001</c:v>
                </c:pt>
                <c:pt idx="2330">
                  <c:v>0.21146999999999999</c:v>
                </c:pt>
                <c:pt idx="2331">
                  <c:v>0.21146999999999999</c:v>
                </c:pt>
                <c:pt idx="2332">
                  <c:v>0.21159</c:v>
                </c:pt>
                <c:pt idx="2333">
                  <c:v>0.21159</c:v>
                </c:pt>
                <c:pt idx="2334">
                  <c:v>0.21163000000000001</c:v>
                </c:pt>
                <c:pt idx="2335">
                  <c:v>0.21163000000000001</c:v>
                </c:pt>
                <c:pt idx="2336">
                  <c:v>0.21167</c:v>
                </c:pt>
                <c:pt idx="2337">
                  <c:v>0.21179000000000001</c:v>
                </c:pt>
                <c:pt idx="2338">
                  <c:v>0.21190999999999999</c:v>
                </c:pt>
                <c:pt idx="2339">
                  <c:v>0.21199000000000001</c:v>
                </c:pt>
                <c:pt idx="2340">
                  <c:v>0.21201999999999999</c:v>
                </c:pt>
                <c:pt idx="2341">
                  <c:v>0.21218000000000001</c:v>
                </c:pt>
                <c:pt idx="2342">
                  <c:v>0.21218000000000001</c:v>
                </c:pt>
                <c:pt idx="2343">
                  <c:v>0.21226</c:v>
                </c:pt>
                <c:pt idx="2344">
                  <c:v>0.21226</c:v>
                </c:pt>
                <c:pt idx="2345">
                  <c:v>0.21226</c:v>
                </c:pt>
                <c:pt idx="2346">
                  <c:v>0.21229999999999999</c:v>
                </c:pt>
                <c:pt idx="2347">
                  <c:v>0.21238000000000001</c:v>
                </c:pt>
                <c:pt idx="2348">
                  <c:v>0.21249999999999999</c:v>
                </c:pt>
                <c:pt idx="2349">
                  <c:v>0.21249999999999999</c:v>
                </c:pt>
                <c:pt idx="2350">
                  <c:v>0.21257999999999999</c:v>
                </c:pt>
                <c:pt idx="2351">
                  <c:v>0.21257999999999999</c:v>
                </c:pt>
                <c:pt idx="2352">
                  <c:v>0.21260999999999999</c:v>
                </c:pt>
                <c:pt idx="2353">
                  <c:v>0.21260999999999999</c:v>
                </c:pt>
                <c:pt idx="2354">
                  <c:v>0.21260999999999999</c:v>
                </c:pt>
                <c:pt idx="2355">
                  <c:v>0.21260999999999999</c:v>
                </c:pt>
                <c:pt idx="2356">
                  <c:v>0.21260999999999999</c:v>
                </c:pt>
                <c:pt idx="2357">
                  <c:v>0.21260999999999999</c:v>
                </c:pt>
                <c:pt idx="2358">
                  <c:v>0.21260999999999999</c:v>
                </c:pt>
                <c:pt idx="2359">
                  <c:v>0.21276999999999999</c:v>
                </c:pt>
                <c:pt idx="2360">
                  <c:v>0.21285000000000001</c:v>
                </c:pt>
                <c:pt idx="2361">
                  <c:v>0.21285000000000001</c:v>
                </c:pt>
                <c:pt idx="2362">
                  <c:v>0.21285000000000001</c:v>
                </c:pt>
                <c:pt idx="2363">
                  <c:v>0.21285000000000001</c:v>
                </c:pt>
                <c:pt idx="2364">
                  <c:v>0.21289</c:v>
                </c:pt>
                <c:pt idx="2365">
                  <c:v>0.21289</c:v>
                </c:pt>
                <c:pt idx="2366">
                  <c:v>0.21296999999999999</c:v>
                </c:pt>
                <c:pt idx="2367">
                  <c:v>0.21296999999999999</c:v>
                </c:pt>
                <c:pt idx="2368">
                  <c:v>0.21296999999999999</c:v>
                </c:pt>
                <c:pt idx="2369">
                  <c:v>0.21296999999999999</c:v>
                </c:pt>
                <c:pt idx="2370">
                  <c:v>0.21301</c:v>
                </c:pt>
                <c:pt idx="2371">
                  <c:v>0.21309</c:v>
                </c:pt>
                <c:pt idx="2372">
                  <c:v>0.21309</c:v>
                </c:pt>
                <c:pt idx="2373">
                  <c:v>0.21317</c:v>
                </c:pt>
                <c:pt idx="2374">
                  <c:v>0.2132</c:v>
                </c:pt>
                <c:pt idx="2375">
                  <c:v>0.21324000000000001</c:v>
                </c:pt>
                <c:pt idx="2376">
                  <c:v>0.21324000000000001</c:v>
                </c:pt>
                <c:pt idx="2377">
                  <c:v>0.21328</c:v>
                </c:pt>
                <c:pt idx="2378">
                  <c:v>0.21332000000000001</c:v>
                </c:pt>
                <c:pt idx="2379">
                  <c:v>0.21343999999999999</c:v>
                </c:pt>
                <c:pt idx="2380">
                  <c:v>0.21351999999999999</c:v>
                </c:pt>
                <c:pt idx="2381">
                  <c:v>0.21351999999999999</c:v>
                </c:pt>
                <c:pt idx="2382">
                  <c:v>0.21368000000000001</c:v>
                </c:pt>
                <c:pt idx="2383">
                  <c:v>0.21371999999999999</c:v>
                </c:pt>
                <c:pt idx="2384">
                  <c:v>0.21379000000000001</c:v>
                </c:pt>
                <c:pt idx="2385">
                  <c:v>0.21387</c:v>
                </c:pt>
                <c:pt idx="2386">
                  <c:v>0.21387</c:v>
                </c:pt>
                <c:pt idx="2387">
                  <c:v>0.21399000000000001</c:v>
                </c:pt>
                <c:pt idx="2388">
                  <c:v>0.21415000000000001</c:v>
                </c:pt>
                <c:pt idx="2389">
                  <c:v>0.21426999999999999</c:v>
                </c:pt>
                <c:pt idx="2390">
                  <c:v>0.21431</c:v>
                </c:pt>
                <c:pt idx="2391">
                  <c:v>0.2145</c:v>
                </c:pt>
                <c:pt idx="2392">
                  <c:v>0.21454000000000001</c:v>
                </c:pt>
                <c:pt idx="2393">
                  <c:v>0.21457999999999999</c:v>
                </c:pt>
                <c:pt idx="2394">
                  <c:v>0.21462000000000001</c:v>
                </c:pt>
                <c:pt idx="2395">
                  <c:v>0.21462000000000001</c:v>
                </c:pt>
                <c:pt idx="2396">
                  <c:v>0.2147</c:v>
                </c:pt>
                <c:pt idx="2397">
                  <c:v>0.2147</c:v>
                </c:pt>
                <c:pt idx="2398">
                  <c:v>0.2147</c:v>
                </c:pt>
                <c:pt idx="2399">
                  <c:v>0.21478</c:v>
                </c:pt>
                <c:pt idx="2400">
                  <c:v>0.21486</c:v>
                </c:pt>
                <c:pt idx="2401">
                  <c:v>0.21490000000000001</c:v>
                </c:pt>
                <c:pt idx="2402">
                  <c:v>0.21490000000000001</c:v>
                </c:pt>
                <c:pt idx="2403">
                  <c:v>0.21496999999999999</c:v>
                </c:pt>
                <c:pt idx="2404">
                  <c:v>0.21501000000000001</c:v>
                </c:pt>
                <c:pt idx="2405">
                  <c:v>0.21501000000000001</c:v>
                </c:pt>
                <c:pt idx="2406">
                  <c:v>0.21501000000000001</c:v>
                </c:pt>
                <c:pt idx="2407">
                  <c:v>0.21504999999999999</c:v>
                </c:pt>
                <c:pt idx="2408">
                  <c:v>0.21517</c:v>
                </c:pt>
                <c:pt idx="2409">
                  <c:v>0.21517</c:v>
                </c:pt>
                <c:pt idx="2410">
                  <c:v>0.21521000000000001</c:v>
                </c:pt>
                <c:pt idx="2411">
                  <c:v>0.21525</c:v>
                </c:pt>
                <c:pt idx="2412">
                  <c:v>0.21532999999999999</c:v>
                </c:pt>
                <c:pt idx="2413">
                  <c:v>0.21548999999999999</c:v>
                </c:pt>
                <c:pt idx="2414">
                  <c:v>0.21556</c:v>
                </c:pt>
                <c:pt idx="2415">
                  <c:v>0.21560000000000001</c:v>
                </c:pt>
                <c:pt idx="2416">
                  <c:v>0.21564</c:v>
                </c:pt>
                <c:pt idx="2417">
                  <c:v>0.21568000000000001</c:v>
                </c:pt>
                <c:pt idx="2418">
                  <c:v>0.21576000000000001</c:v>
                </c:pt>
                <c:pt idx="2419">
                  <c:v>0.21576000000000001</c:v>
                </c:pt>
                <c:pt idx="2420">
                  <c:v>0.21576000000000001</c:v>
                </c:pt>
                <c:pt idx="2421">
                  <c:v>0.21579999999999999</c:v>
                </c:pt>
                <c:pt idx="2422">
                  <c:v>0.21584</c:v>
                </c:pt>
                <c:pt idx="2423">
                  <c:v>0.21592</c:v>
                </c:pt>
                <c:pt idx="2424">
                  <c:v>0.21592</c:v>
                </c:pt>
                <c:pt idx="2425">
                  <c:v>0.21592</c:v>
                </c:pt>
                <c:pt idx="2426">
                  <c:v>0.216</c:v>
                </c:pt>
                <c:pt idx="2427">
                  <c:v>0.21604000000000001</c:v>
                </c:pt>
                <c:pt idx="2428">
                  <c:v>0.21611</c:v>
                </c:pt>
                <c:pt idx="2429">
                  <c:v>0.21623000000000001</c:v>
                </c:pt>
                <c:pt idx="2430">
                  <c:v>0.21626999999999999</c:v>
                </c:pt>
                <c:pt idx="2431">
                  <c:v>0.21626999999999999</c:v>
                </c:pt>
                <c:pt idx="2432">
                  <c:v>0.21626999999999999</c:v>
                </c:pt>
                <c:pt idx="2433">
                  <c:v>0.21626999999999999</c:v>
                </c:pt>
                <c:pt idx="2434">
                  <c:v>0.21626999999999999</c:v>
                </c:pt>
                <c:pt idx="2435">
                  <c:v>0.21631</c:v>
                </c:pt>
                <c:pt idx="2436">
                  <c:v>0.21634999999999999</c:v>
                </c:pt>
                <c:pt idx="2437">
                  <c:v>0.21654999999999999</c:v>
                </c:pt>
                <c:pt idx="2438">
                  <c:v>0.21665999999999999</c:v>
                </c:pt>
                <c:pt idx="2439">
                  <c:v>0.2167</c:v>
                </c:pt>
                <c:pt idx="2440">
                  <c:v>0.21673999999999999</c:v>
                </c:pt>
                <c:pt idx="2441">
                  <c:v>0.21673999999999999</c:v>
                </c:pt>
                <c:pt idx="2442">
                  <c:v>0.21673999999999999</c:v>
                </c:pt>
                <c:pt idx="2443">
                  <c:v>0.21673999999999999</c:v>
                </c:pt>
                <c:pt idx="2444">
                  <c:v>0.21673999999999999</c:v>
                </c:pt>
                <c:pt idx="2445">
                  <c:v>0.21678</c:v>
                </c:pt>
                <c:pt idx="2446">
                  <c:v>0.21678</c:v>
                </c:pt>
                <c:pt idx="2447">
                  <c:v>0.21682000000000001</c:v>
                </c:pt>
                <c:pt idx="2448">
                  <c:v>0.21682000000000001</c:v>
                </c:pt>
                <c:pt idx="2449">
                  <c:v>0.21682000000000001</c:v>
                </c:pt>
                <c:pt idx="2450">
                  <c:v>0.21686</c:v>
                </c:pt>
                <c:pt idx="2451">
                  <c:v>0.21693999999999999</c:v>
                </c:pt>
                <c:pt idx="2452">
                  <c:v>0.21698000000000001</c:v>
                </c:pt>
                <c:pt idx="2453">
                  <c:v>0.21706</c:v>
                </c:pt>
                <c:pt idx="2454">
                  <c:v>0.21706</c:v>
                </c:pt>
                <c:pt idx="2455">
                  <c:v>0.21709999999999999</c:v>
                </c:pt>
                <c:pt idx="2456">
                  <c:v>0.21714</c:v>
                </c:pt>
                <c:pt idx="2457">
                  <c:v>0.21722</c:v>
                </c:pt>
                <c:pt idx="2458">
                  <c:v>0.21725</c:v>
                </c:pt>
                <c:pt idx="2459">
                  <c:v>0.21725</c:v>
                </c:pt>
                <c:pt idx="2460">
                  <c:v>0.21725</c:v>
                </c:pt>
                <c:pt idx="2461">
                  <c:v>0.21725</c:v>
                </c:pt>
                <c:pt idx="2462">
                  <c:v>0.21725</c:v>
                </c:pt>
                <c:pt idx="2463">
                  <c:v>0.21733</c:v>
                </c:pt>
                <c:pt idx="2464">
                  <c:v>0.21737000000000001</c:v>
                </c:pt>
                <c:pt idx="2465">
                  <c:v>0.21740999999999999</c:v>
                </c:pt>
                <c:pt idx="2466">
                  <c:v>0.21748999999999999</c:v>
                </c:pt>
                <c:pt idx="2467">
                  <c:v>0.21753</c:v>
                </c:pt>
                <c:pt idx="2468">
                  <c:v>0.21761</c:v>
                </c:pt>
                <c:pt idx="2469">
                  <c:v>0.21765000000000001</c:v>
                </c:pt>
                <c:pt idx="2470">
                  <c:v>0.21773000000000001</c:v>
                </c:pt>
                <c:pt idx="2471">
                  <c:v>0.21781</c:v>
                </c:pt>
                <c:pt idx="2472">
                  <c:v>0.21781</c:v>
                </c:pt>
                <c:pt idx="2473">
                  <c:v>0.21784000000000001</c:v>
                </c:pt>
                <c:pt idx="2474">
                  <c:v>0.21787999999999999</c:v>
                </c:pt>
                <c:pt idx="2475">
                  <c:v>0.21795999999999999</c:v>
                </c:pt>
                <c:pt idx="2476">
                  <c:v>0.21795999999999999</c:v>
                </c:pt>
                <c:pt idx="2477">
                  <c:v>0.21795999999999999</c:v>
                </c:pt>
                <c:pt idx="2478">
                  <c:v>0.218</c:v>
                </c:pt>
                <c:pt idx="2479">
                  <c:v>0.21804000000000001</c:v>
                </c:pt>
                <c:pt idx="2480">
                  <c:v>0.21804000000000001</c:v>
                </c:pt>
                <c:pt idx="2481">
                  <c:v>0.21812000000000001</c:v>
                </c:pt>
                <c:pt idx="2482">
                  <c:v>0.21812000000000001</c:v>
                </c:pt>
                <c:pt idx="2483">
                  <c:v>0.21812000000000001</c:v>
                </c:pt>
                <c:pt idx="2484">
                  <c:v>0.21828</c:v>
                </c:pt>
                <c:pt idx="2485">
                  <c:v>0.21828</c:v>
                </c:pt>
                <c:pt idx="2486">
                  <c:v>0.21836</c:v>
                </c:pt>
                <c:pt idx="2487">
                  <c:v>0.21839</c:v>
                </c:pt>
                <c:pt idx="2488">
                  <c:v>0.21839</c:v>
                </c:pt>
                <c:pt idx="2489">
                  <c:v>0.21839</c:v>
                </c:pt>
                <c:pt idx="2490">
                  <c:v>0.21839</c:v>
                </c:pt>
                <c:pt idx="2491">
                  <c:v>0.21839</c:v>
                </c:pt>
                <c:pt idx="2492">
                  <c:v>0.21843000000000001</c:v>
                </c:pt>
                <c:pt idx="2493">
                  <c:v>0.21859000000000001</c:v>
                </c:pt>
                <c:pt idx="2494">
                  <c:v>0.21859000000000001</c:v>
                </c:pt>
                <c:pt idx="2495">
                  <c:v>0.21862999999999999</c:v>
                </c:pt>
                <c:pt idx="2496">
                  <c:v>0.21867</c:v>
                </c:pt>
                <c:pt idx="2497">
                  <c:v>0.21867</c:v>
                </c:pt>
                <c:pt idx="2498">
                  <c:v>0.21870999999999999</c:v>
                </c:pt>
                <c:pt idx="2499">
                  <c:v>0.21887000000000001</c:v>
                </c:pt>
                <c:pt idx="2500">
                  <c:v>0.21895000000000001</c:v>
                </c:pt>
                <c:pt idx="2501">
                  <c:v>0.21906</c:v>
                </c:pt>
                <c:pt idx="2502">
                  <c:v>0.21909999999999999</c:v>
                </c:pt>
                <c:pt idx="2503">
                  <c:v>0.21914</c:v>
                </c:pt>
                <c:pt idx="2504">
                  <c:v>0.21914</c:v>
                </c:pt>
                <c:pt idx="2505">
                  <c:v>0.21918000000000001</c:v>
                </c:pt>
                <c:pt idx="2506">
                  <c:v>0.21918000000000001</c:v>
                </c:pt>
                <c:pt idx="2507">
                  <c:v>0.21922</c:v>
                </c:pt>
                <c:pt idx="2508">
                  <c:v>0.21926000000000001</c:v>
                </c:pt>
                <c:pt idx="2509">
                  <c:v>0.21926000000000001</c:v>
                </c:pt>
                <c:pt idx="2510">
                  <c:v>0.21926000000000001</c:v>
                </c:pt>
                <c:pt idx="2511">
                  <c:v>0.21926000000000001</c:v>
                </c:pt>
                <c:pt idx="2512">
                  <c:v>0.21934000000000001</c:v>
                </c:pt>
                <c:pt idx="2513">
                  <c:v>0.21937999999999999</c:v>
                </c:pt>
                <c:pt idx="2514">
                  <c:v>0.21942</c:v>
                </c:pt>
                <c:pt idx="2515">
                  <c:v>0.21954000000000001</c:v>
                </c:pt>
                <c:pt idx="2516">
                  <c:v>0.21956999999999999</c:v>
                </c:pt>
                <c:pt idx="2517">
                  <c:v>0.21965000000000001</c:v>
                </c:pt>
                <c:pt idx="2518">
                  <c:v>0.21973000000000001</c:v>
                </c:pt>
                <c:pt idx="2519">
                  <c:v>0.21973000000000001</c:v>
                </c:pt>
                <c:pt idx="2520">
                  <c:v>0.21973000000000001</c:v>
                </c:pt>
                <c:pt idx="2521">
                  <c:v>0.21973000000000001</c:v>
                </c:pt>
                <c:pt idx="2522">
                  <c:v>0.21976999999999999</c:v>
                </c:pt>
                <c:pt idx="2523">
                  <c:v>0.21976999999999999</c:v>
                </c:pt>
                <c:pt idx="2524">
                  <c:v>0.21981000000000001</c:v>
                </c:pt>
                <c:pt idx="2525">
                  <c:v>0.21981000000000001</c:v>
                </c:pt>
                <c:pt idx="2526">
                  <c:v>0.21981000000000001</c:v>
                </c:pt>
                <c:pt idx="2527">
                  <c:v>0.21989</c:v>
                </c:pt>
                <c:pt idx="2528">
                  <c:v>0.21989</c:v>
                </c:pt>
                <c:pt idx="2529">
                  <c:v>0.21997</c:v>
                </c:pt>
                <c:pt idx="2530">
                  <c:v>0.21997</c:v>
                </c:pt>
                <c:pt idx="2531">
                  <c:v>0.21997</c:v>
                </c:pt>
                <c:pt idx="2532">
                  <c:v>0.21997</c:v>
                </c:pt>
                <c:pt idx="2533">
                  <c:v>0.22001000000000001</c:v>
                </c:pt>
                <c:pt idx="2534">
                  <c:v>0.22001000000000001</c:v>
                </c:pt>
                <c:pt idx="2535">
                  <c:v>0.22005</c:v>
                </c:pt>
                <c:pt idx="2536">
                  <c:v>0.22005</c:v>
                </c:pt>
                <c:pt idx="2537">
                  <c:v>0.22005</c:v>
                </c:pt>
                <c:pt idx="2538">
                  <c:v>0.22005</c:v>
                </c:pt>
                <c:pt idx="2539">
                  <c:v>0.22012999999999999</c:v>
                </c:pt>
                <c:pt idx="2540">
                  <c:v>0.22015999999999999</c:v>
                </c:pt>
                <c:pt idx="2541">
                  <c:v>0.22020000000000001</c:v>
                </c:pt>
                <c:pt idx="2542">
                  <c:v>0.22023999999999999</c:v>
                </c:pt>
                <c:pt idx="2543">
                  <c:v>0.22028</c:v>
                </c:pt>
                <c:pt idx="2544">
                  <c:v>0.22031999999999999</c:v>
                </c:pt>
                <c:pt idx="2545">
                  <c:v>0.22036</c:v>
                </c:pt>
                <c:pt idx="2546">
                  <c:v>0.22036</c:v>
                </c:pt>
                <c:pt idx="2547">
                  <c:v>0.22036</c:v>
                </c:pt>
                <c:pt idx="2548">
                  <c:v>0.22040000000000001</c:v>
                </c:pt>
                <c:pt idx="2549">
                  <c:v>0.22040000000000001</c:v>
                </c:pt>
                <c:pt idx="2550">
                  <c:v>0.22040000000000001</c:v>
                </c:pt>
                <c:pt idx="2551">
                  <c:v>0.22056000000000001</c:v>
                </c:pt>
                <c:pt idx="2552">
                  <c:v>0.22059999999999999</c:v>
                </c:pt>
                <c:pt idx="2553">
                  <c:v>0.22059999999999999</c:v>
                </c:pt>
                <c:pt idx="2554">
                  <c:v>0.22059999999999999</c:v>
                </c:pt>
                <c:pt idx="2555">
                  <c:v>0.22064</c:v>
                </c:pt>
                <c:pt idx="2556">
                  <c:v>0.22067999999999999</c:v>
                </c:pt>
                <c:pt idx="2557">
                  <c:v>0.22067999999999999</c:v>
                </c:pt>
                <c:pt idx="2558">
                  <c:v>0.22070999999999999</c:v>
                </c:pt>
                <c:pt idx="2559">
                  <c:v>0.22075</c:v>
                </c:pt>
                <c:pt idx="2560">
                  <c:v>0.22087000000000001</c:v>
                </c:pt>
                <c:pt idx="2561">
                  <c:v>0.22098999999999999</c:v>
                </c:pt>
                <c:pt idx="2562">
                  <c:v>0.22103</c:v>
                </c:pt>
                <c:pt idx="2563">
                  <c:v>0.22111</c:v>
                </c:pt>
                <c:pt idx="2564">
                  <c:v>0.22119</c:v>
                </c:pt>
                <c:pt idx="2565">
                  <c:v>0.22123000000000001</c:v>
                </c:pt>
                <c:pt idx="2566">
                  <c:v>0.22126999999999999</c:v>
                </c:pt>
                <c:pt idx="2567">
                  <c:v>0.22126999999999999</c:v>
                </c:pt>
                <c:pt idx="2568">
                  <c:v>0.22134000000000001</c:v>
                </c:pt>
                <c:pt idx="2569">
                  <c:v>0.2215</c:v>
                </c:pt>
                <c:pt idx="2570">
                  <c:v>0.2215</c:v>
                </c:pt>
                <c:pt idx="2571">
                  <c:v>0.22153999999999999</c:v>
                </c:pt>
                <c:pt idx="2572">
                  <c:v>0.22158</c:v>
                </c:pt>
                <c:pt idx="2573">
                  <c:v>0.22158</c:v>
                </c:pt>
                <c:pt idx="2574">
                  <c:v>0.22162000000000001</c:v>
                </c:pt>
                <c:pt idx="2575">
                  <c:v>0.22162000000000001</c:v>
                </c:pt>
                <c:pt idx="2576">
                  <c:v>0.22162000000000001</c:v>
                </c:pt>
                <c:pt idx="2577">
                  <c:v>0.22166</c:v>
                </c:pt>
                <c:pt idx="2578">
                  <c:v>0.22166</c:v>
                </c:pt>
                <c:pt idx="2579">
                  <c:v>0.22173999999999999</c:v>
                </c:pt>
                <c:pt idx="2580">
                  <c:v>0.22178</c:v>
                </c:pt>
                <c:pt idx="2581">
                  <c:v>0.22178</c:v>
                </c:pt>
                <c:pt idx="2582">
                  <c:v>0.22178</c:v>
                </c:pt>
                <c:pt idx="2583">
                  <c:v>0.22181999999999999</c:v>
                </c:pt>
                <c:pt idx="2584">
                  <c:v>0.22186</c:v>
                </c:pt>
                <c:pt idx="2585">
                  <c:v>0.22189</c:v>
                </c:pt>
                <c:pt idx="2586">
                  <c:v>0.22197</c:v>
                </c:pt>
                <c:pt idx="2587">
                  <c:v>0.22205</c:v>
                </c:pt>
                <c:pt idx="2588">
                  <c:v>0.22212999999999999</c:v>
                </c:pt>
                <c:pt idx="2589">
                  <c:v>0.22220999999999999</c:v>
                </c:pt>
                <c:pt idx="2590">
                  <c:v>0.22220999999999999</c:v>
                </c:pt>
                <c:pt idx="2591">
                  <c:v>0.22228999999999999</c:v>
                </c:pt>
                <c:pt idx="2592">
                  <c:v>0.22228999999999999</c:v>
                </c:pt>
                <c:pt idx="2593">
                  <c:v>0.22233</c:v>
                </c:pt>
                <c:pt idx="2594">
                  <c:v>0.22233</c:v>
                </c:pt>
                <c:pt idx="2595">
                  <c:v>0.22237000000000001</c:v>
                </c:pt>
                <c:pt idx="2596">
                  <c:v>0.22245000000000001</c:v>
                </c:pt>
                <c:pt idx="2597">
                  <c:v>0.22256000000000001</c:v>
                </c:pt>
                <c:pt idx="2598">
                  <c:v>0.22256000000000001</c:v>
                </c:pt>
                <c:pt idx="2599">
                  <c:v>0.22256000000000001</c:v>
                </c:pt>
                <c:pt idx="2600">
                  <c:v>0.22259999999999999</c:v>
                </c:pt>
                <c:pt idx="2601">
                  <c:v>0.22264</c:v>
                </c:pt>
                <c:pt idx="2602">
                  <c:v>0.22272</c:v>
                </c:pt>
                <c:pt idx="2603">
                  <c:v>0.22276000000000001</c:v>
                </c:pt>
                <c:pt idx="2604">
                  <c:v>0.22276000000000001</c:v>
                </c:pt>
                <c:pt idx="2605">
                  <c:v>0.22287999999999999</c:v>
                </c:pt>
                <c:pt idx="2606">
                  <c:v>0.22292000000000001</c:v>
                </c:pt>
                <c:pt idx="2607">
                  <c:v>0.22303000000000001</c:v>
                </c:pt>
                <c:pt idx="2608">
                  <c:v>0.22306999999999999</c:v>
                </c:pt>
                <c:pt idx="2609">
                  <c:v>0.22314999999999999</c:v>
                </c:pt>
                <c:pt idx="2610">
                  <c:v>0.22314999999999999</c:v>
                </c:pt>
                <c:pt idx="2611">
                  <c:v>0.22314999999999999</c:v>
                </c:pt>
                <c:pt idx="2612">
                  <c:v>0.22314999999999999</c:v>
                </c:pt>
                <c:pt idx="2613">
                  <c:v>0.22314999999999999</c:v>
                </c:pt>
                <c:pt idx="2614">
                  <c:v>0.22314999999999999</c:v>
                </c:pt>
                <c:pt idx="2615">
                  <c:v>0.22319</c:v>
                </c:pt>
                <c:pt idx="2616">
                  <c:v>0.22331000000000001</c:v>
                </c:pt>
                <c:pt idx="2617">
                  <c:v>0.22331000000000001</c:v>
                </c:pt>
                <c:pt idx="2618">
                  <c:v>0.22334999999999999</c:v>
                </c:pt>
                <c:pt idx="2619">
                  <c:v>0.22342999999999999</c:v>
                </c:pt>
                <c:pt idx="2620">
                  <c:v>0.22347</c:v>
                </c:pt>
                <c:pt idx="2621">
                  <c:v>0.22347</c:v>
                </c:pt>
                <c:pt idx="2622">
                  <c:v>0.22350999999999999</c:v>
                </c:pt>
                <c:pt idx="2623">
                  <c:v>0.22355</c:v>
                </c:pt>
                <c:pt idx="2624">
                  <c:v>0.22355</c:v>
                </c:pt>
                <c:pt idx="2625">
                  <c:v>0.22359000000000001</c:v>
                </c:pt>
                <c:pt idx="2626">
                  <c:v>0.22366</c:v>
                </c:pt>
                <c:pt idx="2627">
                  <c:v>0.22366</c:v>
                </c:pt>
                <c:pt idx="2628">
                  <c:v>0.22370000000000001</c:v>
                </c:pt>
                <c:pt idx="2629">
                  <c:v>0.22373999999999999</c:v>
                </c:pt>
                <c:pt idx="2630">
                  <c:v>0.22378000000000001</c:v>
                </c:pt>
                <c:pt idx="2631">
                  <c:v>0.22378000000000001</c:v>
                </c:pt>
                <c:pt idx="2632">
                  <c:v>0.22378000000000001</c:v>
                </c:pt>
                <c:pt idx="2633">
                  <c:v>0.22381999999999999</c:v>
                </c:pt>
                <c:pt idx="2634">
                  <c:v>0.22389999999999999</c:v>
                </c:pt>
                <c:pt idx="2635">
                  <c:v>0.22398000000000001</c:v>
                </c:pt>
                <c:pt idx="2636">
                  <c:v>0.22398000000000001</c:v>
                </c:pt>
                <c:pt idx="2637">
                  <c:v>0.22409999999999999</c:v>
                </c:pt>
                <c:pt idx="2638">
                  <c:v>0.22409999999999999</c:v>
                </c:pt>
                <c:pt idx="2639">
                  <c:v>0.22414000000000001</c:v>
                </c:pt>
                <c:pt idx="2640">
                  <c:v>0.22414000000000001</c:v>
                </c:pt>
                <c:pt idx="2641">
                  <c:v>0.22414000000000001</c:v>
                </c:pt>
                <c:pt idx="2642">
                  <c:v>0.22420999999999999</c:v>
                </c:pt>
                <c:pt idx="2643">
                  <c:v>0.22428999999999999</c:v>
                </c:pt>
                <c:pt idx="2644">
                  <c:v>0.22433</c:v>
                </c:pt>
                <c:pt idx="2645">
                  <c:v>0.22433</c:v>
                </c:pt>
                <c:pt idx="2646">
                  <c:v>0.22433</c:v>
                </c:pt>
                <c:pt idx="2647">
                  <c:v>0.22433</c:v>
                </c:pt>
                <c:pt idx="2648">
                  <c:v>0.22437000000000001</c:v>
                </c:pt>
                <c:pt idx="2649">
                  <c:v>0.22437000000000001</c:v>
                </c:pt>
                <c:pt idx="2650">
                  <c:v>0.22445000000000001</c:v>
                </c:pt>
                <c:pt idx="2651">
                  <c:v>0.22456999999999999</c:v>
                </c:pt>
                <c:pt idx="2652">
                  <c:v>0.22461</c:v>
                </c:pt>
                <c:pt idx="2653">
                  <c:v>0.22461</c:v>
                </c:pt>
                <c:pt idx="2654">
                  <c:v>0.22464999999999999</c:v>
                </c:pt>
                <c:pt idx="2655">
                  <c:v>0.22469</c:v>
                </c:pt>
                <c:pt idx="2656">
                  <c:v>0.22477</c:v>
                </c:pt>
                <c:pt idx="2657">
                  <c:v>0.2248</c:v>
                </c:pt>
                <c:pt idx="2658">
                  <c:v>0.22495999999999999</c:v>
                </c:pt>
                <c:pt idx="2659">
                  <c:v>0.22495999999999999</c:v>
                </c:pt>
                <c:pt idx="2660">
                  <c:v>0.22500000000000001</c:v>
                </c:pt>
                <c:pt idx="2661">
                  <c:v>0.22500000000000001</c:v>
                </c:pt>
                <c:pt idx="2662">
                  <c:v>0.22503999999999999</c:v>
                </c:pt>
                <c:pt idx="2663">
                  <c:v>0.22511999999999999</c:v>
                </c:pt>
                <c:pt idx="2664">
                  <c:v>0.22516</c:v>
                </c:pt>
                <c:pt idx="2665">
                  <c:v>0.22520000000000001</c:v>
                </c:pt>
                <c:pt idx="2666">
                  <c:v>0.22520000000000001</c:v>
                </c:pt>
                <c:pt idx="2667">
                  <c:v>0.22528000000000001</c:v>
                </c:pt>
                <c:pt idx="2668">
                  <c:v>0.22534999999999999</c:v>
                </c:pt>
                <c:pt idx="2669">
                  <c:v>0.22542999999999999</c:v>
                </c:pt>
                <c:pt idx="2670">
                  <c:v>0.22542999999999999</c:v>
                </c:pt>
                <c:pt idx="2671">
                  <c:v>0.22542999999999999</c:v>
                </c:pt>
                <c:pt idx="2672">
                  <c:v>0.22547</c:v>
                </c:pt>
                <c:pt idx="2673">
                  <c:v>0.22550999999999999</c:v>
                </c:pt>
                <c:pt idx="2674">
                  <c:v>0.22550999999999999</c:v>
                </c:pt>
                <c:pt idx="2675">
                  <c:v>0.22559000000000001</c:v>
                </c:pt>
                <c:pt idx="2676">
                  <c:v>0.22559000000000001</c:v>
                </c:pt>
                <c:pt idx="2677">
                  <c:v>0.22559000000000001</c:v>
                </c:pt>
                <c:pt idx="2678">
                  <c:v>0.22563</c:v>
                </c:pt>
                <c:pt idx="2679">
                  <c:v>0.22563</c:v>
                </c:pt>
                <c:pt idx="2680">
                  <c:v>0.22567000000000001</c:v>
                </c:pt>
                <c:pt idx="2681">
                  <c:v>0.22570999999999999</c:v>
                </c:pt>
                <c:pt idx="2682">
                  <c:v>0.22578999999999999</c:v>
                </c:pt>
                <c:pt idx="2683">
                  <c:v>0.22578999999999999</c:v>
                </c:pt>
                <c:pt idx="2684">
                  <c:v>0.22591</c:v>
                </c:pt>
                <c:pt idx="2685">
                  <c:v>0.22591</c:v>
                </c:pt>
                <c:pt idx="2686">
                  <c:v>0.22597999999999999</c:v>
                </c:pt>
                <c:pt idx="2687">
                  <c:v>0.22597999999999999</c:v>
                </c:pt>
                <c:pt idx="2688">
                  <c:v>0.22597999999999999</c:v>
                </c:pt>
                <c:pt idx="2689">
                  <c:v>0.22602</c:v>
                </c:pt>
                <c:pt idx="2690">
                  <c:v>0.22606000000000001</c:v>
                </c:pt>
                <c:pt idx="2691">
                  <c:v>0.2261</c:v>
                </c:pt>
                <c:pt idx="2692">
                  <c:v>0.2261</c:v>
                </c:pt>
                <c:pt idx="2693">
                  <c:v>0.22614000000000001</c:v>
                </c:pt>
                <c:pt idx="2694">
                  <c:v>0.22614000000000001</c:v>
                </c:pt>
                <c:pt idx="2695">
                  <c:v>0.22617999999999999</c:v>
                </c:pt>
                <c:pt idx="2696">
                  <c:v>0.22617999999999999</c:v>
                </c:pt>
                <c:pt idx="2697">
                  <c:v>0.22622</c:v>
                </c:pt>
                <c:pt idx="2698">
                  <c:v>0.22622</c:v>
                </c:pt>
                <c:pt idx="2699">
                  <c:v>0.22622</c:v>
                </c:pt>
                <c:pt idx="2700">
                  <c:v>0.22622</c:v>
                </c:pt>
                <c:pt idx="2701">
                  <c:v>0.22622</c:v>
                </c:pt>
                <c:pt idx="2702">
                  <c:v>0.22622</c:v>
                </c:pt>
                <c:pt idx="2703">
                  <c:v>0.22625999999999999</c:v>
                </c:pt>
                <c:pt idx="2704">
                  <c:v>0.2263</c:v>
                </c:pt>
                <c:pt idx="2705">
                  <c:v>0.2263</c:v>
                </c:pt>
                <c:pt idx="2706">
                  <c:v>0.2263</c:v>
                </c:pt>
                <c:pt idx="2707">
                  <c:v>0.2263</c:v>
                </c:pt>
                <c:pt idx="2708">
                  <c:v>0.22638</c:v>
                </c:pt>
                <c:pt idx="2709">
                  <c:v>0.22645999999999999</c:v>
                </c:pt>
                <c:pt idx="2710">
                  <c:v>0.22645999999999999</c:v>
                </c:pt>
                <c:pt idx="2711">
                  <c:v>0.22645999999999999</c:v>
                </c:pt>
                <c:pt idx="2712">
                  <c:v>0.22645999999999999</c:v>
                </c:pt>
                <c:pt idx="2713">
                  <c:v>0.22656999999999999</c:v>
                </c:pt>
                <c:pt idx="2714">
                  <c:v>0.22661000000000001</c:v>
                </c:pt>
                <c:pt idx="2715">
                  <c:v>0.22664999999999999</c:v>
                </c:pt>
                <c:pt idx="2716">
                  <c:v>0.22664999999999999</c:v>
                </c:pt>
                <c:pt idx="2717">
                  <c:v>0.22669</c:v>
                </c:pt>
                <c:pt idx="2718">
                  <c:v>0.22669</c:v>
                </c:pt>
                <c:pt idx="2719">
                  <c:v>0.22681000000000001</c:v>
                </c:pt>
                <c:pt idx="2720">
                  <c:v>0.22681000000000001</c:v>
                </c:pt>
                <c:pt idx="2721">
                  <c:v>0.22681000000000001</c:v>
                </c:pt>
                <c:pt idx="2722">
                  <c:v>0.22685</c:v>
                </c:pt>
                <c:pt idx="2723">
                  <c:v>0.22685</c:v>
                </c:pt>
                <c:pt idx="2724">
                  <c:v>0.22685</c:v>
                </c:pt>
                <c:pt idx="2725">
                  <c:v>0.22685</c:v>
                </c:pt>
                <c:pt idx="2726">
                  <c:v>0.22689000000000001</c:v>
                </c:pt>
                <c:pt idx="2727">
                  <c:v>0.22689000000000001</c:v>
                </c:pt>
                <c:pt idx="2728">
                  <c:v>0.22692999999999999</c:v>
                </c:pt>
                <c:pt idx="2729">
                  <c:v>0.22692999999999999</c:v>
                </c:pt>
                <c:pt idx="2730">
                  <c:v>0.22692999999999999</c:v>
                </c:pt>
                <c:pt idx="2731">
                  <c:v>0.22697000000000001</c:v>
                </c:pt>
                <c:pt idx="2732">
                  <c:v>0.22697000000000001</c:v>
                </c:pt>
                <c:pt idx="2733">
                  <c:v>0.22700999999999999</c:v>
                </c:pt>
                <c:pt idx="2734">
                  <c:v>0.22700999999999999</c:v>
                </c:pt>
                <c:pt idx="2735">
                  <c:v>0.22708999999999999</c:v>
                </c:pt>
                <c:pt idx="2736">
                  <c:v>0.22716</c:v>
                </c:pt>
                <c:pt idx="2737">
                  <c:v>0.22720000000000001</c:v>
                </c:pt>
                <c:pt idx="2738">
                  <c:v>0.22724</c:v>
                </c:pt>
                <c:pt idx="2739">
                  <c:v>0.22728000000000001</c:v>
                </c:pt>
                <c:pt idx="2740">
                  <c:v>0.22731999999999999</c:v>
                </c:pt>
                <c:pt idx="2741">
                  <c:v>0.22736000000000001</c:v>
                </c:pt>
                <c:pt idx="2742">
                  <c:v>0.22736000000000001</c:v>
                </c:pt>
                <c:pt idx="2743">
                  <c:v>0.22739999999999999</c:v>
                </c:pt>
                <c:pt idx="2744">
                  <c:v>0.22744</c:v>
                </c:pt>
                <c:pt idx="2745">
                  <c:v>0.22747999999999999</c:v>
                </c:pt>
                <c:pt idx="2746">
                  <c:v>0.22752</c:v>
                </c:pt>
                <c:pt idx="2747">
                  <c:v>0.22764000000000001</c:v>
                </c:pt>
                <c:pt idx="2748">
                  <c:v>0.22767000000000001</c:v>
                </c:pt>
                <c:pt idx="2749">
                  <c:v>0.22767000000000001</c:v>
                </c:pt>
                <c:pt idx="2750">
                  <c:v>0.22775000000000001</c:v>
                </c:pt>
                <c:pt idx="2751">
                  <c:v>0.22775000000000001</c:v>
                </c:pt>
                <c:pt idx="2752">
                  <c:v>0.22778999999999999</c:v>
                </c:pt>
                <c:pt idx="2753">
                  <c:v>0.22783</c:v>
                </c:pt>
                <c:pt idx="2754">
                  <c:v>0.22786999999999999</c:v>
                </c:pt>
                <c:pt idx="2755">
                  <c:v>0.22786999999999999</c:v>
                </c:pt>
                <c:pt idx="2756">
                  <c:v>0.22791</c:v>
                </c:pt>
                <c:pt idx="2757">
                  <c:v>0.22791</c:v>
                </c:pt>
                <c:pt idx="2758">
                  <c:v>0.22803000000000001</c:v>
                </c:pt>
                <c:pt idx="2759">
                  <c:v>0.22806999999999999</c:v>
                </c:pt>
                <c:pt idx="2760">
                  <c:v>0.22814999999999999</c:v>
                </c:pt>
                <c:pt idx="2761">
                  <c:v>0.22814999999999999</c:v>
                </c:pt>
                <c:pt idx="2762">
                  <c:v>0.22814999999999999</c:v>
                </c:pt>
                <c:pt idx="2763">
                  <c:v>0.22825999999999999</c:v>
                </c:pt>
                <c:pt idx="2764">
                  <c:v>0.22825999999999999</c:v>
                </c:pt>
                <c:pt idx="2765">
                  <c:v>0.2283</c:v>
                </c:pt>
                <c:pt idx="2766">
                  <c:v>0.22833999999999999</c:v>
                </c:pt>
                <c:pt idx="2767">
                  <c:v>0.22833999999999999</c:v>
                </c:pt>
                <c:pt idx="2768">
                  <c:v>0.22842000000000001</c:v>
                </c:pt>
                <c:pt idx="2769">
                  <c:v>0.22846</c:v>
                </c:pt>
                <c:pt idx="2770">
                  <c:v>0.22858000000000001</c:v>
                </c:pt>
                <c:pt idx="2771">
                  <c:v>0.22861999999999999</c:v>
                </c:pt>
                <c:pt idx="2772">
                  <c:v>0.22866</c:v>
                </c:pt>
                <c:pt idx="2773">
                  <c:v>0.22866</c:v>
                </c:pt>
                <c:pt idx="2774">
                  <c:v>0.22874</c:v>
                </c:pt>
                <c:pt idx="2775">
                  <c:v>0.22874</c:v>
                </c:pt>
                <c:pt idx="2776">
                  <c:v>0.22874</c:v>
                </c:pt>
                <c:pt idx="2777">
                  <c:v>0.22878000000000001</c:v>
                </c:pt>
                <c:pt idx="2778">
                  <c:v>0.22882</c:v>
                </c:pt>
                <c:pt idx="2779">
                  <c:v>0.22885</c:v>
                </c:pt>
                <c:pt idx="2780">
                  <c:v>0.22885</c:v>
                </c:pt>
                <c:pt idx="2781">
                  <c:v>0.22889000000000001</c:v>
                </c:pt>
                <c:pt idx="2782">
                  <c:v>0.22889000000000001</c:v>
                </c:pt>
                <c:pt idx="2783">
                  <c:v>0.22889000000000001</c:v>
                </c:pt>
                <c:pt idx="2784">
                  <c:v>0.22889000000000001</c:v>
                </c:pt>
                <c:pt idx="2785">
                  <c:v>0.22897000000000001</c:v>
                </c:pt>
                <c:pt idx="2786">
                  <c:v>0.22905</c:v>
                </c:pt>
                <c:pt idx="2787">
                  <c:v>0.22905</c:v>
                </c:pt>
                <c:pt idx="2788">
                  <c:v>0.22908999999999999</c:v>
                </c:pt>
                <c:pt idx="2789">
                  <c:v>0.22908999999999999</c:v>
                </c:pt>
                <c:pt idx="2790">
                  <c:v>0.22917000000000001</c:v>
                </c:pt>
                <c:pt idx="2791">
                  <c:v>0.22917000000000001</c:v>
                </c:pt>
                <c:pt idx="2792">
                  <c:v>0.22917000000000001</c:v>
                </c:pt>
                <c:pt idx="2793">
                  <c:v>0.22925000000000001</c:v>
                </c:pt>
                <c:pt idx="2794">
                  <c:v>0.22928999999999999</c:v>
                </c:pt>
                <c:pt idx="2795">
                  <c:v>0.22928999999999999</c:v>
                </c:pt>
                <c:pt idx="2796">
                  <c:v>0.22936999999999999</c:v>
                </c:pt>
                <c:pt idx="2797">
                  <c:v>0.22936999999999999</c:v>
                </c:pt>
                <c:pt idx="2798">
                  <c:v>0.22936999999999999</c:v>
                </c:pt>
                <c:pt idx="2799">
                  <c:v>0.22936999999999999</c:v>
                </c:pt>
                <c:pt idx="2800">
                  <c:v>0.22936999999999999</c:v>
                </c:pt>
                <c:pt idx="2801">
                  <c:v>0.22941</c:v>
                </c:pt>
                <c:pt idx="2802">
                  <c:v>0.22947999999999999</c:v>
                </c:pt>
                <c:pt idx="2803">
                  <c:v>0.22952</c:v>
                </c:pt>
                <c:pt idx="2804">
                  <c:v>0.2296</c:v>
                </c:pt>
                <c:pt idx="2805">
                  <c:v>0.22968</c:v>
                </c:pt>
                <c:pt idx="2806">
                  <c:v>0.22972000000000001</c:v>
                </c:pt>
                <c:pt idx="2807">
                  <c:v>0.22972000000000001</c:v>
                </c:pt>
                <c:pt idx="2808">
                  <c:v>0.22975999999999999</c:v>
                </c:pt>
                <c:pt idx="2809">
                  <c:v>0.22975999999999999</c:v>
                </c:pt>
                <c:pt idx="2810">
                  <c:v>0.22975999999999999</c:v>
                </c:pt>
                <c:pt idx="2811">
                  <c:v>0.22983999999999999</c:v>
                </c:pt>
                <c:pt idx="2812">
                  <c:v>0.22983999999999999</c:v>
                </c:pt>
                <c:pt idx="2813">
                  <c:v>0.22983999999999999</c:v>
                </c:pt>
                <c:pt idx="2814">
                  <c:v>0.22988</c:v>
                </c:pt>
                <c:pt idx="2815">
                  <c:v>0.22988</c:v>
                </c:pt>
                <c:pt idx="2816">
                  <c:v>0.22992000000000001</c:v>
                </c:pt>
                <c:pt idx="2817">
                  <c:v>0.22999</c:v>
                </c:pt>
                <c:pt idx="2818">
                  <c:v>0.22999</c:v>
                </c:pt>
                <c:pt idx="2819">
                  <c:v>0.23003000000000001</c:v>
                </c:pt>
              </c:numCache>
            </c:numRef>
          </c:val>
          <c:smooth val="0"/>
        </c:ser>
        <c:dLbls>
          <c:showLegendKey val="0"/>
          <c:showVal val="0"/>
          <c:showCatName val="0"/>
          <c:showSerName val="0"/>
          <c:showPercent val="0"/>
          <c:showBubbleSize val="0"/>
        </c:dLbls>
        <c:marker val="1"/>
        <c:smooth val="0"/>
        <c:axId val="297599880"/>
        <c:axId val="297600272"/>
      </c:lineChart>
      <c:catAx>
        <c:axId val="29759988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r>
                  <a:rPr lang="en-US" sz="1400" b="1">
                    <a:latin typeface="+mj-lt"/>
                  </a:rPr>
                  <a:t>Years</a:t>
                </a:r>
                <a:r>
                  <a:rPr lang="en-US" sz="1400" b="1" baseline="0">
                    <a:latin typeface="+mj-lt"/>
                  </a:rPr>
                  <a:t> Since Release</a:t>
                </a:r>
                <a:endParaRPr lang="en-US" sz="1400" b="1">
                  <a:latin typeface="+mj-lt"/>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297600272"/>
        <c:crosses val="autoZero"/>
        <c:auto val="1"/>
        <c:lblAlgn val="ctr"/>
        <c:lblOffset val="100"/>
        <c:noMultiLvlLbl val="0"/>
      </c:catAx>
      <c:valAx>
        <c:axId val="297600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297599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Percent</c:v>
                </c:pt>
              </c:strCache>
            </c:strRef>
          </c:tx>
          <c:spPr>
            <a:solidFill>
              <a:schemeClr val="accent5">
                <a:lumMod val="75000"/>
              </a:schemeClr>
            </a:solidFill>
            <a:ln w="19050">
              <a:solidFill>
                <a:schemeClr val="bg1"/>
              </a:solidFill>
            </a:ln>
            <a:effectLst/>
          </c:spPr>
          <c:invertIfNegative val="0"/>
          <c:dLbls>
            <c:dLbl>
              <c:idx val="0"/>
              <c:layout>
                <c:manualLayout>
                  <c:x val="0"/>
                  <c:y val="6.296040436297985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559023788561974E-3"/>
                  <c:y val="7.462739047162045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5.842938424916657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
                  <c:y val="6.288111840541921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6953039046937164E-16"/>
                  <c:y val="5.311446732016670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Homicide (n=111)</c:v>
                </c:pt>
                <c:pt idx="1">
                  <c:v>Rape (n=151)</c:v>
                </c:pt>
                <c:pt idx="2">
                  <c:v>Robbery (n=400)</c:v>
                </c:pt>
                <c:pt idx="3">
                  <c:v>Assault (n=840)</c:v>
                </c:pt>
                <c:pt idx="4">
                  <c:v>Other Viol (n=107)</c:v>
                </c:pt>
                <c:pt idx="5">
                  <c:v>Drug Traff (n=1,014)</c:v>
                </c:pt>
                <c:pt idx="6">
                  <c:v>Burglary (n=328)</c:v>
                </c:pt>
                <c:pt idx="7">
                  <c:v>Larceny (n=547)</c:v>
                </c:pt>
                <c:pt idx="8">
                  <c:v>Fraud (n=360)</c:v>
                </c:pt>
                <c:pt idx="9">
                  <c:v>Other Prop (n=161)</c:v>
                </c:pt>
                <c:pt idx="10">
                  <c:v>Drug Possession (n=570)</c:v>
                </c:pt>
                <c:pt idx="11">
                  <c:v>Other Drug  (n=180)</c:v>
                </c:pt>
                <c:pt idx="12">
                  <c:v>Weapon (n=124)</c:v>
                </c:pt>
                <c:pt idx="13">
                  <c:v>DUI/DWI (n=84)</c:v>
                </c:pt>
                <c:pt idx="14">
                  <c:v>Other Public Order (n=287)</c:v>
                </c:pt>
                <c:pt idx="15">
                  <c:v>Other (n=7)</c:v>
                </c:pt>
                <c:pt idx="16">
                  <c:v>Unspecified (n=8)</c:v>
                </c:pt>
              </c:strCache>
            </c:strRef>
          </c:cat>
          <c:val>
            <c:numRef>
              <c:f>Sheet1!$B$2:$R$2</c:f>
              <c:numCache>
                <c:formatCode>0.0%</c:formatCode>
                <c:ptCount val="17"/>
                <c:pt idx="0">
                  <c:v>2.1000000000000001E-2</c:v>
                </c:pt>
                <c:pt idx="1">
                  <c:v>2.86E-2</c:v>
                </c:pt>
                <c:pt idx="2">
                  <c:v>7.5800000000000006E-2</c:v>
                </c:pt>
                <c:pt idx="3">
                  <c:v>0.15909999999999999</c:v>
                </c:pt>
                <c:pt idx="4">
                  <c:v>2.0299999999999999E-2</c:v>
                </c:pt>
                <c:pt idx="5">
                  <c:v>0.19209999999999999</c:v>
                </c:pt>
                <c:pt idx="6">
                  <c:v>6.2100000000000002E-2</c:v>
                </c:pt>
                <c:pt idx="7">
                  <c:v>0.1036</c:v>
                </c:pt>
                <c:pt idx="8">
                  <c:v>6.8199999999999997E-2</c:v>
                </c:pt>
                <c:pt idx="9">
                  <c:v>3.0499999999999999E-2</c:v>
                </c:pt>
                <c:pt idx="10">
                  <c:v>0.108</c:v>
                </c:pt>
                <c:pt idx="11">
                  <c:v>3.4099999999999998E-2</c:v>
                </c:pt>
                <c:pt idx="12">
                  <c:v>2.35E-2</c:v>
                </c:pt>
                <c:pt idx="13">
                  <c:v>1.5900000000000001E-2</c:v>
                </c:pt>
                <c:pt idx="14">
                  <c:v>5.4399999999999997E-2</c:v>
                </c:pt>
                <c:pt idx="15">
                  <c:v>1.2999999999999999E-3</c:v>
                </c:pt>
                <c:pt idx="16">
                  <c:v>1.5E-3</c:v>
                </c:pt>
              </c:numCache>
            </c:numRef>
          </c:val>
        </c:ser>
        <c:dLbls>
          <c:showLegendKey val="0"/>
          <c:showVal val="0"/>
          <c:showCatName val="0"/>
          <c:showSerName val="0"/>
          <c:showPercent val="0"/>
          <c:showBubbleSize val="0"/>
        </c:dLbls>
        <c:gapWidth val="0"/>
        <c:axId val="297602232"/>
        <c:axId val="297602624"/>
      </c:barChart>
      <c:catAx>
        <c:axId val="297602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1200" b="1" i="0" u="none" strike="noStrike" kern="1200" baseline="0">
                <a:solidFill>
                  <a:schemeClr val="tx1"/>
                </a:solidFill>
                <a:latin typeface="+mj-lt"/>
                <a:ea typeface="+mn-ea"/>
                <a:cs typeface="Arial" panose="020B0604020202020204" pitchFamily="34" charset="0"/>
              </a:defRPr>
            </a:pPr>
            <a:endParaRPr lang="en-US"/>
          </a:p>
        </c:txPr>
        <c:crossAx val="297602624"/>
        <c:crosses val="autoZero"/>
        <c:auto val="1"/>
        <c:lblAlgn val="ctr"/>
        <c:lblOffset val="100"/>
        <c:noMultiLvlLbl val="0"/>
      </c:catAx>
      <c:valAx>
        <c:axId val="297602624"/>
        <c:scaling>
          <c:orientation val="minMax"/>
          <c:max val="0.2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602232"/>
        <c:crosses val="autoZero"/>
        <c:crossBetween val="between"/>
        <c:majorUnit val="5.000000000000001E-2"/>
      </c:valAx>
      <c:spPr>
        <a:noFill/>
        <a:ln>
          <a:noFill/>
        </a:ln>
        <a:effectLst/>
      </c:spPr>
    </c:plotArea>
    <c:plotVisOnly val="1"/>
    <c:dispBlanksAs val="gap"/>
    <c:showDLblsOverMax val="0"/>
  </c:chart>
  <c:spPr>
    <a:noFill/>
    <a:ln>
      <a:noFill/>
    </a:ln>
    <a:effectLst/>
  </c:spPr>
  <c:txPr>
    <a:bodyPr rot="0" vert="horz"/>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Any Re-Arrest</c:v>
                </c:pt>
              </c:strCache>
            </c:strRef>
          </c:tx>
          <c:spPr>
            <a:solidFill>
              <a:schemeClr val="accent5">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Drug Trafficking (n=10,591)</c:v>
                </c:pt>
                <c:pt idx="1">
                  <c:v>Firearms (n=3,244)</c:v>
                </c:pt>
                <c:pt idx="2">
                  <c:v>Fraud (n=3,450)</c:v>
                </c:pt>
                <c:pt idx="3">
                  <c:v>Robbery (n=1,100)</c:v>
                </c:pt>
                <c:pt idx="4">
                  <c:v>Larceny (n=994)</c:v>
                </c:pt>
                <c:pt idx="5">
                  <c:v>Immigration (n=891)</c:v>
                </c:pt>
                <c:pt idx="6">
                  <c:v>All Other (n=5,159)</c:v>
                </c:pt>
              </c:strCache>
            </c:strRef>
          </c:cat>
          <c:val>
            <c:numRef>
              <c:f>Sheet1!$B$2:$H$2</c:f>
              <c:numCache>
                <c:formatCode>0.0%</c:formatCode>
                <c:ptCount val="7"/>
                <c:pt idx="0">
                  <c:v>0.49990000000000001</c:v>
                </c:pt>
                <c:pt idx="1">
                  <c:v>0.68430000000000002</c:v>
                </c:pt>
                <c:pt idx="2">
                  <c:v>0.34410000000000002</c:v>
                </c:pt>
                <c:pt idx="3">
                  <c:v>0.67269999999999996</c:v>
                </c:pt>
                <c:pt idx="4">
                  <c:v>0.44669999999999999</c:v>
                </c:pt>
                <c:pt idx="5">
                  <c:v>0.55889999999999995</c:v>
                </c:pt>
                <c:pt idx="6">
                  <c:v>0.4204</c:v>
                </c:pt>
              </c:numCache>
            </c:numRef>
          </c:val>
        </c:ser>
        <c:dLbls>
          <c:showLegendKey val="0"/>
          <c:showVal val="0"/>
          <c:showCatName val="0"/>
          <c:showSerName val="0"/>
          <c:showPercent val="0"/>
          <c:showBubbleSize val="0"/>
        </c:dLbls>
        <c:gapWidth val="0"/>
        <c:axId val="297603016"/>
        <c:axId val="297603408"/>
      </c:barChart>
      <c:catAx>
        <c:axId val="297603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603408"/>
        <c:crosses val="autoZero"/>
        <c:auto val="1"/>
        <c:lblAlgn val="ctr"/>
        <c:lblOffset val="100"/>
        <c:noMultiLvlLbl val="0"/>
      </c:catAx>
      <c:valAx>
        <c:axId val="297603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6030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Any Re-Arrest, per PSR</c:v>
                </c:pt>
              </c:strCache>
            </c:strRef>
          </c:tx>
          <c:spPr>
            <a:solidFill>
              <a:schemeClr val="accent1"/>
            </a:solidFill>
            <a:ln w="19050">
              <a:solidFill>
                <a:schemeClr val="bg1"/>
              </a:solidFill>
            </a:ln>
            <a:effectLst/>
          </c:spPr>
          <c:invertIfNegative val="0"/>
          <c:dLbls>
            <c:dLbl>
              <c:idx val="2"/>
              <c:layout>
                <c:manualLayout>
                  <c:x val="3.4188629346442625E-3"/>
                  <c:y val="-9.1960981507621786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667104514678803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57123964699015E-17"/>
                  <c:y val="-4.009813528342668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584839128588496E-3"/>
                  <c:y val="-5.276340857583018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CHC I</c:v>
                </c:pt>
                <c:pt idx="1">
                  <c:v>CHC II</c:v>
                </c:pt>
                <c:pt idx="2">
                  <c:v>CHC III</c:v>
                </c:pt>
                <c:pt idx="3">
                  <c:v>CHC IV </c:v>
                </c:pt>
                <c:pt idx="4">
                  <c:v>CHC V</c:v>
                </c:pt>
                <c:pt idx="5">
                  <c:v>CHC VI</c:v>
                </c:pt>
              </c:strCache>
            </c:strRef>
          </c:cat>
          <c:val>
            <c:numRef>
              <c:f>Sheet1!$B$2:$G$2</c:f>
              <c:numCache>
                <c:formatCode>0.0%</c:formatCode>
                <c:ptCount val="6"/>
                <c:pt idx="0">
                  <c:v>0.3397</c:v>
                </c:pt>
                <c:pt idx="1">
                  <c:v>0.54379999999999995</c:v>
                </c:pt>
                <c:pt idx="2">
                  <c:v>0.63329999999999997</c:v>
                </c:pt>
                <c:pt idx="3">
                  <c:v>0.747</c:v>
                </c:pt>
                <c:pt idx="4">
                  <c:v>0.77790000000000004</c:v>
                </c:pt>
                <c:pt idx="5">
                  <c:v>0.8014</c:v>
                </c:pt>
              </c:numCache>
            </c:numRef>
          </c:val>
        </c:ser>
        <c:ser>
          <c:idx val="1"/>
          <c:order val="1"/>
          <c:tx>
            <c:strRef>
              <c:f>Sheet1!$A$3</c:f>
              <c:strCache>
                <c:ptCount val="1"/>
                <c:pt idx="0">
                  <c:v>Any Re-Arrest, Adjusted</c:v>
                </c:pt>
              </c:strCache>
            </c:strRef>
          </c:tx>
          <c:spPr>
            <a:solidFill>
              <a:schemeClr val="accent5">
                <a:lumMod val="75000"/>
              </a:schemeClr>
            </a:solidFill>
            <a:ln>
              <a:solidFill>
                <a:schemeClr val="bg1"/>
              </a:solidFill>
            </a:ln>
          </c:spPr>
          <c:invertIfNegative val="0"/>
          <c:dLbls>
            <c:dLbl>
              <c:idx val="0"/>
              <c:layout>
                <c:manualLayout>
                  <c:x val="0"/>
                  <c:y val="-1.7367588956598873E-2"/>
                </c:manualLayout>
              </c:layout>
              <c:spPr>
                <a:noFill/>
                <a:ln>
                  <a:noFill/>
                </a:ln>
                <a:effectLst/>
              </c:spPr>
              <c:txPr>
                <a:bodyPr wrap="square" lIns="38100" tIns="19050" rIns="38100" bIns="19050" anchor="ctr">
                  <a:spAutoFit/>
                </a:bodyPr>
                <a:lstStyle/>
                <a:p>
                  <a:pPr>
                    <a:defRPr sz="1800" b="1">
                      <a:solidFill>
                        <a:schemeClr val="accent1"/>
                      </a:solidFill>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188629346442625E-3"/>
                  <c:y val="-2.2421186282902607E-2"/>
                </c:manualLayout>
              </c:layout>
              <c:spPr>
                <a:noFill/>
                <a:ln>
                  <a:noFill/>
                </a:ln>
                <a:effectLst/>
              </c:spPr>
              <c:txPr>
                <a:bodyPr wrap="square" lIns="38100" tIns="19050" rIns="38100" bIns="19050" anchor="ctr">
                  <a:spAutoFit/>
                </a:bodyPr>
                <a:lstStyle/>
                <a:p>
                  <a:pPr>
                    <a:defRPr sz="1800" b="1">
                      <a:solidFill>
                        <a:schemeClr val="accent1"/>
                      </a:solidFill>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188629346442625E-3"/>
                  <c:y val="0.2767411552910025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39620978214754E-3"/>
                  <c:y val="0.327028393619486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396209782148377E-3"/>
                  <c:y val="0.3338005623086385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584839128588496E-3"/>
                  <c:y val="0.3439275353657220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CHC I</c:v>
                </c:pt>
                <c:pt idx="1">
                  <c:v>CHC II</c:v>
                </c:pt>
                <c:pt idx="2">
                  <c:v>CHC III</c:v>
                </c:pt>
                <c:pt idx="3">
                  <c:v>CHC IV </c:v>
                </c:pt>
                <c:pt idx="4">
                  <c:v>CHC V</c:v>
                </c:pt>
                <c:pt idx="5">
                  <c:v>CHC VI</c:v>
                </c:pt>
              </c:strCache>
            </c:strRef>
          </c:cat>
          <c:val>
            <c:numRef>
              <c:f>Sheet1!$B$3:$G$3</c:f>
              <c:numCache>
                <c:formatCode>0.0%</c:formatCode>
                <c:ptCount val="6"/>
                <c:pt idx="0">
                  <c:v>0.3397</c:v>
                </c:pt>
                <c:pt idx="1">
                  <c:v>0.54349999999999998</c:v>
                </c:pt>
                <c:pt idx="2">
                  <c:v>0.63139999999999996</c:v>
                </c:pt>
                <c:pt idx="3">
                  <c:v>0.73919999999999997</c:v>
                </c:pt>
                <c:pt idx="4">
                  <c:v>0.79149999999999998</c:v>
                </c:pt>
                <c:pt idx="5">
                  <c:v>0.84540000000000004</c:v>
                </c:pt>
              </c:numCache>
            </c:numRef>
          </c:val>
        </c:ser>
        <c:dLbls>
          <c:showLegendKey val="0"/>
          <c:showVal val="0"/>
          <c:showCatName val="0"/>
          <c:showSerName val="0"/>
          <c:showPercent val="0"/>
          <c:showBubbleSize val="0"/>
        </c:dLbls>
        <c:gapWidth val="0"/>
        <c:overlap val="100"/>
        <c:axId val="297601840"/>
        <c:axId val="297874152"/>
      </c:barChart>
      <c:catAx>
        <c:axId val="297601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874152"/>
        <c:crosses val="autoZero"/>
        <c:auto val="1"/>
        <c:lblAlgn val="ctr"/>
        <c:lblOffset val="100"/>
        <c:noMultiLvlLbl val="0"/>
      </c:catAx>
      <c:valAx>
        <c:axId val="2978741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29760184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j-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0.78018</cdr:x>
      <cdr:y>0.3269</cdr:y>
    </cdr:from>
    <cdr:to>
      <cdr:x>0.96351</cdr:x>
      <cdr:y>0.41475</cdr:y>
    </cdr:to>
    <cdr:sp macro="" textlink="">
      <cdr:nvSpPr>
        <cdr:cNvPr id="2" name="TextBox 1"/>
        <cdr:cNvSpPr txBox="1"/>
      </cdr:nvSpPr>
      <cdr:spPr>
        <a:xfrm xmlns:a="http://schemas.openxmlformats.org/drawingml/2006/main">
          <a:off x="8974781" y="1505127"/>
          <a:ext cx="2108973" cy="404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solidFill>
                <a:schemeClr val="accent1">
                  <a:lumMod val="75000"/>
                </a:schemeClr>
              </a:solidFill>
              <a:latin typeface="+mn-lt"/>
            </a:rPr>
            <a:t>Rearrest</a:t>
          </a:r>
        </a:p>
      </cdr:txBody>
    </cdr:sp>
  </cdr:relSizeAnchor>
</c:userShapes>
</file>

<file path=ppt/drawings/drawing2.xml><?xml version="1.0" encoding="utf-8"?>
<c:userShapes xmlns:c="http://schemas.openxmlformats.org/drawingml/2006/chart">
  <cdr:relSizeAnchor xmlns:cdr="http://schemas.openxmlformats.org/drawingml/2006/chartDrawing">
    <cdr:from>
      <cdr:x>0.78018</cdr:x>
      <cdr:y>0.3269</cdr:y>
    </cdr:from>
    <cdr:to>
      <cdr:x>0.96351</cdr:x>
      <cdr:y>0.41475</cdr:y>
    </cdr:to>
    <cdr:sp macro="" textlink="">
      <cdr:nvSpPr>
        <cdr:cNvPr id="2" name="TextBox 1"/>
        <cdr:cNvSpPr txBox="1"/>
      </cdr:nvSpPr>
      <cdr:spPr>
        <a:xfrm xmlns:a="http://schemas.openxmlformats.org/drawingml/2006/main">
          <a:off x="8974781" y="1505127"/>
          <a:ext cx="2108973" cy="404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solidFill>
                <a:schemeClr val="accent1">
                  <a:lumMod val="75000"/>
                </a:schemeClr>
              </a:solidFill>
              <a:latin typeface="+mn-lt"/>
            </a:rPr>
            <a:t>Rearrest</a:t>
          </a:r>
        </a:p>
      </cdr:txBody>
    </cdr:sp>
  </cdr:relSizeAnchor>
  <cdr:relSizeAnchor xmlns:cdr="http://schemas.openxmlformats.org/drawingml/2006/chartDrawing">
    <cdr:from>
      <cdr:x>0.75213</cdr:x>
      <cdr:y>0.47807</cdr:y>
    </cdr:from>
    <cdr:to>
      <cdr:x>0.93546</cdr:x>
      <cdr:y>0.56592</cdr:y>
    </cdr:to>
    <cdr:sp macro="" textlink="">
      <cdr:nvSpPr>
        <cdr:cNvPr id="3" name="TextBox 1"/>
        <cdr:cNvSpPr txBox="1"/>
      </cdr:nvSpPr>
      <cdr:spPr>
        <a:xfrm xmlns:a="http://schemas.openxmlformats.org/drawingml/2006/main">
          <a:off x="8652129" y="2201154"/>
          <a:ext cx="2108972" cy="404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solidFill>
                <a:schemeClr val="accent2"/>
              </a:solidFill>
              <a:latin typeface="+mn-lt"/>
            </a:rPr>
            <a:t>Reconviction</a:t>
          </a:r>
        </a:p>
      </cdr:txBody>
    </cdr:sp>
  </cdr:relSizeAnchor>
  <cdr:relSizeAnchor xmlns:cdr="http://schemas.openxmlformats.org/drawingml/2006/chartDrawing">
    <cdr:from>
      <cdr:x>0.75394</cdr:x>
      <cdr:y>0.62769</cdr:y>
    </cdr:from>
    <cdr:to>
      <cdr:x>0.95683</cdr:x>
      <cdr:y>0.71554</cdr:y>
    </cdr:to>
    <cdr:sp macro="" textlink="">
      <cdr:nvSpPr>
        <cdr:cNvPr id="4" name="TextBox 1"/>
        <cdr:cNvSpPr txBox="1"/>
      </cdr:nvSpPr>
      <cdr:spPr>
        <a:xfrm xmlns:a="http://schemas.openxmlformats.org/drawingml/2006/main">
          <a:off x="8672882" y="2890033"/>
          <a:ext cx="2334052" cy="404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solidFill>
                <a:schemeClr val="bg1">
                  <a:lumMod val="50000"/>
                </a:schemeClr>
              </a:solidFill>
              <a:latin typeface="+mn-lt"/>
            </a:rPr>
            <a:t>Reincarceration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345F06B0-7854-4E3F-B275-995C1AE5177D}" type="datetimeFigureOut">
              <a:rPr lang="en-US" smtClean="0"/>
              <a:pPr/>
              <a:t>2/22/2016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31" tIns="45715" rIns="91431" bIns="45715" rtlCol="0" anchor="b"/>
          <a:lstStyle>
            <a:lvl1pPr algn="r">
              <a:defRPr sz="1200"/>
            </a:lvl1pPr>
          </a:lstStyle>
          <a:p>
            <a:fld id="{23C46E86-A13B-4F23-BD3D-E12DEC7F749B}" type="slidenum">
              <a:rPr lang="en-US" smtClean="0"/>
              <a:pPr/>
              <a:t>‹#›</a:t>
            </a:fld>
            <a:endParaRPr lang="en-US" dirty="0"/>
          </a:p>
        </p:txBody>
      </p:sp>
    </p:spTree>
    <p:extLst>
      <p:ext uri="{BB962C8B-B14F-4D97-AF65-F5344CB8AC3E}">
        <p14:creationId xmlns:p14="http://schemas.microsoft.com/office/powerpoint/2010/main" val="1905014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2" tIns="46582" rIns="93162" bIns="46582" rtlCol="0"/>
          <a:lstStyle>
            <a:lvl1pPr algn="l">
              <a:defRPr sz="13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62" tIns="46582" rIns="93162" bIns="46582" rtlCol="0"/>
          <a:lstStyle>
            <a:lvl1pPr algn="r">
              <a:defRPr sz="1300"/>
            </a:lvl1pPr>
          </a:lstStyle>
          <a:p>
            <a:fld id="{27B84E73-05C4-4CA4-B5DC-06B5E8707D78}" type="datetimeFigureOut">
              <a:rPr lang="en-US" smtClean="0"/>
              <a:pPr/>
              <a:t>2/22/2016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2" rIns="93162"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2" tIns="46582" rIns="93162"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2" rIns="93162" bIns="4658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2" rIns="93162" bIns="46582" rtlCol="0" anchor="b"/>
          <a:lstStyle>
            <a:lvl1pPr algn="r">
              <a:defRPr sz="1300"/>
            </a:lvl1pPr>
          </a:lstStyle>
          <a:p>
            <a:fld id="{97FC6C32-02E0-4CBE-A046-68C7CCB2A18A}" type="slidenum">
              <a:rPr lang="en-US" smtClean="0"/>
              <a:pPr/>
              <a:t>‹#›</a:t>
            </a:fld>
            <a:endParaRPr lang="en-US" dirty="0"/>
          </a:p>
        </p:txBody>
      </p:sp>
    </p:spTree>
    <p:extLst>
      <p:ext uri="{BB962C8B-B14F-4D97-AF65-F5344CB8AC3E}">
        <p14:creationId xmlns:p14="http://schemas.microsoft.com/office/powerpoint/2010/main" val="142911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1</a:t>
            </a:fld>
            <a:endParaRPr lang="en-US" dirty="0"/>
          </a:p>
        </p:txBody>
      </p:sp>
    </p:spTree>
    <p:extLst>
      <p:ext uri="{BB962C8B-B14F-4D97-AF65-F5344CB8AC3E}">
        <p14:creationId xmlns:p14="http://schemas.microsoft.com/office/powerpoint/2010/main" val="386653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8752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12</a:t>
            </a:fld>
            <a:endParaRPr lang="en-US" dirty="0"/>
          </a:p>
        </p:txBody>
      </p:sp>
    </p:spTree>
    <p:extLst>
      <p:ext uri="{BB962C8B-B14F-4D97-AF65-F5344CB8AC3E}">
        <p14:creationId xmlns:p14="http://schemas.microsoft.com/office/powerpoint/2010/main" val="253233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report makes six major conclusions</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1221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92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report makes six major conclusions</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8619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979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report makes six major conclusions</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9358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2846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report makes six major conclusions</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92661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Excluding Zone D offenders as ineligible and using the definitions</a:t>
            </a:r>
            <a:r>
              <a:rPr lang="en-US" baseline="0" dirty="0" smtClean="0"/>
              <a:t> described above, steady decrease in imposition of alternative sentences for eligible offenders.  Decrease began immediately following the expansions of Zones B and C, but has continued.</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76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2</a:t>
            </a:fld>
            <a:endParaRPr lang="en-US" dirty="0"/>
          </a:p>
        </p:txBody>
      </p:sp>
    </p:spTree>
    <p:extLst>
      <p:ext uri="{BB962C8B-B14F-4D97-AF65-F5344CB8AC3E}">
        <p14:creationId xmlns:p14="http://schemas.microsoft.com/office/powerpoint/2010/main" val="133043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0024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7033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62919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Commssn Practice</a:t>
            </a:r>
            <a:r>
              <a:rPr lang="en-US" baseline="0" dirty="0" smtClean="0"/>
              <a:t> = Single measure that basically combines features of rearrest and reconviction.</a:t>
            </a:r>
          </a:p>
          <a:p>
            <a:r>
              <a:rPr lang="en-US" baseline="0" dirty="0" smtClean="0"/>
              <a:t>STATE OF ART = Multiple measures</a:t>
            </a:r>
          </a:p>
          <a:p>
            <a:endParaRPr lang="en-US" baseline="0" dirty="0" smtClean="0"/>
          </a:p>
          <a:p>
            <a:r>
              <a:rPr lang="en-US" baseline="0" dirty="0" smtClean="0"/>
              <a:t>2 Keys to Comparing Recidivism Measures:</a:t>
            </a:r>
          </a:p>
          <a:p>
            <a:r>
              <a:rPr lang="en-US" baseline="0" dirty="0" smtClean="0"/>
              <a:t>	1. What is being included?</a:t>
            </a:r>
          </a:p>
          <a:p>
            <a:r>
              <a:rPr lang="en-US" baseline="0" dirty="0" smtClean="0"/>
              <a:t>	2. Over what time period?</a:t>
            </a:r>
          </a:p>
          <a:p>
            <a:endParaRPr lang="en-US" dirty="0" smtClean="0"/>
          </a:p>
          <a:p>
            <a:r>
              <a:rPr lang="en-US" dirty="0" smtClean="0"/>
              <a:t>Make case for Re-arrest</a:t>
            </a:r>
            <a:r>
              <a:rPr lang="en-US" baseline="0" dirty="0" smtClean="0"/>
              <a:t> as the most compelling measure.</a:t>
            </a:r>
            <a:endParaRPr lang="en-US" dirty="0" smtClean="0"/>
          </a:p>
          <a:p>
            <a:endParaRPr lang="en-US" dirty="0" smtClean="0"/>
          </a:p>
          <a:p>
            <a:r>
              <a:rPr lang="en-US" dirty="0" smtClean="0"/>
              <a:t>Convictions: Information on the number of convictions is based on each unique arrest date that led to a conviction, not the date of conviction. </a:t>
            </a:r>
          </a:p>
          <a:p>
            <a:endParaRPr lang="en-US" dirty="0" smtClean="0"/>
          </a:p>
          <a:p>
            <a:r>
              <a:rPr lang="en-US" dirty="0" smtClean="0"/>
              <a:t>Incarceration:</a:t>
            </a:r>
            <a:r>
              <a:rPr lang="en-US" baseline="0" dirty="0" smtClean="0"/>
              <a:t> Information on the number of incarcerations is based on each unique arrest date that led to a prison or jail sentence, not the date that the sentence was imposed.</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2156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Immigration crimes: Alien Smuggling -- 69% male, 59% Hispanic, 26% white. </a:t>
            </a:r>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511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FY05 Sentenced </a:t>
            </a:r>
            <a:r>
              <a:rPr lang="en-US" baseline="0" dirty="0" err="1" smtClean="0"/>
              <a:t>Offdrs</a:t>
            </a:r>
            <a:r>
              <a:rPr lang="en-US" baseline="0" dirty="0" smtClean="0"/>
              <a:t>:</a:t>
            </a:r>
          </a:p>
          <a:p>
            <a:r>
              <a:rPr lang="en-US" baseline="0" dirty="0" smtClean="0"/>
              <a:t>CHC1	46.4</a:t>
            </a:r>
          </a:p>
          <a:p>
            <a:r>
              <a:rPr lang="en-US" baseline="0" dirty="0" smtClean="0"/>
              <a:t>CHC2	12.0</a:t>
            </a:r>
          </a:p>
          <a:p>
            <a:r>
              <a:rPr lang="en-US" baseline="0" dirty="0" smtClean="0"/>
              <a:t>CHC3	15.7</a:t>
            </a:r>
          </a:p>
          <a:p>
            <a:r>
              <a:rPr lang="en-US" baseline="0" dirty="0" err="1" smtClean="0"/>
              <a:t>etc</a:t>
            </a:r>
            <a:endParaRPr lang="en-US" baseline="0" dirty="0" smtClean="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44939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Majority of all federal offenders are sentenced to prison </a:t>
            </a:r>
          </a:p>
          <a:p>
            <a:r>
              <a:rPr lang="en-US" b="1" i="1" baseline="0" dirty="0" smtClean="0"/>
              <a:t>This compares to FY05</a:t>
            </a:r>
          </a:p>
          <a:p>
            <a:r>
              <a:rPr lang="en-US" baseline="0" dirty="0" smtClean="0"/>
              <a:t>85.0% Prison Only</a:t>
            </a:r>
          </a:p>
          <a:p>
            <a:r>
              <a:rPr lang="en-US" baseline="0" dirty="0" smtClean="0"/>
              <a:t>  3.0% Split Sentence</a:t>
            </a:r>
          </a:p>
          <a:p>
            <a:r>
              <a:rPr lang="en-US" baseline="0" dirty="0" smtClean="0"/>
              <a:t>  4.0% Probation/Confinement</a:t>
            </a:r>
          </a:p>
          <a:p>
            <a:r>
              <a:rPr lang="en-US" baseline="0" dirty="0" smtClean="0"/>
              <a:t>  8.0% Probation Only</a:t>
            </a:r>
          </a:p>
          <a:p>
            <a:r>
              <a:rPr lang="en-US" baseline="0" dirty="0" smtClean="0"/>
              <a:t>[excludes 173 with neither prison nor probation]</a:t>
            </a:r>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75391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66475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29</a:t>
            </a:fld>
            <a:endParaRPr lang="en-US">
              <a:solidFill>
                <a:prstClr val="black"/>
              </a:solidFill>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Mention that a re-arrest is any recidivism event.  Explain where the Re-Conviction and Re-Confinement groups come from. </a:t>
            </a:r>
          </a:p>
          <a:p>
            <a:endParaRPr lang="en-US" dirty="0" smtClean="0"/>
          </a:p>
          <a:p>
            <a:r>
              <a:rPr lang="en-US" dirty="0" err="1" smtClean="0"/>
              <a:t>Avg</a:t>
            </a:r>
            <a:r>
              <a:rPr lang="en-US" dirty="0" smtClean="0"/>
              <a:t> Time to recidivism</a:t>
            </a:r>
          </a:p>
          <a:p>
            <a:r>
              <a:rPr lang="en-US" dirty="0" smtClean="0"/>
              <a:t>29M;</a:t>
            </a:r>
            <a:r>
              <a:rPr lang="en-US" baseline="0" dirty="0" smtClean="0"/>
              <a:t> 35M; and 35M</a:t>
            </a:r>
          </a:p>
          <a:p>
            <a:endParaRPr lang="en-US" baseline="0" dirty="0" smtClean="0"/>
          </a:p>
          <a:p>
            <a:r>
              <a:rPr lang="en-US" baseline="0" dirty="0" smtClean="0"/>
              <a:t>Average # Events:</a:t>
            </a:r>
          </a:p>
          <a:p>
            <a:r>
              <a:rPr lang="en-US" baseline="0" dirty="0" smtClean="0"/>
              <a:t>3.1; 1.8; and 1.6</a:t>
            </a:r>
            <a:endParaRPr lang="en-US" dirty="0"/>
          </a:p>
        </p:txBody>
      </p:sp>
    </p:spTree>
    <p:extLst>
      <p:ext uri="{BB962C8B-B14F-4D97-AF65-F5344CB8AC3E}">
        <p14:creationId xmlns:p14="http://schemas.microsoft.com/office/powerpoint/2010/main" val="8000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30</a:t>
            </a:fld>
            <a:endParaRPr lang="en-US">
              <a:solidFill>
                <a:prstClr val="black"/>
              </a:solidFill>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Mention that a re-arrest is any recidivism event.  Explain where the Re-Conviction and Re-Confinement groups come from. </a:t>
            </a:r>
          </a:p>
          <a:p>
            <a:endParaRPr lang="en-US" dirty="0" smtClean="0"/>
          </a:p>
          <a:p>
            <a:r>
              <a:rPr lang="en-US" dirty="0" err="1" smtClean="0"/>
              <a:t>Avg</a:t>
            </a:r>
            <a:r>
              <a:rPr lang="en-US" dirty="0" smtClean="0"/>
              <a:t> Time to recidivism</a:t>
            </a:r>
          </a:p>
          <a:p>
            <a:r>
              <a:rPr lang="en-US" dirty="0" smtClean="0"/>
              <a:t>29M;</a:t>
            </a:r>
            <a:r>
              <a:rPr lang="en-US" baseline="0" dirty="0" smtClean="0"/>
              <a:t> 35M; and 35M</a:t>
            </a:r>
          </a:p>
          <a:p>
            <a:endParaRPr lang="en-US" baseline="0" dirty="0" smtClean="0"/>
          </a:p>
          <a:p>
            <a:r>
              <a:rPr lang="en-US" baseline="0" dirty="0" smtClean="0"/>
              <a:t>Average # Events:</a:t>
            </a:r>
          </a:p>
          <a:p>
            <a:r>
              <a:rPr lang="en-US" baseline="0" dirty="0" smtClean="0"/>
              <a:t>3.1; 1.8; and 1.6</a:t>
            </a:r>
            <a:endParaRPr lang="en-US" dirty="0"/>
          </a:p>
        </p:txBody>
      </p:sp>
    </p:spTree>
    <p:extLst>
      <p:ext uri="{BB962C8B-B14F-4D97-AF65-F5344CB8AC3E}">
        <p14:creationId xmlns:p14="http://schemas.microsoft.com/office/powerpoint/2010/main" val="250447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A73877-FE18-4DAB-9C26-142475B44E50}" type="slidenum">
              <a:rPr lang="en-US" altLang="en-US" smtClean="0"/>
              <a:pPr>
                <a:spcBef>
                  <a:spcPct val="0"/>
                </a:spcBef>
              </a:pPr>
              <a:t>3</a:t>
            </a:fld>
            <a:endParaRPr lang="en-US" alt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t>This is why we exist</a:t>
            </a:r>
          </a:p>
        </p:txBody>
      </p:sp>
    </p:spTree>
    <p:extLst>
      <p:ext uri="{BB962C8B-B14F-4D97-AF65-F5344CB8AC3E}">
        <p14:creationId xmlns:p14="http://schemas.microsoft.com/office/powerpoint/2010/main" val="1102199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31</a:t>
            </a:fld>
            <a:endParaRPr lang="en-US">
              <a:solidFill>
                <a:prstClr val="black"/>
              </a:solidFill>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Mention that a re-arrest is any recidivism event.  Explain where the Re-Conviction and Re-Confinement groups come from. </a:t>
            </a:r>
          </a:p>
          <a:p>
            <a:endParaRPr lang="en-US" dirty="0" smtClean="0"/>
          </a:p>
          <a:p>
            <a:r>
              <a:rPr lang="en-US" dirty="0" err="1" smtClean="0"/>
              <a:t>Avg</a:t>
            </a:r>
            <a:r>
              <a:rPr lang="en-US" dirty="0" smtClean="0"/>
              <a:t> Time to recidivism</a:t>
            </a:r>
          </a:p>
          <a:p>
            <a:r>
              <a:rPr lang="en-US" dirty="0" smtClean="0"/>
              <a:t>29M;</a:t>
            </a:r>
            <a:r>
              <a:rPr lang="en-US" baseline="0" dirty="0" smtClean="0"/>
              <a:t> 35M; and 35M</a:t>
            </a:r>
          </a:p>
          <a:p>
            <a:endParaRPr lang="en-US" baseline="0" dirty="0" smtClean="0"/>
          </a:p>
          <a:p>
            <a:r>
              <a:rPr lang="en-US" baseline="0" dirty="0" smtClean="0"/>
              <a:t>Average # Events:</a:t>
            </a:r>
          </a:p>
          <a:p>
            <a:r>
              <a:rPr lang="en-US" baseline="0" dirty="0" smtClean="0"/>
              <a:t>3.1; 1.8; and 1.6</a:t>
            </a:r>
            <a:endParaRPr lang="en-US" dirty="0"/>
          </a:p>
        </p:txBody>
      </p:sp>
    </p:spTree>
    <p:extLst>
      <p:ext uri="{BB962C8B-B14F-4D97-AF65-F5344CB8AC3E}">
        <p14:creationId xmlns:p14="http://schemas.microsoft.com/office/powerpoint/2010/main" val="353247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err="1" smtClean="0"/>
              <a:t>Abt</a:t>
            </a:r>
            <a:r>
              <a:rPr lang="en-US" baseline="0" dirty="0" smtClean="0"/>
              <a:t> 2005 Group: 	38.4% rearrested/revoked within 5 years</a:t>
            </a:r>
          </a:p>
          <a:p>
            <a:r>
              <a:rPr lang="en-US" baseline="0" dirty="0" smtClean="0"/>
              <a:t>	Excludes Traffic, Most Public Order (</a:t>
            </a:r>
            <a:r>
              <a:rPr lang="en-US" baseline="0" dirty="0" err="1" smtClean="0"/>
              <a:t>Obstructn</a:t>
            </a:r>
            <a:r>
              <a:rPr lang="en-US" baseline="0" dirty="0" smtClean="0"/>
              <a:t>, Liquor, </a:t>
            </a:r>
            <a:r>
              <a:rPr lang="en-US" baseline="0" dirty="0" err="1" smtClean="0"/>
              <a:t>etc</a:t>
            </a:r>
            <a:r>
              <a:rPr lang="en-US" baseline="0" dirty="0" smtClean="0"/>
              <a:t>)</a:t>
            </a:r>
          </a:p>
          <a:p>
            <a:r>
              <a:rPr lang="en-US" baseline="0" dirty="0" smtClean="0"/>
              <a:t>BJS 2005 Group:	76.6% rearrested within 5 years</a:t>
            </a:r>
          </a:p>
          <a:p>
            <a:endParaRPr lang="en-US" baseline="0" dirty="0" smtClean="0"/>
          </a:p>
          <a:p>
            <a:r>
              <a:rPr lang="en-US" baseline="0" dirty="0" smtClean="0"/>
              <a:t>Rearrest by year</a:t>
            </a:r>
          </a:p>
          <a:p>
            <a:r>
              <a:rPr lang="en-US" baseline="0" dirty="0" smtClean="0"/>
              <a:t>1	16.7	16.7</a:t>
            </a:r>
          </a:p>
          <a:p>
            <a:r>
              <a:rPr lang="en-US" baseline="0" dirty="0" smtClean="0"/>
              <a:t>2	27.2	10.5</a:t>
            </a:r>
          </a:p>
          <a:p>
            <a:r>
              <a:rPr lang="en-US" baseline="0" dirty="0" smtClean="0"/>
              <a:t>3	33..7	6.5</a:t>
            </a:r>
          </a:p>
          <a:p>
            <a:r>
              <a:rPr lang="en-US" baseline="0" dirty="0" smtClean="0"/>
              <a:t>4	38.5	4.8</a:t>
            </a:r>
          </a:p>
          <a:p>
            <a:r>
              <a:rPr lang="en-US" baseline="0" dirty="0" smtClean="0"/>
              <a:t>5	42.2	3.7</a:t>
            </a:r>
          </a:p>
          <a:p>
            <a:r>
              <a:rPr lang="en-US" baseline="0" dirty="0" smtClean="0"/>
              <a:t>6	45.7	3.5</a:t>
            </a:r>
          </a:p>
          <a:p>
            <a:r>
              <a:rPr lang="en-US" baseline="0" dirty="0" smtClean="0"/>
              <a:t>7	47.5	1.8</a:t>
            </a:r>
          </a:p>
          <a:p>
            <a:r>
              <a:rPr lang="en-US" baseline="0" dirty="0" smtClean="0"/>
              <a:t>8	49.4	1.9</a:t>
            </a:r>
          </a:p>
          <a:p>
            <a:endParaRPr lang="en-US" baseline="0" dirty="0" smtClean="0"/>
          </a:p>
          <a:p>
            <a:r>
              <a:rPr lang="en-US" baseline="0" dirty="0" smtClean="0"/>
              <a:t>Reconviction: 31.8% at 8 </a:t>
            </a:r>
            <a:r>
              <a:rPr lang="en-US" baseline="0" dirty="0" err="1" smtClean="0"/>
              <a:t>yrs</a:t>
            </a:r>
            <a:endParaRPr lang="en-US" baseline="0" dirty="0" smtClean="0"/>
          </a:p>
          <a:p>
            <a:r>
              <a:rPr lang="en-US" baseline="0" dirty="0" smtClean="0"/>
              <a:t>	17.5 at 3</a:t>
            </a:r>
          </a:p>
          <a:p>
            <a:r>
              <a:rPr lang="en-US" baseline="0" dirty="0" smtClean="0"/>
              <a:t>	24.0 at 5</a:t>
            </a:r>
          </a:p>
          <a:p>
            <a:r>
              <a:rPr lang="en-US" baseline="0" dirty="0" err="1" smtClean="0"/>
              <a:t>Reincarceration</a:t>
            </a:r>
            <a:r>
              <a:rPr lang="en-US" baseline="0" dirty="0" smtClean="0"/>
              <a:t>: 24.7% at 8 </a:t>
            </a:r>
            <a:r>
              <a:rPr lang="en-US" baseline="0" dirty="0" err="1" smtClean="0"/>
              <a:t>yrs</a:t>
            </a:r>
            <a:endParaRPr lang="en-US" baseline="0" dirty="0" smtClean="0"/>
          </a:p>
          <a:p>
            <a:r>
              <a:rPr lang="en-US" baseline="0" dirty="0" smtClean="0"/>
              <a:t>	13.6 at 3</a:t>
            </a:r>
          </a:p>
          <a:p>
            <a:r>
              <a:rPr lang="en-US" baseline="0" dirty="0" smtClean="0"/>
              <a:t>	18.4 at 5</a:t>
            </a:r>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8008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Rearrested is 12,088 but the majority (6809 – 56%) only had misdemeanor</a:t>
            </a:r>
            <a:r>
              <a:rPr lang="en-US" baseline="0" dirty="0" smtClean="0"/>
              <a:t> arrests.</a:t>
            </a:r>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538295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86144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3"/>
            <a:ext cx="5608320" cy="366045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74406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74029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91635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Avg</a:t>
            </a:r>
            <a:r>
              <a:rPr lang="en-US" dirty="0" smtClean="0"/>
              <a:t> Age at release:</a:t>
            </a:r>
          </a:p>
          <a:p>
            <a:r>
              <a:rPr lang="en-US" dirty="0"/>
              <a:t>	</a:t>
            </a:r>
            <a:r>
              <a:rPr lang="en-US" dirty="0" smtClean="0"/>
              <a:t>Non </a:t>
            </a:r>
            <a:r>
              <a:rPr lang="en-US" dirty="0" err="1" smtClean="0"/>
              <a:t>CarOff</a:t>
            </a:r>
            <a:r>
              <a:rPr lang="en-US" dirty="0" smtClean="0"/>
              <a:t>	38.2 </a:t>
            </a:r>
            <a:r>
              <a:rPr lang="en-US" dirty="0" err="1" smtClean="0"/>
              <a:t>yrs</a:t>
            </a:r>
            <a:endParaRPr lang="en-US" dirty="0" smtClean="0"/>
          </a:p>
          <a:p>
            <a:r>
              <a:rPr lang="en-US" dirty="0" smtClean="0"/>
              <a:t>	</a:t>
            </a:r>
            <a:r>
              <a:rPr lang="en-US" dirty="0" err="1" smtClean="0"/>
              <a:t>CarOff</a:t>
            </a:r>
            <a:r>
              <a:rPr lang="en-US" dirty="0"/>
              <a:t>	</a:t>
            </a:r>
            <a:r>
              <a:rPr lang="en-US" dirty="0" smtClean="0"/>
              <a:t>43.4 </a:t>
            </a:r>
            <a:r>
              <a:rPr lang="en-US" dirty="0" err="1"/>
              <a:t>yrs</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837232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39</a:t>
            </a:fld>
            <a:endParaRPr lang="en-US"/>
          </a:p>
        </p:txBody>
      </p:sp>
    </p:spTree>
    <p:extLst>
      <p:ext uri="{BB962C8B-B14F-4D97-AF65-F5344CB8AC3E}">
        <p14:creationId xmlns:p14="http://schemas.microsoft.com/office/powerpoint/2010/main" val="247490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3840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A61329-12E6-4189-9655-2C0249310EC9}" type="slidenum">
              <a:rPr lang="en-US" altLang="en-US" smtClean="0"/>
              <a:pPr>
                <a:spcBef>
                  <a:spcPct val="0"/>
                </a:spcBef>
              </a:pPr>
              <a:t>4</a:t>
            </a:fld>
            <a:endParaRPr lang="en-US" alt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t>This is the authority for what we do</a:t>
            </a:r>
          </a:p>
        </p:txBody>
      </p:sp>
    </p:spTree>
    <p:extLst>
      <p:ext uri="{BB962C8B-B14F-4D97-AF65-F5344CB8AC3E}">
        <p14:creationId xmlns:p14="http://schemas.microsoft.com/office/powerpoint/2010/main" val="1969465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01577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968672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43</a:t>
            </a:fld>
            <a:endParaRPr lang="en-US" dirty="0"/>
          </a:p>
        </p:txBody>
      </p:sp>
    </p:spTree>
    <p:extLst>
      <p:ext uri="{BB962C8B-B14F-4D97-AF65-F5344CB8AC3E}">
        <p14:creationId xmlns:p14="http://schemas.microsoft.com/office/powerpoint/2010/main" val="3942355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44</a:t>
            </a:fld>
            <a:endParaRPr lang="en-US" dirty="0"/>
          </a:p>
        </p:txBody>
      </p:sp>
    </p:spTree>
    <p:extLst>
      <p:ext uri="{BB962C8B-B14F-4D97-AF65-F5344CB8AC3E}">
        <p14:creationId xmlns:p14="http://schemas.microsoft.com/office/powerpoint/2010/main" val="50207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E524F1-94D4-48C5-A333-24062DC86F7A}" type="slidenum">
              <a:rPr lang="en-US" altLang="en-US" smtClean="0"/>
              <a:pPr>
                <a:spcBef>
                  <a:spcPct val="0"/>
                </a:spcBef>
              </a:pPr>
              <a:t>5</a:t>
            </a:fld>
            <a:endParaRPr lang="en-US" alt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smtClean="0"/>
              <a:t>This is the authority for what we do</a:t>
            </a:r>
          </a:p>
          <a:p>
            <a:pPr eaLnBrk="1" hangingPunct="1"/>
            <a:endParaRPr lang="en-US" altLang="en-US" smtClean="0"/>
          </a:p>
        </p:txBody>
      </p:sp>
    </p:spTree>
    <p:extLst>
      <p:ext uri="{BB962C8B-B14F-4D97-AF65-F5344CB8AC3E}">
        <p14:creationId xmlns:p14="http://schemas.microsoft.com/office/powerpoint/2010/main" val="167191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0C5BCC-EB40-4EF8-9989-DBF5A1D67A8C}" type="slidenum">
              <a:rPr lang="en-US" altLang="en-US" smtClean="0">
                <a:solidFill>
                  <a:srgbClr val="000000"/>
                </a:solidFill>
                <a:latin typeface="Arial" panose="020B0604020202020204" pitchFamily="34" charset="0"/>
              </a:rPr>
              <a:pPr>
                <a:spcBef>
                  <a:spcPct val="0"/>
                </a:spcBef>
              </a:pPr>
              <a:t>6</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871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8</a:t>
            </a:fld>
            <a:endParaRPr lang="en-US" dirty="0"/>
          </a:p>
        </p:txBody>
      </p:sp>
    </p:spTree>
    <p:extLst>
      <p:ext uri="{BB962C8B-B14F-4D97-AF65-F5344CB8AC3E}">
        <p14:creationId xmlns:p14="http://schemas.microsoft.com/office/powerpoint/2010/main" val="17613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8D05BC-B381-416E-8A58-CC34DF591012}" type="slidenum">
              <a:rPr lang="en-US" altLang="en-US" smtClean="0">
                <a:solidFill>
                  <a:srgbClr val="000000"/>
                </a:solidFill>
              </a:rPr>
              <a:pPr>
                <a:spcBef>
                  <a:spcPct val="0"/>
                </a:spcBef>
              </a:pPr>
              <a:t>9</a:t>
            </a:fld>
            <a:endParaRPr lang="en-US" altLang="en-US" smtClean="0">
              <a:solidFill>
                <a:srgbClr val="000000"/>
              </a:solidFill>
            </a:endParaRPr>
          </a:p>
        </p:txBody>
      </p:sp>
    </p:spTree>
    <p:extLst>
      <p:ext uri="{BB962C8B-B14F-4D97-AF65-F5344CB8AC3E}">
        <p14:creationId xmlns:p14="http://schemas.microsoft.com/office/powerpoint/2010/main" val="263221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6C32-02E0-4CBE-A046-68C7CCB2A18A}" type="slidenum">
              <a:rPr lang="en-US" smtClean="0"/>
              <a:pPr/>
              <a:t>10</a:t>
            </a:fld>
            <a:endParaRPr lang="en-US" dirty="0"/>
          </a:p>
        </p:txBody>
      </p:sp>
    </p:spTree>
    <p:extLst>
      <p:ext uri="{BB962C8B-B14F-4D97-AF65-F5344CB8AC3E}">
        <p14:creationId xmlns:p14="http://schemas.microsoft.com/office/powerpoint/2010/main" val="2599240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04" t="25499" r="418" b="10699"/>
          <a:stretch/>
        </p:blipFill>
        <p:spPr>
          <a:xfrm>
            <a:off x="0" y="1904950"/>
            <a:ext cx="12192000" cy="4959103"/>
          </a:xfrm>
          <a:prstGeom prst="rect">
            <a:avLst/>
          </a:prstGeom>
        </p:spPr>
      </p:pic>
      <p:sp>
        <p:nvSpPr>
          <p:cNvPr id="7" name="Title 1"/>
          <p:cNvSpPr txBox="1">
            <a:spLocks/>
          </p:cNvSpPr>
          <p:nvPr userDrawn="1"/>
        </p:nvSpPr>
        <p:spPr>
          <a:xfrm>
            <a:off x="0" y="1034717"/>
            <a:ext cx="12192000" cy="5843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1"/>
              </a:solidFill>
              <a:latin typeface="Cambria" panose="02040503050406030204" pitchFamily="18" charset="0"/>
              <a:cs typeface="Gisha" panose="020B0502040204020203" pitchFamily="34" charset="-79"/>
            </a:endParaRPr>
          </a:p>
          <a:p>
            <a:endParaRPr lang="en-US" dirty="0">
              <a:solidFill>
                <a:schemeClr val="bg1"/>
              </a:solidFill>
              <a:latin typeface="Cambria" panose="02040503050406030204" pitchFamily="18" charset="0"/>
              <a:cs typeface="Gisha" panose="020B0502040204020203" pitchFamily="34" charset="-79"/>
            </a:endParaRPr>
          </a:p>
          <a:p>
            <a:pPr>
              <a:lnSpc>
                <a:spcPct val="150000"/>
              </a:lnSpc>
            </a:pPr>
            <a:endParaRPr lang="en-US" sz="1400" dirty="0">
              <a:solidFill>
                <a:srgbClr val="141758"/>
              </a:solidFill>
              <a:latin typeface="Cambria" panose="02040503050406030204" pitchFamily="18" charset="0"/>
              <a:cs typeface="Gisha" panose="020B0502040204020203" pitchFamily="34" charset="-79"/>
            </a:endParaRPr>
          </a:p>
        </p:txBody>
      </p:sp>
      <p:sp>
        <p:nvSpPr>
          <p:cNvPr id="8" name="Rectangle 7"/>
          <p:cNvSpPr/>
          <p:nvPr userDrawn="1"/>
        </p:nvSpPr>
        <p:spPr>
          <a:xfrm>
            <a:off x="0" y="19049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descr="ico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8680" y="717253"/>
            <a:ext cx="2834640" cy="2834640"/>
          </a:xfrm>
          <a:prstGeom prst="ellipse">
            <a:avLst/>
          </a:prstGeom>
          <a:noFill/>
        </p:spPr>
      </p:pic>
      <p:sp>
        <p:nvSpPr>
          <p:cNvPr id="3" name="Text Placeholder 2"/>
          <p:cNvSpPr>
            <a:spLocks noGrp="1"/>
          </p:cNvSpPr>
          <p:nvPr>
            <p:ph type="body" sz="quarter" idx="10" hasCustomPrompt="1"/>
          </p:nvPr>
        </p:nvSpPr>
        <p:spPr>
          <a:xfrm>
            <a:off x="0" y="4141693"/>
            <a:ext cx="12192000" cy="2716305"/>
          </a:xfrm>
          <a:prstGeom prst="rect">
            <a:avLst/>
          </a:prstGeom>
        </p:spPr>
        <p:txBody>
          <a:bodyPr/>
          <a:lstStyle>
            <a:lvl1pPr marL="0" indent="0" algn="ctr">
              <a:buNone/>
              <a:defRPr sz="5400">
                <a:solidFill>
                  <a:schemeClr val="accent5">
                    <a:lumMod val="50000"/>
                  </a:schemeClr>
                </a:solidFill>
                <a:latin typeface="Cambria" panose="02040503050406030204" pitchFamily="18" charset="0"/>
              </a:defRPr>
            </a:lvl1pPr>
            <a:lvl2pPr marL="457189" indent="0" algn="ctr">
              <a:buNone/>
              <a:defRPr>
                <a:solidFill>
                  <a:schemeClr val="accent5">
                    <a:lumMod val="50000"/>
                  </a:schemeClr>
                </a:solidFill>
              </a:defRPr>
            </a:lvl2pPr>
            <a:lvl3pPr marL="914377" indent="0" algn="ctr">
              <a:buNone/>
              <a:defRPr>
                <a:solidFill>
                  <a:schemeClr val="accent5">
                    <a:lumMod val="50000"/>
                  </a:schemeClr>
                </a:solidFill>
              </a:defRPr>
            </a:lvl3pPr>
            <a:lvl4pPr marL="1371566" indent="0" algn="ctr">
              <a:buNone/>
              <a:defRPr>
                <a:solidFill>
                  <a:schemeClr val="accent5">
                    <a:lumMod val="50000"/>
                  </a:schemeClr>
                </a:solidFill>
              </a:defRPr>
            </a:lvl4pPr>
            <a:lvl5pPr marL="1828755" indent="0" algn="ctr">
              <a:buNone/>
              <a:defRPr>
                <a:solidFill>
                  <a:schemeClr val="accent5">
                    <a:lumMod val="50000"/>
                  </a:schemeClr>
                </a:solidFill>
              </a:defRPr>
            </a:lvl5pPr>
          </a:lstStyle>
          <a:p>
            <a:pPr lvl="0"/>
            <a:r>
              <a:rPr lang="en-US" dirty="0" smtClean="0"/>
              <a:t>Event Title</a:t>
            </a:r>
          </a:p>
          <a:p>
            <a:pPr lvl="0"/>
            <a:endParaRPr lang="en-US" dirty="0" smtClean="0"/>
          </a:p>
        </p:txBody>
      </p:sp>
      <p:sp>
        <p:nvSpPr>
          <p:cNvPr id="5" name="Text Placeholder 4"/>
          <p:cNvSpPr>
            <a:spLocks noGrp="1"/>
          </p:cNvSpPr>
          <p:nvPr>
            <p:ph type="body" sz="quarter" idx="11" hasCustomPrompt="1"/>
          </p:nvPr>
        </p:nvSpPr>
        <p:spPr>
          <a:xfrm>
            <a:off x="0" y="4894729"/>
            <a:ext cx="12192000" cy="1963270"/>
          </a:xfrm>
          <a:prstGeom prst="rect">
            <a:avLst/>
          </a:prstGeom>
        </p:spPr>
        <p:txBody>
          <a:bodyPr/>
          <a:lstStyle>
            <a:lvl1pPr marL="0" indent="0" algn="ctr">
              <a:buFontTx/>
              <a:buNone/>
              <a:defRPr baseline="0">
                <a:solidFill>
                  <a:schemeClr val="accent5">
                    <a:lumMod val="50000"/>
                  </a:schemeClr>
                </a:solidFill>
                <a:latin typeface="Cambria" panose="02040503050406030204" pitchFamily="18" charset="0"/>
              </a:defRPr>
            </a:lvl1pPr>
            <a:lvl2pPr marL="457189" indent="0" algn="ctr">
              <a:buFontTx/>
              <a:buNone/>
              <a:defRPr>
                <a:solidFill>
                  <a:schemeClr val="accent5">
                    <a:lumMod val="50000"/>
                  </a:schemeClr>
                </a:solidFill>
                <a:latin typeface="Cambria" panose="02040503050406030204" pitchFamily="18" charset="0"/>
              </a:defRPr>
            </a:lvl2pPr>
            <a:lvl3pPr marL="914377" indent="0" algn="ctr">
              <a:buFontTx/>
              <a:buNone/>
              <a:defRPr>
                <a:solidFill>
                  <a:schemeClr val="accent5">
                    <a:lumMod val="50000"/>
                  </a:schemeClr>
                </a:solidFill>
                <a:latin typeface="Cambria" panose="02040503050406030204" pitchFamily="18" charset="0"/>
              </a:defRPr>
            </a:lvl3pPr>
            <a:lvl4pPr marL="1371566" indent="0" algn="ctr">
              <a:buFontTx/>
              <a:buNone/>
              <a:defRPr>
                <a:solidFill>
                  <a:schemeClr val="accent5">
                    <a:lumMod val="50000"/>
                  </a:schemeClr>
                </a:solidFill>
                <a:latin typeface="Cambria" panose="02040503050406030204" pitchFamily="18" charset="0"/>
              </a:defRPr>
            </a:lvl4pPr>
            <a:lvl5pPr marL="1828755" indent="0" algn="ctr">
              <a:buFontTx/>
              <a:buNone/>
              <a:defRPr>
                <a:solidFill>
                  <a:schemeClr val="accent5">
                    <a:lumMod val="50000"/>
                  </a:schemeClr>
                </a:solidFill>
                <a:latin typeface="Cambria" panose="02040503050406030204" pitchFamily="18" charset="0"/>
              </a:defRPr>
            </a:lvl5pPr>
          </a:lstStyle>
          <a:p>
            <a:pPr lvl="0"/>
            <a:r>
              <a:rPr lang="en-US" dirty="0" smtClean="0"/>
              <a:t>Date/Time/Place</a:t>
            </a:r>
          </a:p>
        </p:txBody>
      </p:sp>
    </p:spTree>
    <p:extLst>
      <p:ext uri="{BB962C8B-B14F-4D97-AF65-F5344CB8AC3E}">
        <p14:creationId xmlns:p14="http://schemas.microsoft.com/office/powerpoint/2010/main" val="3270029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1532965" y="1756024"/>
            <a:ext cx="9157447" cy="4351338"/>
          </a:xfrm>
          <a:prstGeom prst="rect">
            <a:avLst/>
          </a:prstGeom>
        </p:spPr>
        <p:txBody>
          <a:bodyPr/>
          <a:lstStyle>
            <a:lvl1pPr>
              <a:defRPr b="0">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0" y="365127"/>
            <a:ext cx="12192000" cy="1325563"/>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5" name="Text Placeholder 10"/>
          <p:cNvSpPr>
            <a:spLocks noGrp="1"/>
          </p:cNvSpPr>
          <p:nvPr>
            <p:ph type="body" sz="quarter" idx="15" hasCustomPrompt="1"/>
          </p:nvPr>
        </p:nvSpPr>
        <p:spPr>
          <a:xfrm>
            <a:off x="993914" y="6172696"/>
            <a:ext cx="10072598" cy="685304"/>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34486497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2474260" y="1756024"/>
            <a:ext cx="7261412" cy="4351338"/>
          </a:xfrm>
          <a:prstGeom prst="rect">
            <a:avLst/>
          </a:prstGeom>
        </p:spPr>
        <p:txBody>
          <a:bodyPr/>
          <a:lstStyle>
            <a:lvl1pPr>
              <a:defRPr b="0">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0" y="365127"/>
            <a:ext cx="12192000" cy="1325563"/>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5" name="Text Placeholder 10"/>
          <p:cNvSpPr>
            <a:spLocks noGrp="1"/>
          </p:cNvSpPr>
          <p:nvPr>
            <p:ph type="body" sz="quarter" idx="15" hasCustomPrompt="1"/>
          </p:nvPr>
        </p:nvSpPr>
        <p:spPr>
          <a:xfrm>
            <a:off x="1007165" y="6172696"/>
            <a:ext cx="10059346" cy="685304"/>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1990214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5" name="Title 1"/>
          <p:cNvSpPr>
            <a:spLocks noGrp="1"/>
          </p:cNvSpPr>
          <p:nvPr>
            <p:ph type="title" hasCustomPrompt="1"/>
          </p:nvPr>
        </p:nvSpPr>
        <p:spPr>
          <a:xfrm>
            <a:off x="0" y="365127"/>
            <a:ext cx="12192000" cy="1245345"/>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6" name="Content Placeholder 2"/>
          <p:cNvSpPr>
            <a:spLocks noGrp="1"/>
          </p:cNvSpPr>
          <p:nvPr>
            <p:ph sz="half" idx="1"/>
          </p:nvPr>
        </p:nvSpPr>
        <p:spPr>
          <a:xfrm>
            <a:off x="663388" y="1610472"/>
            <a:ext cx="5181600" cy="4351338"/>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333564" y="1610472"/>
            <a:ext cx="5181600" cy="4351338"/>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5" hasCustomPrompt="1"/>
          </p:nvPr>
        </p:nvSpPr>
        <p:spPr>
          <a:xfrm>
            <a:off x="993913" y="6185646"/>
            <a:ext cx="9906517" cy="672353"/>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16775200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5" name="Title 1"/>
          <p:cNvSpPr>
            <a:spLocks noGrp="1"/>
          </p:cNvSpPr>
          <p:nvPr>
            <p:ph type="title" hasCustomPrompt="1"/>
          </p:nvPr>
        </p:nvSpPr>
        <p:spPr>
          <a:xfrm>
            <a:off x="0" y="365128"/>
            <a:ext cx="12192000" cy="616508"/>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6" name="Content Placeholder 2"/>
          <p:cNvSpPr>
            <a:spLocks noGrp="1"/>
          </p:cNvSpPr>
          <p:nvPr>
            <p:ph sz="half" idx="1"/>
          </p:nvPr>
        </p:nvSpPr>
        <p:spPr>
          <a:xfrm>
            <a:off x="663388" y="1209165"/>
            <a:ext cx="5181600" cy="4752645"/>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333564" y="1209165"/>
            <a:ext cx="5181600" cy="4752645"/>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5" hasCustomPrompt="1"/>
          </p:nvPr>
        </p:nvSpPr>
        <p:spPr>
          <a:xfrm>
            <a:off x="1033670" y="6189339"/>
            <a:ext cx="10032841" cy="668661"/>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3442191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10" name="Text Placeholder 9"/>
          <p:cNvSpPr>
            <a:spLocks noGrp="1"/>
          </p:cNvSpPr>
          <p:nvPr>
            <p:ph type="body" sz="quarter" idx="12" hasCustomPrompt="1"/>
          </p:nvPr>
        </p:nvSpPr>
        <p:spPr>
          <a:xfrm>
            <a:off x="0" y="320675"/>
            <a:ext cx="12192000" cy="1110560"/>
          </a:xfrm>
          <a:prstGeom prst="rect">
            <a:avLst/>
          </a:prstGeom>
        </p:spPr>
        <p:txBody>
          <a:bodyPr/>
          <a:lstStyle>
            <a:lvl1pPr marL="0" indent="0" algn="ctr">
              <a:buFontTx/>
              <a:buNone/>
              <a:defRPr sz="3600" b="1">
                <a:solidFill>
                  <a:schemeClr val="accent5">
                    <a:lumMod val="50000"/>
                  </a:schemeClr>
                </a:solidFill>
                <a:latin typeface="Cambria" panose="02040503050406030204" pitchFamily="18" charset="0"/>
              </a:defRPr>
            </a:lvl1pPr>
            <a:lvl2pPr marL="457189" indent="0" algn="ctr">
              <a:buFontTx/>
              <a:buNone/>
              <a:defRPr sz="3600" b="1">
                <a:solidFill>
                  <a:schemeClr val="accent5">
                    <a:lumMod val="50000"/>
                  </a:schemeClr>
                </a:solidFill>
                <a:latin typeface="Cambria" panose="02040503050406030204" pitchFamily="18" charset="0"/>
              </a:defRPr>
            </a:lvl2pPr>
            <a:lvl3pPr marL="914377" indent="0" algn="ctr">
              <a:buFontTx/>
              <a:buNone/>
              <a:defRPr sz="3600" b="1">
                <a:solidFill>
                  <a:schemeClr val="accent5">
                    <a:lumMod val="50000"/>
                  </a:schemeClr>
                </a:solidFill>
                <a:latin typeface="Cambria" panose="02040503050406030204" pitchFamily="18" charset="0"/>
              </a:defRPr>
            </a:lvl3pPr>
            <a:lvl4pPr marL="1371566" indent="0" algn="ctr">
              <a:buFontTx/>
              <a:buNone/>
              <a:defRPr sz="3600" b="1">
                <a:solidFill>
                  <a:schemeClr val="accent5">
                    <a:lumMod val="50000"/>
                  </a:schemeClr>
                </a:solidFill>
                <a:latin typeface="Cambria" panose="02040503050406030204" pitchFamily="18" charset="0"/>
              </a:defRPr>
            </a:lvl4pPr>
            <a:lvl5pPr marL="1828755" indent="0" algn="ctr">
              <a:buFontTx/>
              <a:buNone/>
              <a:defRPr sz="3600" b="1">
                <a:solidFill>
                  <a:schemeClr val="accent5">
                    <a:lumMod val="50000"/>
                  </a:schemeClr>
                </a:solidFill>
                <a:latin typeface="Cambria" panose="02040503050406030204" pitchFamily="18" charset="0"/>
              </a:defRPr>
            </a:lvl5pPr>
          </a:lstStyle>
          <a:p>
            <a:pPr lvl="0"/>
            <a:r>
              <a:rPr lang="en-US" dirty="0" smtClean="0"/>
              <a:t>Chart Title</a:t>
            </a:r>
          </a:p>
        </p:txBody>
      </p:sp>
      <p:sp>
        <p:nvSpPr>
          <p:cNvPr id="3" name="Chart Placeholder 2"/>
          <p:cNvSpPr>
            <a:spLocks noGrp="1"/>
          </p:cNvSpPr>
          <p:nvPr>
            <p:ph type="chart" sz="quarter" idx="13"/>
          </p:nvPr>
        </p:nvSpPr>
        <p:spPr>
          <a:xfrm>
            <a:off x="6105525" y="1829827"/>
            <a:ext cx="5499100" cy="4234797"/>
          </a:xfrm>
          <a:prstGeom prst="rect">
            <a:avLst/>
          </a:prstGeom>
        </p:spPr>
        <p:txBody>
          <a:bodyPr/>
          <a:lstStyle>
            <a:lvl1pPr>
              <a:defRPr>
                <a:solidFill>
                  <a:schemeClr val="accent5">
                    <a:lumMod val="50000"/>
                  </a:schemeClr>
                </a:solidFill>
                <a:latin typeface="Cambria" panose="02040503050406030204" pitchFamily="18" charset="0"/>
              </a:defRPr>
            </a:lvl1pPr>
          </a:lstStyle>
          <a:p>
            <a:r>
              <a:rPr lang="en-US" dirty="0" smtClean="0"/>
              <a:t>Click icon to add chart</a:t>
            </a:r>
            <a:endParaRPr lang="en-US" dirty="0"/>
          </a:p>
        </p:txBody>
      </p:sp>
      <p:sp>
        <p:nvSpPr>
          <p:cNvPr id="5" name="Chart Placeholder 4"/>
          <p:cNvSpPr>
            <a:spLocks noGrp="1"/>
          </p:cNvSpPr>
          <p:nvPr>
            <p:ph type="chart" sz="quarter" idx="14"/>
          </p:nvPr>
        </p:nvSpPr>
        <p:spPr>
          <a:xfrm>
            <a:off x="577850" y="1829752"/>
            <a:ext cx="5527675" cy="4234872"/>
          </a:xfrm>
          <a:prstGeom prst="rect">
            <a:avLst/>
          </a:prstGeom>
        </p:spPr>
        <p:txBody>
          <a:bodyPr/>
          <a:lstStyle>
            <a:lvl1pPr>
              <a:defRPr>
                <a:solidFill>
                  <a:schemeClr val="accent5">
                    <a:lumMod val="50000"/>
                  </a:schemeClr>
                </a:solidFill>
                <a:latin typeface="Cambria" panose="02040503050406030204" pitchFamily="18" charset="0"/>
              </a:defRPr>
            </a:lvl1pPr>
          </a:lstStyle>
          <a:p>
            <a:r>
              <a:rPr lang="en-US" dirty="0" smtClean="0"/>
              <a:t>Click icon to add chart</a:t>
            </a:r>
            <a:endParaRPr lang="en-US" dirty="0"/>
          </a:p>
        </p:txBody>
      </p:sp>
      <p:sp>
        <p:nvSpPr>
          <p:cNvPr id="11" name="Text Placeholder 10"/>
          <p:cNvSpPr>
            <a:spLocks noGrp="1"/>
          </p:cNvSpPr>
          <p:nvPr>
            <p:ph type="body" sz="quarter" idx="15" hasCustomPrompt="1"/>
          </p:nvPr>
        </p:nvSpPr>
        <p:spPr>
          <a:xfrm>
            <a:off x="954157" y="6131860"/>
            <a:ext cx="10112354" cy="726140"/>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8" name="Picture 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636274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8" name="Text Placeholder 7"/>
          <p:cNvSpPr>
            <a:spLocks noGrp="1"/>
          </p:cNvSpPr>
          <p:nvPr>
            <p:ph type="body" sz="quarter" idx="11" hasCustomPrompt="1"/>
          </p:nvPr>
        </p:nvSpPr>
        <p:spPr>
          <a:xfrm>
            <a:off x="0" y="1214362"/>
            <a:ext cx="12192000" cy="682625"/>
          </a:xfrm>
          <a:prstGeom prst="rect">
            <a:avLst/>
          </a:prstGeom>
        </p:spPr>
        <p:txBody>
          <a:bodyPr/>
          <a:lstStyle>
            <a:lvl1pPr marL="0" indent="0" algn="ctr">
              <a:buFontTx/>
              <a:buNone/>
              <a:defRPr b="1" i="0">
                <a:solidFill>
                  <a:schemeClr val="accent5">
                    <a:lumMod val="50000"/>
                  </a:schemeClr>
                </a:solidFill>
                <a:latin typeface="Cambria" panose="02040503050406030204" pitchFamily="18" charset="0"/>
              </a:defRPr>
            </a:lvl1pPr>
            <a:lvl2pPr marL="457189" indent="0" algn="ctr">
              <a:buFontTx/>
              <a:buNone/>
              <a:defRPr b="1" i="0">
                <a:solidFill>
                  <a:schemeClr val="accent5">
                    <a:lumMod val="50000"/>
                  </a:schemeClr>
                </a:solidFill>
                <a:latin typeface="Cambria" panose="02040503050406030204" pitchFamily="18" charset="0"/>
              </a:defRPr>
            </a:lvl2pPr>
            <a:lvl3pPr marL="914377" indent="0" algn="ctr">
              <a:buFontTx/>
              <a:buNone/>
              <a:defRPr b="1" i="0">
                <a:solidFill>
                  <a:schemeClr val="accent5">
                    <a:lumMod val="50000"/>
                  </a:schemeClr>
                </a:solidFill>
                <a:latin typeface="Cambria" panose="02040503050406030204" pitchFamily="18" charset="0"/>
              </a:defRPr>
            </a:lvl3pPr>
            <a:lvl4pPr marL="1371566" indent="0" algn="ctr">
              <a:buFontTx/>
              <a:buNone/>
              <a:defRPr b="1" i="0">
                <a:solidFill>
                  <a:schemeClr val="accent5">
                    <a:lumMod val="50000"/>
                  </a:schemeClr>
                </a:solidFill>
                <a:latin typeface="Cambria" panose="02040503050406030204" pitchFamily="18" charset="0"/>
              </a:defRPr>
            </a:lvl4pPr>
            <a:lvl5pPr marL="1828755" indent="0" algn="ctr">
              <a:buFontTx/>
              <a:buNone/>
              <a:defRPr b="1" i="0">
                <a:solidFill>
                  <a:schemeClr val="accent5">
                    <a:lumMod val="50000"/>
                  </a:schemeClr>
                </a:solidFill>
                <a:latin typeface="Cambria" panose="02040503050406030204" pitchFamily="18" charset="0"/>
              </a:defRPr>
            </a:lvl5pPr>
          </a:lstStyle>
          <a:p>
            <a:pPr lvl="0"/>
            <a:r>
              <a:rPr lang="en-US" dirty="0" smtClean="0"/>
              <a:t>Subtitle</a:t>
            </a:r>
            <a:endParaRPr lang="en-US" dirty="0"/>
          </a:p>
        </p:txBody>
      </p:sp>
      <p:sp>
        <p:nvSpPr>
          <p:cNvPr id="10" name="Text Placeholder 9"/>
          <p:cNvSpPr>
            <a:spLocks noGrp="1"/>
          </p:cNvSpPr>
          <p:nvPr>
            <p:ph type="body" sz="quarter" idx="12" hasCustomPrompt="1"/>
          </p:nvPr>
        </p:nvSpPr>
        <p:spPr>
          <a:xfrm>
            <a:off x="0" y="320675"/>
            <a:ext cx="12192000" cy="893763"/>
          </a:xfrm>
          <a:prstGeom prst="rect">
            <a:avLst/>
          </a:prstGeom>
        </p:spPr>
        <p:txBody>
          <a:bodyPr/>
          <a:lstStyle>
            <a:lvl1pPr marL="0" indent="0" algn="ctr">
              <a:buFontTx/>
              <a:buNone/>
              <a:defRPr sz="3600" b="1">
                <a:solidFill>
                  <a:schemeClr val="accent5">
                    <a:lumMod val="50000"/>
                  </a:schemeClr>
                </a:solidFill>
                <a:latin typeface="Cambria" panose="02040503050406030204" pitchFamily="18" charset="0"/>
              </a:defRPr>
            </a:lvl1pPr>
            <a:lvl2pPr marL="457189" indent="0" algn="ctr">
              <a:buFontTx/>
              <a:buNone/>
              <a:defRPr sz="3600" b="1">
                <a:solidFill>
                  <a:schemeClr val="accent5">
                    <a:lumMod val="50000"/>
                  </a:schemeClr>
                </a:solidFill>
                <a:latin typeface="Cambria" panose="02040503050406030204" pitchFamily="18" charset="0"/>
              </a:defRPr>
            </a:lvl2pPr>
            <a:lvl3pPr marL="914377" indent="0" algn="ctr">
              <a:buFontTx/>
              <a:buNone/>
              <a:defRPr sz="3600" b="1">
                <a:solidFill>
                  <a:schemeClr val="accent5">
                    <a:lumMod val="50000"/>
                  </a:schemeClr>
                </a:solidFill>
                <a:latin typeface="Cambria" panose="02040503050406030204" pitchFamily="18" charset="0"/>
              </a:defRPr>
            </a:lvl3pPr>
            <a:lvl4pPr marL="1371566" indent="0" algn="ctr">
              <a:buFontTx/>
              <a:buNone/>
              <a:defRPr sz="3600" b="1">
                <a:solidFill>
                  <a:schemeClr val="accent5">
                    <a:lumMod val="50000"/>
                  </a:schemeClr>
                </a:solidFill>
                <a:latin typeface="Cambria" panose="02040503050406030204" pitchFamily="18" charset="0"/>
              </a:defRPr>
            </a:lvl4pPr>
            <a:lvl5pPr marL="1828755" indent="0" algn="ctr">
              <a:buFontTx/>
              <a:buNone/>
              <a:defRPr sz="3600" b="1">
                <a:solidFill>
                  <a:schemeClr val="accent5">
                    <a:lumMod val="50000"/>
                  </a:schemeClr>
                </a:solidFill>
                <a:latin typeface="Cambria" panose="02040503050406030204" pitchFamily="18" charset="0"/>
              </a:defRPr>
            </a:lvl5pPr>
          </a:lstStyle>
          <a:p>
            <a:pPr lvl="0"/>
            <a:r>
              <a:rPr lang="en-US" dirty="0" smtClean="0"/>
              <a:t>Chart Title</a:t>
            </a:r>
          </a:p>
        </p:txBody>
      </p:sp>
      <p:sp>
        <p:nvSpPr>
          <p:cNvPr id="12" name="Text Placeholder 11"/>
          <p:cNvSpPr>
            <a:spLocks noGrp="1"/>
          </p:cNvSpPr>
          <p:nvPr>
            <p:ph type="body" sz="quarter" idx="13" hasCustomPrompt="1"/>
          </p:nvPr>
        </p:nvSpPr>
        <p:spPr>
          <a:xfrm>
            <a:off x="1033669" y="6176963"/>
            <a:ext cx="9866761" cy="681037"/>
          </a:xfrm>
          <a:prstGeom prst="rect">
            <a:avLst/>
          </a:prstGeom>
        </p:spPr>
        <p:txBody>
          <a:bodyPr/>
          <a:lstStyle>
            <a:lvl1pPr marL="0" indent="0">
              <a:buFontTx/>
              <a:buNone/>
              <a:defRPr sz="1600">
                <a:solidFill>
                  <a:schemeClr val="accent5">
                    <a:lumMod val="50000"/>
                  </a:schemeClr>
                </a:solidFill>
                <a:latin typeface="Cambria" panose="02040503050406030204" pitchFamily="18" charset="0"/>
              </a:defRPr>
            </a:lvl1pPr>
            <a:lvl2pPr marL="457189" indent="0">
              <a:buFontTx/>
              <a:buNone/>
              <a:defRPr sz="1600">
                <a:solidFill>
                  <a:schemeClr val="accent5">
                    <a:lumMod val="50000"/>
                  </a:schemeClr>
                </a:solidFill>
                <a:latin typeface="Cambria" panose="02040503050406030204" pitchFamily="18" charset="0"/>
              </a:defRPr>
            </a:lvl2pPr>
            <a:lvl3pPr marL="914377" indent="0">
              <a:buFontTx/>
              <a:buNone/>
              <a:defRPr sz="1600">
                <a:solidFill>
                  <a:schemeClr val="accent5">
                    <a:lumMod val="50000"/>
                  </a:schemeClr>
                </a:solidFill>
                <a:latin typeface="Cambria" panose="02040503050406030204" pitchFamily="18" charset="0"/>
              </a:defRPr>
            </a:lvl3pPr>
            <a:lvl4pPr marL="1371566" indent="0">
              <a:buFontTx/>
              <a:buNone/>
              <a:defRPr sz="1600">
                <a:solidFill>
                  <a:schemeClr val="accent5">
                    <a:lumMod val="50000"/>
                  </a:schemeClr>
                </a:solidFill>
                <a:latin typeface="Cambria" panose="02040503050406030204" pitchFamily="18" charset="0"/>
              </a:defRPr>
            </a:lvl4pPr>
            <a:lvl5pPr marL="1828755" indent="0">
              <a:buFontTx/>
              <a:buNone/>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sp>
        <p:nvSpPr>
          <p:cNvPr id="18" name="Chart Placeholder 17"/>
          <p:cNvSpPr>
            <a:spLocks noGrp="1"/>
          </p:cNvSpPr>
          <p:nvPr>
            <p:ph type="chart" sz="quarter" idx="14"/>
          </p:nvPr>
        </p:nvSpPr>
        <p:spPr>
          <a:xfrm>
            <a:off x="609600" y="1896987"/>
            <a:ext cx="10972800" cy="4279900"/>
          </a:xfrm>
          <a:prstGeom prst="rect">
            <a:avLst/>
          </a:prstGeom>
        </p:spPr>
        <p:txBody>
          <a:bodyPr/>
          <a:lstStyle>
            <a:lvl1pPr>
              <a:defRPr>
                <a:solidFill>
                  <a:schemeClr val="accent5">
                    <a:lumMod val="50000"/>
                  </a:schemeClr>
                </a:solidFill>
                <a:latin typeface="Cambria" panose="02040503050406030204" pitchFamily="18" charset="0"/>
              </a:defRPr>
            </a:lvl1pPr>
          </a:lstStyle>
          <a:p>
            <a:r>
              <a:rPr lang="en-US" dirty="0" smtClean="0"/>
              <a:t>Click icon to add chart</a:t>
            </a:r>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35685480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16934" y="4867835"/>
            <a:ext cx="12208933" cy="1995019"/>
          </a:xfrm>
          <a:prstGeom prst="rect">
            <a:avLst/>
          </a:prstGeom>
        </p:spPr>
      </p:pic>
      <p:sp>
        <p:nvSpPr>
          <p:cNvPr id="12" name="Rectangle 11"/>
          <p:cNvSpPr/>
          <p:nvPr userDrawn="1"/>
        </p:nvSpPr>
        <p:spPr>
          <a:xfrm>
            <a:off x="-25987" y="4867650"/>
            <a:ext cx="12192000" cy="141565"/>
          </a:xfrm>
          <a:prstGeom prst="rect">
            <a:avLst/>
          </a:prstGeom>
          <a:solidFill>
            <a:srgbClr val="960000"/>
          </a:solidFill>
          <a:ln>
            <a:solidFill>
              <a:srgbClr val="96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15"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18" name="Title 1"/>
          <p:cNvSpPr>
            <a:spLocks noGrp="1"/>
          </p:cNvSpPr>
          <p:nvPr>
            <p:ph type="title" hasCustomPrompt="1"/>
          </p:nvPr>
        </p:nvSpPr>
        <p:spPr>
          <a:xfrm>
            <a:off x="838200" y="2602842"/>
            <a:ext cx="10515600" cy="1085895"/>
          </a:xfrm>
          <a:prstGeom prst="rect">
            <a:avLst/>
          </a:prstGeom>
        </p:spPr>
        <p:txBody>
          <a:bodyPr>
            <a:normAutofit/>
          </a:bodyPr>
          <a:lstStyle>
            <a:lvl1pPr algn="ctr">
              <a:defRPr sz="2800" b="1">
                <a:solidFill>
                  <a:schemeClr val="accent5">
                    <a:lumMod val="50000"/>
                  </a:schemeClr>
                </a:solidFill>
                <a:latin typeface="Cambria" panose="02040503050406030204" pitchFamily="18" charset="0"/>
              </a:defRPr>
            </a:lvl1pPr>
          </a:lstStyle>
          <a:p>
            <a:r>
              <a:rPr lang="en-US" dirty="0" smtClean="0"/>
              <a:t>Subtitle</a:t>
            </a:r>
            <a:endParaRPr lang="en-US" dirty="0"/>
          </a:p>
        </p:txBody>
      </p:sp>
      <p:graphicFrame>
        <p:nvGraphicFramePr>
          <p:cNvPr id="19" name="Table 18"/>
          <p:cNvGraphicFramePr>
            <a:graphicFrameLocks noGrp="1"/>
          </p:cNvGraphicFramePr>
          <p:nvPr userDrawn="1">
            <p:extLst>
              <p:ext uri="{D42A27DB-BD31-4B8C-83A1-F6EECF244321}">
                <p14:modId xmlns:p14="http://schemas.microsoft.com/office/powerpoint/2010/main" val="2704481036"/>
              </p:ext>
            </p:extLst>
          </p:nvPr>
        </p:nvGraphicFramePr>
        <p:xfrm>
          <a:off x="838199" y="5686883"/>
          <a:ext cx="11017883" cy="365760"/>
        </p:xfrm>
        <a:graphic>
          <a:graphicData uri="http://schemas.openxmlformats.org/drawingml/2006/table">
            <a:tbl>
              <a:tblPr firstRow="1" bandRow="1">
                <a:tableStyleId>{5C22544A-7EE6-4342-B048-85BDC9FD1C3A}</a:tableStyleId>
              </a:tblPr>
              <a:tblGrid>
                <a:gridCol w="2898670"/>
                <a:gridCol w="2621162"/>
                <a:gridCol w="2263982"/>
                <a:gridCol w="3234069"/>
              </a:tblGrid>
              <a:tr h="31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Content Placeholder 12"/>
          <p:cNvSpPr>
            <a:spLocks noGrp="1"/>
          </p:cNvSpPr>
          <p:nvPr>
            <p:ph sz="quarter" idx="13" hasCustomPrompt="1"/>
          </p:nvPr>
        </p:nvSpPr>
        <p:spPr>
          <a:xfrm>
            <a:off x="25400" y="1923771"/>
            <a:ext cx="12166600" cy="2918337"/>
          </a:xfrm>
          <a:prstGeom prst="rect">
            <a:avLst/>
          </a:prstGeom>
        </p:spPr>
        <p:txBody>
          <a:bodyPr/>
          <a:lstStyle>
            <a:lvl1pPr marL="0" indent="0" algn="ctr">
              <a:buFontTx/>
              <a:buNone/>
              <a:defRPr sz="3600" b="1" baseline="0">
                <a:solidFill>
                  <a:schemeClr val="accent5">
                    <a:lumMod val="50000"/>
                  </a:schemeClr>
                </a:solidFill>
                <a:latin typeface="Cambria" panose="02040503050406030204" pitchFamily="18" charset="0"/>
              </a:defRPr>
            </a:lvl1pPr>
            <a:lvl2pPr marL="457189" indent="0" algn="ctr">
              <a:buFontTx/>
              <a:buNone/>
              <a:defRPr sz="4000">
                <a:solidFill>
                  <a:schemeClr val="accent5">
                    <a:lumMod val="50000"/>
                  </a:schemeClr>
                </a:solidFill>
                <a:latin typeface="Cambria" panose="02040503050406030204" pitchFamily="18" charset="0"/>
              </a:defRPr>
            </a:lvl2pPr>
            <a:lvl3pPr marL="914377" indent="0" algn="ctr">
              <a:buFontTx/>
              <a:buNone/>
              <a:defRPr sz="4000">
                <a:solidFill>
                  <a:schemeClr val="accent5">
                    <a:lumMod val="50000"/>
                  </a:schemeClr>
                </a:solidFill>
                <a:latin typeface="Cambria" panose="02040503050406030204" pitchFamily="18" charset="0"/>
              </a:defRPr>
            </a:lvl3pPr>
            <a:lvl4pPr marL="1371566" indent="0" algn="ctr">
              <a:buFontTx/>
              <a:buNone/>
              <a:defRPr sz="4000">
                <a:solidFill>
                  <a:schemeClr val="accent5">
                    <a:lumMod val="50000"/>
                  </a:schemeClr>
                </a:solidFill>
                <a:latin typeface="Cambria" panose="02040503050406030204" pitchFamily="18" charset="0"/>
              </a:defRPr>
            </a:lvl4pPr>
            <a:lvl5pPr marL="1828755" indent="0" algn="ctr">
              <a:buFontTx/>
              <a:buNone/>
              <a:defRPr sz="4000">
                <a:solidFill>
                  <a:schemeClr val="accent5">
                    <a:lumMod val="50000"/>
                  </a:schemeClr>
                </a:solidFill>
                <a:latin typeface="Cambria" panose="02040503050406030204" pitchFamily="18" charset="0"/>
              </a:defRPr>
            </a:lvl5pPr>
          </a:lstStyle>
          <a:p>
            <a:pPr lvl="0"/>
            <a:r>
              <a:rPr lang="en-US" dirty="0" smtClean="0"/>
              <a:t>Transition Slide Title</a:t>
            </a:r>
            <a:endParaRPr lang="en-US" dirty="0"/>
          </a:p>
        </p:txBody>
      </p:sp>
      <p:pic>
        <p:nvPicPr>
          <p:cNvPr id="23" name="Picture 22"/>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6678303" y="5699096"/>
            <a:ext cx="458749" cy="373913"/>
          </a:xfrm>
          <a:prstGeom prst="rect">
            <a:avLst/>
          </a:prstGeom>
        </p:spPr>
      </p:pic>
      <p:pic>
        <p:nvPicPr>
          <p:cNvPr id="24" name="Picture 2" descr="http://www.clker.com/cliparts/y/D/Q/T/v/U/purple-phone-logo1-md.png"/>
          <p:cNvPicPr>
            <a:picLocks noChangeAspect="1" noChangeArrowheads="1"/>
          </p:cNvPicPr>
          <p:nvPr userDrawn="1"/>
        </p:nvPicPr>
        <p:blipFill>
          <a:blip r:embed="rId4" cstate="print">
            <a:grayscl/>
            <a:extLst>
              <a:ext uri="{28A0092B-C50C-407E-A947-70E740481C1C}">
                <a14:useLocalDpi xmlns:a14="http://schemas.microsoft.com/office/drawing/2010/main" val="0"/>
              </a:ext>
            </a:extLst>
          </a:blip>
          <a:srcRect/>
          <a:stretch>
            <a:fillRect/>
          </a:stretch>
        </p:blipFill>
        <p:spPr bwMode="auto">
          <a:xfrm>
            <a:off x="3342968" y="5685649"/>
            <a:ext cx="423076" cy="4230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userDrawn="1"/>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flipH="1">
            <a:off x="274843" y="5514621"/>
            <a:ext cx="715967" cy="715967"/>
          </a:xfrm>
          <a:prstGeom prst="roundRect">
            <a:avLst/>
          </a:prstGeom>
        </p:spPr>
      </p:pic>
      <p:pic>
        <p:nvPicPr>
          <p:cNvPr id="26" name="Picture 25"/>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00931" y="5514622"/>
            <a:ext cx="682653" cy="690484"/>
          </a:xfrm>
          <a:prstGeom prst="roundRect">
            <a:avLst/>
          </a:prstGeom>
        </p:spPr>
      </p:pic>
      <p:pic>
        <p:nvPicPr>
          <p:cNvPr id="16" name="Picture 15"/>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4843" y="286048"/>
            <a:ext cx="1029825" cy="968703"/>
          </a:xfrm>
          <a:prstGeom prst="rect">
            <a:avLst/>
          </a:prstGeom>
        </p:spPr>
      </p:pic>
    </p:spTree>
    <p:extLst>
      <p:ext uri="{BB962C8B-B14F-4D97-AF65-F5344CB8AC3E}">
        <p14:creationId xmlns:p14="http://schemas.microsoft.com/office/powerpoint/2010/main" val="18347424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068D6E78-91FD-412F-A217-FF8C9D2EC620}" type="slidenum">
              <a:rPr lang="en-US" altLang="en-US"/>
              <a:pPr>
                <a:defRPr/>
              </a:pPr>
              <a:t>‹#›</a:t>
            </a:fld>
            <a:endParaRPr lang="en-US" altLang="en-US" dirty="0"/>
          </a:p>
        </p:txBody>
      </p:sp>
    </p:spTree>
    <p:extLst>
      <p:ext uri="{BB962C8B-B14F-4D97-AF65-F5344CB8AC3E}">
        <p14:creationId xmlns:p14="http://schemas.microsoft.com/office/powerpoint/2010/main" val="9942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B121DA79-97E9-405B-BFCD-E689FF35CD96}" type="slidenum">
              <a:rPr lang="en-US" altLang="en-US"/>
              <a:pPr>
                <a:defRPr/>
              </a:pPr>
              <a:t>‹#›</a:t>
            </a:fld>
            <a:endParaRPr lang="en-US" altLang="en-US" dirty="0"/>
          </a:p>
        </p:txBody>
      </p:sp>
    </p:spTree>
    <p:extLst>
      <p:ext uri="{BB962C8B-B14F-4D97-AF65-F5344CB8AC3E}">
        <p14:creationId xmlns:p14="http://schemas.microsoft.com/office/powerpoint/2010/main" val="16922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04" t="25499" r="418" b="10699"/>
          <a:stretch/>
        </p:blipFill>
        <p:spPr>
          <a:xfrm>
            <a:off x="0" y="1904950"/>
            <a:ext cx="12192000" cy="4959103"/>
          </a:xfrm>
          <a:prstGeom prst="rect">
            <a:avLst/>
          </a:prstGeom>
        </p:spPr>
      </p:pic>
      <p:sp>
        <p:nvSpPr>
          <p:cNvPr id="7" name="Title 1"/>
          <p:cNvSpPr txBox="1">
            <a:spLocks/>
          </p:cNvSpPr>
          <p:nvPr userDrawn="1"/>
        </p:nvSpPr>
        <p:spPr>
          <a:xfrm>
            <a:off x="0" y="1034717"/>
            <a:ext cx="12192000" cy="5843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prstClr val="white"/>
              </a:solidFill>
              <a:cs typeface="Gisha" panose="020B0502040204020203" pitchFamily="34" charset="-79"/>
            </a:endParaRPr>
          </a:p>
          <a:p>
            <a:endParaRPr lang="en-US" dirty="0">
              <a:solidFill>
                <a:prstClr val="white"/>
              </a:solidFill>
              <a:cs typeface="Gisha" panose="020B0502040204020203" pitchFamily="34" charset="-79"/>
            </a:endParaRPr>
          </a:p>
          <a:p>
            <a:pPr>
              <a:lnSpc>
                <a:spcPct val="150000"/>
              </a:lnSpc>
            </a:pPr>
            <a:endParaRPr lang="en-US" sz="1400" dirty="0">
              <a:solidFill>
                <a:srgbClr val="141758"/>
              </a:solidFill>
              <a:cs typeface="Gisha" panose="020B0502040204020203" pitchFamily="34" charset="-79"/>
            </a:endParaRPr>
          </a:p>
        </p:txBody>
      </p:sp>
      <p:sp>
        <p:nvSpPr>
          <p:cNvPr id="8" name="Rectangle 7"/>
          <p:cNvSpPr/>
          <p:nvPr userDrawn="1"/>
        </p:nvSpPr>
        <p:spPr>
          <a:xfrm>
            <a:off x="0" y="19049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pic>
        <p:nvPicPr>
          <p:cNvPr id="9" name="Picture 8" descr="ico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8680" y="717253"/>
            <a:ext cx="2834640" cy="2834640"/>
          </a:xfrm>
          <a:prstGeom prst="ellipse">
            <a:avLst/>
          </a:prstGeom>
          <a:noFill/>
        </p:spPr>
      </p:pic>
      <p:sp>
        <p:nvSpPr>
          <p:cNvPr id="3" name="Text Placeholder 2"/>
          <p:cNvSpPr>
            <a:spLocks noGrp="1"/>
          </p:cNvSpPr>
          <p:nvPr>
            <p:ph type="body" sz="quarter" idx="10" hasCustomPrompt="1"/>
          </p:nvPr>
        </p:nvSpPr>
        <p:spPr>
          <a:xfrm>
            <a:off x="0" y="4141693"/>
            <a:ext cx="12192000" cy="2716305"/>
          </a:xfrm>
          <a:prstGeom prst="rect">
            <a:avLst/>
          </a:prstGeom>
        </p:spPr>
        <p:txBody>
          <a:bodyPr/>
          <a:lstStyle>
            <a:lvl1pPr marL="0" indent="0" algn="ctr">
              <a:buNone/>
              <a:defRPr sz="5400">
                <a:solidFill>
                  <a:schemeClr val="accent5">
                    <a:lumMod val="50000"/>
                  </a:schemeClr>
                </a:solidFill>
                <a:latin typeface="Cambria" panose="02040503050406030204" pitchFamily="18" charset="0"/>
              </a:defRPr>
            </a:lvl1pPr>
            <a:lvl2pPr marL="457189" indent="0" algn="ctr">
              <a:buNone/>
              <a:defRPr>
                <a:solidFill>
                  <a:schemeClr val="accent5">
                    <a:lumMod val="50000"/>
                  </a:schemeClr>
                </a:solidFill>
              </a:defRPr>
            </a:lvl2pPr>
            <a:lvl3pPr marL="914377" indent="0" algn="ctr">
              <a:buNone/>
              <a:defRPr>
                <a:solidFill>
                  <a:schemeClr val="accent5">
                    <a:lumMod val="50000"/>
                  </a:schemeClr>
                </a:solidFill>
              </a:defRPr>
            </a:lvl3pPr>
            <a:lvl4pPr marL="1371566" indent="0" algn="ctr">
              <a:buNone/>
              <a:defRPr>
                <a:solidFill>
                  <a:schemeClr val="accent5">
                    <a:lumMod val="50000"/>
                  </a:schemeClr>
                </a:solidFill>
              </a:defRPr>
            </a:lvl4pPr>
            <a:lvl5pPr marL="1828755" indent="0" algn="ctr">
              <a:buNone/>
              <a:defRPr>
                <a:solidFill>
                  <a:schemeClr val="accent5">
                    <a:lumMod val="50000"/>
                  </a:schemeClr>
                </a:solidFill>
              </a:defRPr>
            </a:lvl5pPr>
          </a:lstStyle>
          <a:p>
            <a:pPr lvl="0"/>
            <a:r>
              <a:rPr lang="en-US" dirty="0" smtClean="0"/>
              <a:t>Event Title</a:t>
            </a:r>
          </a:p>
          <a:p>
            <a:pPr lvl="0"/>
            <a:endParaRPr lang="en-US" dirty="0" smtClean="0"/>
          </a:p>
        </p:txBody>
      </p:sp>
      <p:sp>
        <p:nvSpPr>
          <p:cNvPr id="5" name="Text Placeholder 4"/>
          <p:cNvSpPr>
            <a:spLocks noGrp="1"/>
          </p:cNvSpPr>
          <p:nvPr>
            <p:ph type="body" sz="quarter" idx="11" hasCustomPrompt="1"/>
          </p:nvPr>
        </p:nvSpPr>
        <p:spPr>
          <a:xfrm>
            <a:off x="0" y="4894729"/>
            <a:ext cx="12192000" cy="1963270"/>
          </a:xfrm>
          <a:prstGeom prst="rect">
            <a:avLst/>
          </a:prstGeom>
        </p:spPr>
        <p:txBody>
          <a:bodyPr/>
          <a:lstStyle>
            <a:lvl1pPr marL="0" indent="0" algn="ctr">
              <a:buFontTx/>
              <a:buNone/>
              <a:defRPr baseline="0">
                <a:solidFill>
                  <a:schemeClr val="accent5">
                    <a:lumMod val="50000"/>
                  </a:schemeClr>
                </a:solidFill>
                <a:latin typeface="Cambria" panose="02040503050406030204" pitchFamily="18" charset="0"/>
              </a:defRPr>
            </a:lvl1pPr>
            <a:lvl2pPr marL="457189" indent="0" algn="ctr">
              <a:buFontTx/>
              <a:buNone/>
              <a:defRPr>
                <a:solidFill>
                  <a:schemeClr val="accent5">
                    <a:lumMod val="50000"/>
                  </a:schemeClr>
                </a:solidFill>
                <a:latin typeface="Cambria" panose="02040503050406030204" pitchFamily="18" charset="0"/>
              </a:defRPr>
            </a:lvl2pPr>
            <a:lvl3pPr marL="914377" indent="0" algn="ctr">
              <a:buFontTx/>
              <a:buNone/>
              <a:defRPr>
                <a:solidFill>
                  <a:schemeClr val="accent5">
                    <a:lumMod val="50000"/>
                  </a:schemeClr>
                </a:solidFill>
                <a:latin typeface="Cambria" panose="02040503050406030204" pitchFamily="18" charset="0"/>
              </a:defRPr>
            </a:lvl3pPr>
            <a:lvl4pPr marL="1371566" indent="0" algn="ctr">
              <a:buFontTx/>
              <a:buNone/>
              <a:defRPr>
                <a:solidFill>
                  <a:schemeClr val="accent5">
                    <a:lumMod val="50000"/>
                  </a:schemeClr>
                </a:solidFill>
                <a:latin typeface="Cambria" panose="02040503050406030204" pitchFamily="18" charset="0"/>
              </a:defRPr>
            </a:lvl4pPr>
            <a:lvl5pPr marL="1828755" indent="0" algn="ctr">
              <a:buFontTx/>
              <a:buNone/>
              <a:defRPr>
                <a:solidFill>
                  <a:schemeClr val="accent5">
                    <a:lumMod val="50000"/>
                  </a:schemeClr>
                </a:solidFill>
                <a:latin typeface="Cambria" panose="02040503050406030204" pitchFamily="18" charset="0"/>
              </a:defRPr>
            </a:lvl5pPr>
          </a:lstStyle>
          <a:p>
            <a:pPr lvl="0"/>
            <a:r>
              <a:rPr lang="en-US" dirty="0" smtClean="0"/>
              <a:t>Date/Time/Place</a:t>
            </a:r>
          </a:p>
        </p:txBody>
      </p:sp>
    </p:spTree>
    <p:extLst>
      <p:ext uri="{BB962C8B-B14F-4D97-AF65-F5344CB8AC3E}">
        <p14:creationId xmlns:p14="http://schemas.microsoft.com/office/powerpoint/2010/main" val="1063404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25"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pPr/>
              <a:t>‹#›</a:t>
            </a:fld>
            <a:endParaRPr lang="en-US" dirty="0"/>
          </a:p>
        </p:txBody>
      </p:sp>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aphicFrame>
        <p:nvGraphicFramePr>
          <p:cNvPr id="27" name="Table 26"/>
          <p:cNvGraphicFramePr>
            <a:graphicFrameLocks noGrp="1"/>
          </p:cNvGraphicFramePr>
          <p:nvPr userDrawn="1">
            <p:extLst>
              <p:ext uri="{D42A27DB-BD31-4B8C-83A1-F6EECF244321}">
                <p14:modId xmlns:p14="http://schemas.microsoft.com/office/powerpoint/2010/main" val="907927506"/>
              </p:ext>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gridCol w="2641054"/>
                <a:gridCol w="2281163"/>
                <a:gridCol w="3258612"/>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 name="Text Placeholder 2"/>
          <p:cNvSpPr>
            <a:spLocks noGrp="1"/>
          </p:cNvSpPr>
          <p:nvPr>
            <p:ph type="body" sz="quarter" idx="10" hasCustomPrompt="1"/>
          </p:nvPr>
        </p:nvSpPr>
        <p:spPr>
          <a:xfrm>
            <a:off x="9231" y="703242"/>
            <a:ext cx="12169775" cy="5008563"/>
          </a:xfrm>
          <a:prstGeom prst="rect">
            <a:avLst/>
          </a:prstGeom>
        </p:spPr>
        <p:txBody>
          <a:bodyPr/>
          <a:lstStyle>
            <a:lvl1pPr marL="0" indent="0" algn="ctr">
              <a:buFontTx/>
              <a:buNone/>
              <a:defRPr sz="3600" b="1">
                <a:solidFill>
                  <a:schemeClr val="bg1"/>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dirty="0" smtClean="0"/>
              <a:t>Office of</a:t>
            </a:r>
          </a:p>
          <a:p>
            <a:pPr lvl="0"/>
            <a:r>
              <a:rPr lang="en-US" dirty="0" smtClean="0"/>
              <a:t>?</a:t>
            </a:r>
          </a:p>
        </p:txBody>
      </p:sp>
      <p:sp>
        <p:nvSpPr>
          <p:cNvPr id="4" name="Text Placeholder 3"/>
          <p:cNvSpPr>
            <a:spLocks noGrp="1"/>
          </p:cNvSpPr>
          <p:nvPr>
            <p:ph type="body" sz="quarter" idx="11" hasCustomPrompt="1"/>
          </p:nvPr>
        </p:nvSpPr>
        <p:spPr>
          <a:xfrm>
            <a:off x="9525" y="2219917"/>
            <a:ext cx="12157075" cy="2788645"/>
          </a:xfrm>
          <a:prstGeom prst="rect">
            <a:avLst/>
          </a:prstGeom>
        </p:spPr>
        <p:txBody>
          <a:bodyPr/>
          <a:lstStyle>
            <a:lvl1pPr marL="0" indent="0" algn="ctr">
              <a:buFontTx/>
              <a:buNone/>
              <a:defRPr sz="2800">
                <a:solidFill>
                  <a:schemeClr val="bg1"/>
                </a:solidFill>
                <a:latin typeface="Cambria" panose="02040503050406030204" pitchFamily="18" charset="0"/>
              </a:defRPr>
            </a:lvl1pPr>
            <a:lvl2pPr marL="457189" indent="0" algn="ctr">
              <a:buFontTx/>
              <a:buNone/>
              <a:defRPr sz="2800">
                <a:solidFill>
                  <a:schemeClr val="bg1"/>
                </a:solidFill>
                <a:latin typeface="Cambria" panose="02040503050406030204" pitchFamily="18" charset="0"/>
              </a:defRPr>
            </a:lvl2pPr>
            <a:lvl3pPr marL="914377" indent="0" algn="ctr">
              <a:buFontTx/>
              <a:buNone/>
              <a:defRPr sz="2800">
                <a:solidFill>
                  <a:schemeClr val="bg1"/>
                </a:solidFill>
                <a:latin typeface="Cambria" panose="02040503050406030204" pitchFamily="18" charset="0"/>
              </a:defRPr>
            </a:lvl3pPr>
            <a:lvl4pPr marL="1371566" indent="0" algn="ctr">
              <a:buFontTx/>
              <a:buNone/>
              <a:defRPr sz="2800">
                <a:solidFill>
                  <a:schemeClr val="bg1"/>
                </a:solidFill>
                <a:latin typeface="Cambria" panose="02040503050406030204" pitchFamily="18" charset="0"/>
              </a:defRPr>
            </a:lvl4pPr>
            <a:lvl5pPr marL="1828755" indent="0" algn="ctr">
              <a:buFontTx/>
              <a:buNone/>
              <a:defRPr sz="2800">
                <a:solidFill>
                  <a:schemeClr val="bg1"/>
                </a:solidFill>
                <a:latin typeface="Cambria" panose="02040503050406030204" pitchFamily="18" charset="0"/>
              </a:defRPr>
            </a:lvl5pPr>
          </a:lstStyle>
          <a:p>
            <a:pPr lvl="0"/>
            <a:r>
              <a:rPr lang="en-US" dirty="0" smtClean="0"/>
              <a:t>Presenter’s Name</a:t>
            </a:r>
          </a:p>
          <a:p>
            <a:pPr lvl="0"/>
            <a:r>
              <a:rPr lang="en-US" dirty="0" smtClean="0"/>
              <a:t>Presenter’s Title</a:t>
            </a:r>
          </a:p>
          <a:p>
            <a:pPr lvl="0"/>
            <a:endParaRPr lang="en-US" dirty="0" smtClean="0"/>
          </a:p>
          <a:p>
            <a:pPr lvl="0"/>
            <a:r>
              <a:rPr lang="en-US" dirty="0" smtClean="0"/>
              <a:t>Presenter’s Name</a:t>
            </a:r>
          </a:p>
          <a:p>
            <a:pPr lvl="0"/>
            <a:r>
              <a:rPr lang="en-US" dirty="0" smtClean="0"/>
              <a:t>Presenter’s Title</a:t>
            </a:r>
            <a:endParaRPr lang="en-US" dirty="0"/>
          </a:p>
        </p:txBody>
      </p:sp>
      <p:sp>
        <p:nvSpPr>
          <p:cNvPr id="16" name="Oval 15"/>
          <p:cNvSpPr/>
          <p:nvPr userDrawn="1"/>
        </p:nvSpPr>
        <p:spPr>
          <a:xfrm>
            <a:off x="268308" y="292798"/>
            <a:ext cx="1033272" cy="969264"/>
          </a:xfrm>
          <a:prstGeom prst="ellipse">
            <a:avLst/>
          </a:prstGeom>
          <a:blipFill dpi="0" rotWithShape="1">
            <a:blip r:embed="rId7"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79088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25"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prstClr val="white"/>
                </a:solidFill>
              </a:rPr>
              <a:pPr/>
              <a:t>‹#›</a:t>
            </a:fld>
            <a:endParaRPr lang="en-US" dirty="0">
              <a:solidFill>
                <a:prstClr val="white"/>
              </a:solidFill>
            </a:endParaRPr>
          </a:p>
        </p:txBody>
      </p:sp>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aphicFrame>
        <p:nvGraphicFramePr>
          <p:cNvPr id="27" name="Table 26"/>
          <p:cNvGraphicFramePr>
            <a:graphicFrameLocks noGrp="1"/>
          </p:cNvGraphicFramePr>
          <p:nvPr userDrawn="1">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gridCol w="2641054"/>
                <a:gridCol w="2281163"/>
                <a:gridCol w="3258612"/>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 name="Text Placeholder 2"/>
          <p:cNvSpPr>
            <a:spLocks noGrp="1"/>
          </p:cNvSpPr>
          <p:nvPr>
            <p:ph type="body" sz="quarter" idx="10" hasCustomPrompt="1"/>
          </p:nvPr>
        </p:nvSpPr>
        <p:spPr>
          <a:xfrm>
            <a:off x="9231" y="703242"/>
            <a:ext cx="12169775" cy="5008563"/>
          </a:xfrm>
          <a:prstGeom prst="rect">
            <a:avLst/>
          </a:prstGeom>
        </p:spPr>
        <p:txBody>
          <a:bodyPr/>
          <a:lstStyle>
            <a:lvl1pPr marL="0" indent="0" algn="ctr">
              <a:buFontTx/>
              <a:buNone/>
              <a:defRPr sz="3600" b="1">
                <a:solidFill>
                  <a:schemeClr val="bg1"/>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dirty="0" smtClean="0"/>
              <a:t>Office of</a:t>
            </a:r>
          </a:p>
          <a:p>
            <a:pPr lvl="0"/>
            <a:r>
              <a:rPr lang="en-US" dirty="0" smtClean="0"/>
              <a:t>?</a:t>
            </a:r>
          </a:p>
        </p:txBody>
      </p:sp>
      <p:sp>
        <p:nvSpPr>
          <p:cNvPr id="4" name="Text Placeholder 3"/>
          <p:cNvSpPr>
            <a:spLocks noGrp="1"/>
          </p:cNvSpPr>
          <p:nvPr>
            <p:ph type="body" sz="quarter" idx="11" hasCustomPrompt="1"/>
          </p:nvPr>
        </p:nvSpPr>
        <p:spPr>
          <a:xfrm>
            <a:off x="9525" y="2219917"/>
            <a:ext cx="12157075" cy="2788645"/>
          </a:xfrm>
          <a:prstGeom prst="rect">
            <a:avLst/>
          </a:prstGeom>
        </p:spPr>
        <p:txBody>
          <a:bodyPr/>
          <a:lstStyle>
            <a:lvl1pPr marL="0" indent="0" algn="ctr">
              <a:buFontTx/>
              <a:buNone/>
              <a:defRPr sz="2800">
                <a:solidFill>
                  <a:schemeClr val="bg1"/>
                </a:solidFill>
                <a:latin typeface="Cambria" panose="02040503050406030204" pitchFamily="18" charset="0"/>
              </a:defRPr>
            </a:lvl1pPr>
            <a:lvl2pPr marL="457189" indent="0" algn="ctr">
              <a:buFontTx/>
              <a:buNone/>
              <a:defRPr sz="2800">
                <a:solidFill>
                  <a:schemeClr val="bg1"/>
                </a:solidFill>
                <a:latin typeface="Cambria" panose="02040503050406030204" pitchFamily="18" charset="0"/>
              </a:defRPr>
            </a:lvl2pPr>
            <a:lvl3pPr marL="914377" indent="0" algn="ctr">
              <a:buFontTx/>
              <a:buNone/>
              <a:defRPr sz="2800">
                <a:solidFill>
                  <a:schemeClr val="bg1"/>
                </a:solidFill>
                <a:latin typeface="Cambria" panose="02040503050406030204" pitchFamily="18" charset="0"/>
              </a:defRPr>
            </a:lvl3pPr>
            <a:lvl4pPr marL="1371566" indent="0" algn="ctr">
              <a:buFontTx/>
              <a:buNone/>
              <a:defRPr sz="2800">
                <a:solidFill>
                  <a:schemeClr val="bg1"/>
                </a:solidFill>
                <a:latin typeface="Cambria" panose="02040503050406030204" pitchFamily="18" charset="0"/>
              </a:defRPr>
            </a:lvl4pPr>
            <a:lvl5pPr marL="1828755" indent="0" algn="ctr">
              <a:buFontTx/>
              <a:buNone/>
              <a:defRPr sz="2800">
                <a:solidFill>
                  <a:schemeClr val="bg1"/>
                </a:solidFill>
                <a:latin typeface="Cambria" panose="02040503050406030204" pitchFamily="18" charset="0"/>
              </a:defRPr>
            </a:lvl5pPr>
          </a:lstStyle>
          <a:p>
            <a:pPr lvl="0"/>
            <a:r>
              <a:rPr lang="en-US" dirty="0" smtClean="0"/>
              <a:t>Presenter’s Name</a:t>
            </a:r>
          </a:p>
          <a:p>
            <a:pPr lvl="0"/>
            <a:r>
              <a:rPr lang="en-US" dirty="0" smtClean="0"/>
              <a:t>Presenter’s Title</a:t>
            </a:r>
          </a:p>
          <a:p>
            <a:pPr lvl="0"/>
            <a:endParaRPr lang="en-US" dirty="0" smtClean="0"/>
          </a:p>
          <a:p>
            <a:pPr lvl="0"/>
            <a:r>
              <a:rPr lang="en-US" dirty="0" smtClean="0"/>
              <a:t>Presenter’s Name</a:t>
            </a:r>
          </a:p>
          <a:p>
            <a:pPr lvl="0"/>
            <a:r>
              <a:rPr lang="en-US" dirty="0" smtClean="0"/>
              <a:t>Presenter’s Title</a:t>
            </a:r>
            <a:endParaRPr lang="en-US" dirty="0"/>
          </a:p>
        </p:txBody>
      </p:sp>
      <p:sp>
        <p:nvSpPr>
          <p:cNvPr id="16" name="Oval 15"/>
          <p:cNvSpPr/>
          <p:nvPr userDrawn="1"/>
        </p:nvSpPr>
        <p:spPr>
          <a:xfrm>
            <a:off x="268308" y="292798"/>
            <a:ext cx="1033272" cy="969264"/>
          </a:xfrm>
          <a:prstGeom prst="ellipse">
            <a:avLst/>
          </a:prstGeom>
          <a:blipFill dpi="0" rotWithShape="1">
            <a:blip r:embed="rId7"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728420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1" y="430461"/>
            <a:ext cx="12166012" cy="1325563"/>
          </a:xfrm>
          <a:prstGeom prst="rect">
            <a:avLst/>
          </a:prstGeom>
        </p:spPr>
        <p:txBody>
          <a:bodyPr>
            <a:normAutofit/>
          </a:bodyPr>
          <a:lstStyle>
            <a:lvl1pPr algn="ctr">
              <a:defRPr sz="3600">
                <a:solidFill>
                  <a:schemeClr val="bg1"/>
                </a:solidFill>
                <a:latin typeface="Calisto MT" panose="02040603050505030304" pitchFamily="18" charset="0"/>
              </a:defRPr>
            </a:lvl1pPr>
          </a:lstStyle>
          <a:p>
            <a:r>
              <a:rPr lang="en-US" sz="3600" b="1" smtClean="0">
                <a:solidFill>
                  <a:schemeClr val="bg1"/>
                </a:solidFill>
                <a:latin typeface="Cambria" panose="02040503050406030204" pitchFamily="18" charset="0"/>
              </a:rPr>
              <a:t>Click to edit Master title style</a:t>
            </a:r>
            <a:endParaRPr lang="en-US" sz="3600" b="1" dirty="0">
              <a:solidFill>
                <a:schemeClr val="bg1"/>
              </a:solidFill>
              <a:latin typeface="Cambria" panose="02040503050406030204" pitchFamily="18" charset="0"/>
            </a:endParaRPr>
          </a:p>
        </p:txBody>
      </p:sp>
      <p:sp>
        <p:nvSpPr>
          <p:cNvPr id="11"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
          </p:nvPr>
        </p:nvSpPr>
        <p:spPr>
          <a:xfrm>
            <a:off x="618566" y="1756024"/>
            <a:ext cx="10972800" cy="4416176"/>
          </a:xfrm>
          <a:prstGeom prst="rect">
            <a:avLst/>
          </a:prstGeom>
        </p:spPr>
        <p:txBody>
          <a:bodyPr/>
          <a:lstStyle>
            <a:lvl1pPr>
              <a:defRPr b="0">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Oval 7"/>
          <p:cNvSpPr/>
          <p:nvPr userDrawn="1"/>
        </p:nvSpPr>
        <p:spPr>
          <a:xfrm>
            <a:off x="10885677" y="5626071"/>
            <a:ext cx="1033272" cy="969264"/>
          </a:xfrm>
          <a:prstGeom prst="ellipse">
            <a:avLst/>
          </a:prstGeom>
          <a:blipFill dpi="0" rotWithShape="1">
            <a:blip r:embed="rId2"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903257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Si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65127"/>
            <a:ext cx="12166013" cy="1325563"/>
          </a:xfrm>
          <a:prstGeom prst="rect">
            <a:avLst/>
          </a:prstGeom>
        </p:spPr>
        <p:txBody>
          <a:bodyPr>
            <a:normAutofit/>
          </a:bodyPr>
          <a:lstStyle>
            <a:lvl1pPr algn="ctr">
              <a:defRPr sz="3600" b="1">
                <a:solidFill>
                  <a:schemeClr val="bg1"/>
                </a:solidFill>
                <a:latin typeface="Cambria" panose="02040503050406030204" pitchFamily="18" charset="0"/>
              </a:defRPr>
            </a:lvl1pPr>
          </a:lstStyle>
          <a:p>
            <a:r>
              <a:rPr lang="en-US" dirty="0" smtClean="0"/>
              <a:t>Title</a:t>
            </a:r>
            <a:endParaRPr lang="en-US" dirty="0"/>
          </a:p>
        </p:txBody>
      </p:sp>
      <p:sp>
        <p:nvSpPr>
          <p:cNvPr id="3" name="Content Placeholder 2"/>
          <p:cNvSpPr>
            <a:spLocks noGrp="1"/>
          </p:cNvSpPr>
          <p:nvPr>
            <p:ph sz="half" idx="1"/>
          </p:nvPr>
        </p:nvSpPr>
        <p:spPr>
          <a:xfrm>
            <a:off x="672353" y="1825625"/>
            <a:ext cx="5244353" cy="4351338"/>
          </a:xfrm>
          <a:prstGeom prst="rect">
            <a:avLst/>
          </a:prstGeom>
        </p:spPr>
        <p:txBody>
          <a:bodyPr/>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3224" y="1825625"/>
            <a:ext cx="5271246" cy="4351338"/>
          </a:xfrm>
          <a:prstGeom prst="rect">
            <a:avLst/>
          </a:prstGeom>
        </p:spPr>
        <p:txBody>
          <a:bodyPr/>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prstClr val="white"/>
                </a:solidFill>
              </a:rPr>
              <a:pPr/>
              <a:t>‹#›</a:t>
            </a:fld>
            <a:endParaRPr lang="en-US" dirty="0">
              <a:solidFill>
                <a:prstClr val="white"/>
              </a:solidFill>
            </a:endParaRPr>
          </a:p>
        </p:txBody>
      </p:sp>
      <p:sp>
        <p:nvSpPr>
          <p:cNvPr id="7" name="Oval 6"/>
          <p:cNvSpPr/>
          <p:nvPr userDrawn="1"/>
        </p:nvSpPr>
        <p:spPr>
          <a:xfrm>
            <a:off x="10885677" y="5626071"/>
            <a:ext cx="1033272" cy="969264"/>
          </a:xfrm>
          <a:prstGeom prst="ellipse">
            <a:avLst/>
          </a:prstGeom>
          <a:blipFill dpi="0" rotWithShape="1">
            <a:blip r:embed="rId2"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740267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ontent Placeholder 13"/>
          <p:cNvSpPr>
            <a:spLocks noGrp="1"/>
          </p:cNvSpPr>
          <p:nvPr>
            <p:ph sz="half" idx="2"/>
          </p:nvPr>
        </p:nvSpPr>
        <p:spPr>
          <a:xfrm>
            <a:off x="632012" y="1825625"/>
            <a:ext cx="11013887" cy="4351338"/>
          </a:xfrm>
          <a:prstGeom prst="rect">
            <a:avLst/>
          </a:prstGeom>
        </p:spPr>
        <p:txBody>
          <a:bodyPr/>
          <a:lstStyle/>
          <a:p>
            <a:pPr lvl="0"/>
            <a:r>
              <a:rPr lang="en-US" i="1" smtClean="0">
                <a:solidFill>
                  <a:schemeClr val="bg1"/>
                </a:solidFill>
              </a:rPr>
              <a:t>Click to edit Master text styles</a:t>
            </a:r>
          </a:p>
        </p:txBody>
      </p:sp>
      <p:sp>
        <p:nvSpPr>
          <p:cNvPr id="10"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hasCustomPrompt="1"/>
          </p:nvPr>
        </p:nvSpPr>
        <p:spPr>
          <a:xfrm>
            <a:off x="0" y="468602"/>
            <a:ext cx="12166013" cy="1325563"/>
          </a:xfrm>
          <a:prstGeom prst="rect">
            <a:avLst/>
          </a:prstGeom>
        </p:spPr>
        <p:txBody>
          <a:bodyPr>
            <a:normAutofit/>
          </a:bodyPr>
          <a:lstStyle>
            <a:lvl1pPr algn="ctr">
              <a:defRPr sz="3600" b="1">
                <a:solidFill>
                  <a:schemeClr val="bg1"/>
                </a:solidFill>
                <a:latin typeface="Cambria" panose="02040503050406030204" pitchFamily="18" charset="0"/>
              </a:defRPr>
            </a:lvl1pPr>
          </a:lstStyle>
          <a:p>
            <a:r>
              <a:rPr lang="en-US" dirty="0" smtClean="0"/>
              <a:t>Chart Title</a:t>
            </a:r>
            <a:endParaRPr lang="en-US" dirty="0"/>
          </a:p>
        </p:txBody>
      </p:sp>
      <p:sp>
        <p:nvSpPr>
          <p:cNvPr id="3" name="Text Placeholder 2"/>
          <p:cNvSpPr>
            <a:spLocks noGrp="1"/>
          </p:cNvSpPr>
          <p:nvPr>
            <p:ph type="body" sz="quarter" idx="10" hasCustomPrompt="1"/>
          </p:nvPr>
        </p:nvSpPr>
        <p:spPr>
          <a:xfrm>
            <a:off x="1020416" y="6176963"/>
            <a:ext cx="10027809" cy="681037"/>
          </a:xfrm>
          <a:prstGeom prst="rect">
            <a:avLst/>
          </a:prstGeom>
        </p:spPr>
        <p:txBody>
          <a:bodyPr/>
          <a:lstStyle>
            <a:lvl1pPr marL="0" indent="0">
              <a:buNone/>
              <a:defRPr sz="1600" baseline="0">
                <a:solidFill>
                  <a:schemeClr val="bg1"/>
                </a:solidFill>
                <a:latin typeface="Cambria" panose="02040503050406030204" pitchFamily="18" charset="0"/>
              </a:defRPr>
            </a:lvl1pPr>
            <a:lvl2pPr marL="457189" indent="0">
              <a:buNone/>
              <a:defRPr sz="1600">
                <a:solidFill>
                  <a:schemeClr val="bg1"/>
                </a:solidFill>
                <a:latin typeface="Cambria" panose="02040503050406030204" pitchFamily="18" charset="0"/>
              </a:defRPr>
            </a:lvl2pPr>
            <a:lvl3pPr marL="914377" indent="0">
              <a:buNone/>
              <a:defRPr sz="1600">
                <a:solidFill>
                  <a:schemeClr val="bg1"/>
                </a:solidFill>
                <a:latin typeface="Cambria" panose="02040503050406030204" pitchFamily="18" charset="0"/>
              </a:defRPr>
            </a:lvl3pPr>
            <a:lvl4pPr marL="1371566" indent="0">
              <a:buNone/>
              <a:defRPr sz="1600">
                <a:solidFill>
                  <a:schemeClr val="bg1"/>
                </a:solidFill>
                <a:latin typeface="Cambria" panose="02040503050406030204" pitchFamily="18" charset="0"/>
              </a:defRPr>
            </a:lvl4pPr>
            <a:lvl5pPr marL="1828755" indent="0">
              <a:buNone/>
              <a:defRPr sz="1600">
                <a:solidFill>
                  <a:schemeClr val="bg1"/>
                </a:solidFill>
                <a:latin typeface="Cambria" panose="02040503050406030204" pitchFamily="18" charset="0"/>
              </a:defRPr>
            </a:lvl5pPr>
          </a:lstStyle>
          <a:p>
            <a:pPr lvl="0"/>
            <a:r>
              <a:rPr lang="en-US" dirty="0" smtClean="0"/>
              <a:t>SOURCE: </a:t>
            </a:r>
          </a:p>
        </p:txBody>
      </p:sp>
      <p:sp>
        <p:nvSpPr>
          <p:cNvPr id="11" name="Oval 10"/>
          <p:cNvSpPr/>
          <p:nvPr userDrawn="1"/>
        </p:nvSpPr>
        <p:spPr>
          <a:xfrm>
            <a:off x="10885677" y="5626071"/>
            <a:ext cx="1033272" cy="969264"/>
          </a:xfrm>
          <a:prstGeom prst="ellipse">
            <a:avLst/>
          </a:prstGeom>
          <a:blipFill dpi="0" rotWithShape="1">
            <a:blip r:embed="rId2"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225491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aphicFrame>
        <p:nvGraphicFramePr>
          <p:cNvPr id="27" name="Table 26"/>
          <p:cNvGraphicFramePr>
            <a:graphicFrameLocks noGrp="1"/>
          </p:cNvGraphicFramePr>
          <p:nvPr userDrawn="1">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gridCol w="2641054"/>
                <a:gridCol w="2281163"/>
                <a:gridCol w="3258612"/>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prstClr val="white"/>
                </a:solidFill>
              </a:rPr>
              <a:pPr/>
              <a:t>‹#›</a:t>
            </a:fld>
            <a:endParaRPr lang="en-US" dirty="0">
              <a:solidFill>
                <a:prstClr val="white"/>
              </a:solidFill>
            </a:endParaRPr>
          </a:p>
        </p:txBody>
      </p:sp>
      <p:sp>
        <p:nvSpPr>
          <p:cNvPr id="14" name="Title 1"/>
          <p:cNvSpPr>
            <a:spLocks noGrp="1"/>
          </p:cNvSpPr>
          <p:nvPr>
            <p:ph type="title" hasCustomPrompt="1"/>
          </p:nvPr>
        </p:nvSpPr>
        <p:spPr>
          <a:xfrm>
            <a:off x="838200" y="2602842"/>
            <a:ext cx="10515600" cy="1085895"/>
          </a:xfrm>
          <a:prstGeom prst="rect">
            <a:avLst/>
          </a:prstGeom>
        </p:spPr>
        <p:txBody>
          <a:bodyPr>
            <a:normAutofit/>
          </a:bodyPr>
          <a:lstStyle>
            <a:lvl1pPr algn="ctr">
              <a:defRPr sz="2800" b="1">
                <a:solidFill>
                  <a:schemeClr val="bg1"/>
                </a:solidFill>
                <a:latin typeface="Cambria" panose="02040503050406030204" pitchFamily="18" charset="0"/>
              </a:defRPr>
            </a:lvl1pPr>
          </a:lstStyle>
          <a:p>
            <a:r>
              <a:rPr lang="en-US" dirty="0" smtClean="0"/>
              <a:t>Subtitle</a:t>
            </a:r>
            <a:endParaRPr lang="en-US" dirty="0"/>
          </a:p>
        </p:txBody>
      </p:sp>
      <p:sp>
        <p:nvSpPr>
          <p:cNvPr id="18" name="Text Placeholder 2"/>
          <p:cNvSpPr>
            <a:spLocks noGrp="1"/>
          </p:cNvSpPr>
          <p:nvPr>
            <p:ph type="body" sz="quarter" idx="10" hasCustomPrompt="1"/>
          </p:nvPr>
        </p:nvSpPr>
        <p:spPr>
          <a:xfrm>
            <a:off x="9231" y="1600200"/>
            <a:ext cx="12169775" cy="4111605"/>
          </a:xfrm>
          <a:prstGeom prst="rect">
            <a:avLst/>
          </a:prstGeom>
        </p:spPr>
        <p:txBody>
          <a:bodyPr/>
          <a:lstStyle>
            <a:lvl1pPr marL="0" indent="0" algn="ctr">
              <a:buFontTx/>
              <a:buNone/>
              <a:defRPr sz="3600" b="1" baseline="0">
                <a:solidFill>
                  <a:schemeClr val="bg1"/>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dirty="0" smtClean="0"/>
              <a:t>Transition Slide Title</a:t>
            </a:r>
          </a:p>
        </p:txBody>
      </p:sp>
      <p:sp>
        <p:nvSpPr>
          <p:cNvPr id="13" name="Oval 12"/>
          <p:cNvSpPr/>
          <p:nvPr userDrawn="1"/>
        </p:nvSpPr>
        <p:spPr>
          <a:xfrm>
            <a:off x="268308" y="292798"/>
            <a:ext cx="1033272" cy="969264"/>
          </a:xfrm>
          <a:prstGeom prst="ellipse">
            <a:avLst/>
          </a:prstGeom>
          <a:blipFill dpi="0" rotWithShape="1">
            <a:blip r:embed="rId7"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057979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pic>
        <p:nvPicPr>
          <p:cNvPr id="5" name="Pictur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04" t="-689" r="418" b="10698"/>
          <a:stretch/>
        </p:blipFill>
        <p:spPr>
          <a:xfrm>
            <a:off x="0" y="-130628"/>
            <a:ext cx="12192000" cy="6994682"/>
          </a:xfrm>
          <a:prstGeom prst="rect">
            <a:avLst/>
          </a:prstGeom>
        </p:spPr>
      </p:pic>
      <p:pic>
        <p:nvPicPr>
          <p:cNvPr id="7" name="Picture 6" descr="ico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8680" y="717253"/>
            <a:ext cx="2834640" cy="2834640"/>
          </a:xfrm>
          <a:prstGeom prst="ellipse">
            <a:avLst/>
          </a:prstGeom>
          <a:noFill/>
        </p:spPr>
      </p:pic>
      <p:sp>
        <p:nvSpPr>
          <p:cNvPr id="11" name="Text Placeholder 2"/>
          <p:cNvSpPr>
            <a:spLocks noGrp="1"/>
          </p:cNvSpPr>
          <p:nvPr>
            <p:ph type="body" sz="quarter" idx="10" hasCustomPrompt="1"/>
          </p:nvPr>
        </p:nvSpPr>
        <p:spPr>
          <a:xfrm>
            <a:off x="0" y="4141693"/>
            <a:ext cx="12192000" cy="2716305"/>
          </a:xfrm>
          <a:prstGeom prst="rect">
            <a:avLst/>
          </a:prstGeom>
        </p:spPr>
        <p:txBody>
          <a:bodyPr/>
          <a:lstStyle>
            <a:lvl1pPr marL="0" indent="0" algn="ctr">
              <a:buNone/>
              <a:defRPr sz="5400">
                <a:solidFill>
                  <a:schemeClr val="accent5">
                    <a:lumMod val="50000"/>
                  </a:schemeClr>
                </a:solidFill>
                <a:latin typeface="Cambria" panose="02040503050406030204" pitchFamily="18" charset="0"/>
              </a:defRPr>
            </a:lvl1pPr>
            <a:lvl2pPr marL="457189" indent="0" algn="ctr">
              <a:buNone/>
              <a:defRPr>
                <a:solidFill>
                  <a:schemeClr val="accent5">
                    <a:lumMod val="50000"/>
                  </a:schemeClr>
                </a:solidFill>
              </a:defRPr>
            </a:lvl2pPr>
            <a:lvl3pPr marL="914377" indent="0" algn="ctr">
              <a:buNone/>
              <a:defRPr>
                <a:solidFill>
                  <a:schemeClr val="accent5">
                    <a:lumMod val="50000"/>
                  </a:schemeClr>
                </a:solidFill>
              </a:defRPr>
            </a:lvl3pPr>
            <a:lvl4pPr marL="1371566" indent="0" algn="ctr">
              <a:buNone/>
              <a:defRPr>
                <a:solidFill>
                  <a:schemeClr val="accent5">
                    <a:lumMod val="50000"/>
                  </a:schemeClr>
                </a:solidFill>
              </a:defRPr>
            </a:lvl4pPr>
            <a:lvl5pPr marL="1828755" indent="0" algn="ctr">
              <a:buNone/>
              <a:defRPr>
                <a:solidFill>
                  <a:schemeClr val="accent5">
                    <a:lumMod val="50000"/>
                  </a:schemeClr>
                </a:solidFill>
              </a:defRPr>
            </a:lvl5pPr>
          </a:lstStyle>
          <a:p>
            <a:pPr lvl="0"/>
            <a:r>
              <a:rPr lang="en-US" dirty="0" smtClean="0"/>
              <a:t>Event Title</a:t>
            </a:r>
          </a:p>
          <a:p>
            <a:pPr lvl="0"/>
            <a:endParaRPr lang="en-US" dirty="0" smtClean="0"/>
          </a:p>
        </p:txBody>
      </p:sp>
      <p:sp>
        <p:nvSpPr>
          <p:cNvPr id="12" name="Text Placeholder 4"/>
          <p:cNvSpPr>
            <a:spLocks noGrp="1"/>
          </p:cNvSpPr>
          <p:nvPr>
            <p:ph type="body" sz="quarter" idx="11" hasCustomPrompt="1"/>
          </p:nvPr>
        </p:nvSpPr>
        <p:spPr>
          <a:xfrm>
            <a:off x="0" y="4894729"/>
            <a:ext cx="12192000" cy="1963270"/>
          </a:xfrm>
          <a:prstGeom prst="rect">
            <a:avLst/>
          </a:prstGeom>
        </p:spPr>
        <p:txBody>
          <a:bodyPr/>
          <a:lstStyle>
            <a:lvl1pPr marL="0" indent="0" algn="ctr">
              <a:buFontTx/>
              <a:buNone/>
              <a:defRPr baseline="0">
                <a:solidFill>
                  <a:schemeClr val="accent5">
                    <a:lumMod val="50000"/>
                  </a:schemeClr>
                </a:solidFill>
                <a:latin typeface="Cambria" panose="02040503050406030204" pitchFamily="18" charset="0"/>
              </a:defRPr>
            </a:lvl1pPr>
            <a:lvl2pPr marL="457189" indent="0" algn="ctr">
              <a:buFontTx/>
              <a:buNone/>
              <a:defRPr>
                <a:solidFill>
                  <a:schemeClr val="accent5">
                    <a:lumMod val="50000"/>
                  </a:schemeClr>
                </a:solidFill>
                <a:latin typeface="Cambria" panose="02040503050406030204" pitchFamily="18" charset="0"/>
              </a:defRPr>
            </a:lvl2pPr>
            <a:lvl3pPr marL="914377" indent="0" algn="ctr">
              <a:buFontTx/>
              <a:buNone/>
              <a:defRPr>
                <a:solidFill>
                  <a:schemeClr val="accent5">
                    <a:lumMod val="50000"/>
                  </a:schemeClr>
                </a:solidFill>
                <a:latin typeface="Cambria" panose="02040503050406030204" pitchFamily="18" charset="0"/>
              </a:defRPr>
            </a:lvl3pPr>
            <a:lvl4pPr marL="1371566" indent="0" algn="ctr">
              <a:buFontTx/>
              <a:buNone/>
              <a:defRPr>
                <a:solidFill>
                  <a:schemeClr val="accent5">
                    <a:lumMod val="50000"/>
                  </a:schemeClr>
                </a:solidFill>
                <a:latin typeface="Cambria" panose="02040503050406030204" pitchFamily="18" charset="0"/>
              </a:defRPr>
            </a:lvl4pPr>
            <a:lvl5pPr marL="1828755" indent="0" algn="ctr">
              <a:buFontTx/>
              <a:buNone/>
              <a:defRPr>
                <a:solidFill>
                  <a:schemeClr val="accent5">
                    <a:lumMod val="50000"/>
                  </a:schemeClr>
                </a:solidFill>
                <a:latin typeface="Cambria" panose="02040503050406030204" pitchFamily="18" charset="0"/>
              </a:defRPr>
            </a:lvl5pPr>
          </a:lstStyle>
          <a:p>
            <a:pPr lvl="0"/>
            <a:r>
              <a:rPr lang="en-US" dirty="0" smtClean="0"/>
              <a:t>Date/Time/Place</a:t>
            </a:r>
          </a:p>
        </p:txBody>
      </p:sp>
    </p:spTree>
    <p:extLst>
      <p:ext uri="{BB962C8B-B14F-4D97-AF65-F5344CB8AC3E}">
        <p14:creationId xmlns:p14="http://schemas.microsoft.com/office/powerpoint/2010/main" val="35410821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16934" y="4867835"/>
            <a:ext cx="12208933" cy="1995019"/>
          </a:xfrm>
          <a:prstGeom prst="rect">
            <a:avLst/>
          </a:prstGeom>
        </p:spPr>
      </p:pic>
      <p:sp>
        <p:nvSpPr>
          <p:cNvPr id="12" name="Rectangle 11"/>
          <p:cNvSpPr/>
          <p:nvPr userDrawn="1"/>
        </p:nvSpPr>
        <p:spPr>
          <a:xfrm>
            <a:off x="907" y="4867650"/>
            <a:ext cx="12192000" cy="141565"/>
          </a:xfrm>
          <a:prstGeom prst="rect">
            <a:avLst/>
          </a:prstGeom>
          <a:solidFill>
            <a:srgbClr val="960000"/>
          </a:solidFill>
          <a:ln>
            <a:solidFill>
              <a:srgbClr val="96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graphicFrame>
        <p:nvGraphicFramePr>
          <p:cNvPr id="41" name="Table 40"/>
          <p:cNvGraphicFramePr>
            <a:graphicFrameLocks noGrp="1"/>
          </p:cNvGraphicFramePr>
          <p:nvPr userDrawn="1">
            <p:extLst/>
          </p:nvPr>
        </p:nvGraphicFramePr>
        <p:xfrm>
          <a:off x="838199" y="5686883"/>
          <a:ext cx="11017883" cy="365760"/>
        </p:xfrm>
        <a:graphic>
          <a:graphicData uri="http://schemas.openxmlformats.org/drawingml/2006/table">
            <a:tbl>
              <a:tblPr firstRow="1" bandRow="1">
                <a:tableStyleId>{5C22544A-7EE6-4342-B048-85BDC9FD1C3A}</a:tableStyleId>
              </a:tblPr>
              <a:tblGrid>
                <a:gridCol w="2898670"/>
                <a:gridCol w="2621162"/>
                <a:gridCol w="2263982"/>
                <a:gridCol w="3234069"/>
              </a:tblGrid>
              <a:tr h="31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42" name="Picture 41"/>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6678303" y="5699096"/>
            <a:ext cx="458749" cy="373913"/>
          </a:xfrm>
          <a:prstGeom prst="rect">
            <a:avLst/>
          </a:prstGeom>
        </p:spPr>
      </p:pic>
      <p:pic>
        <p:nvPicPr>
          <p:cNvPr id="43" name="Picture 2" descr="http://www.clker.com/cliparts/y/D/Q/T/v/U/purple-phone-logo1-md.png"/>
          <p:cNvPicPr>
            <a:picLocks noChangeAspect="1" noChangeArrowheads="1"/>
          </p:cNvPicPr>
          <p:nvPr userDrawn="1"/>
        </p:nvPicPr>
        <p:blipFill>
          <a:blip r:embed="rId4" cstate="print">
            <a:grayscl/>
            <a:extLst>
              <a:ext uri="{28A0092B-C50C-407E-A947-70E740481C1C}">
                <a14:useLocalDpi xmlns:a14="http://schemas.microsoft.com/office/drawing/2010/main" val="0"/>
              </a:ext>
            </a:extLst>
          </a:blip>
          <a:srcRect/>
          <a:stretch>
            <a:fillRect/>
          </a:stretch>
        </p:blipFill>
        <p:spPr bwMode="auto">
          <a:xfrm>
            <a:off x="3342968" y="5685649"/>
            <a:ext cx="423076" cy="4230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userDrawn="1"/>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flipH="1">
            <a:off x="274843" y="5514621"/>
            <a:ext cx="715967" cy="715967"/>
          </a:xfrm>
          <a:prstGeom prst="roundRect">
            <a:avLst/>
          </a:prstGeom>
        </p:spPr>
      </p:pic>
      <p:pic>
        <p:nvPicPr>
          <p:cNvPr id="45" name="Picture 44"/>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00931" y="5514622"/>
            <a:ext cx="682653" cy="690484"/>
          </a:xfrm>
          <a:prstGeom prst="roundRect">
            <a:avLst/>
          </a:prstGeom>
        </p:spPr>
      </p:pic>
      <p:sp>
        <p:nvSpPr>
          <p:cNvPr id="46" name="Text Placeholder 2"/>
          <p:cNvSpPr>
            <a:spLocks noGrp="1"/>
          </p:cNvSpPr>
          <p:nvPr>
            <p:ph type="body" sz="quarter" idx="10" hasCustomPrompt="1"/>
          </p:nvPr>
        </p:nvSpPr>
        <p:spPr>
          <a:xfrm>
            <a:off x="9231" y="1008130"/>
            <a:ext cx="12169775" cy="4703675"/>
          </a:xfrm>
          <a:prstGeom prst="rect">
            <a:avLst/>
          </a:prstGeom>
        </p:spPr>
        <p:txBody>
          <a:bodyPr/>
          <a:lstStyle>
            <a:lvl1pPr marL="0" indent="0" algn="ctr">
              <a:buFontTx/>
              <a:buNone/>
              <a:defRPr sz="3600" b="1" baseline="0">
                <a:solidFill>
                  <a:schemeClr val="accent5">
                    <a:lumMod val="50000"/>
                  </a:schemeClr>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dirty="0" smtClean="0"/>
              <a:t>Office of Research and Data</a:t>
            </a:r>
          </a:p>
        </p:txBody>
      </p:sp>
      <p:sp>
        <p:nvSpPr>
          <p:cNvPr id="49" name="Text Placeholder 48"/>
          <p:cNvSpPr>
            <a:spLocks noGrp="1"/>
          </p:cNvSpPr>
          <p:nvPr>
            <p:ph type="body" sz="quarter" idx="11" hasCustomPrompt="1"/>
          </p:nvPr>
        </p:nvSpPr>
        <p:spPr>
          <a:xfrm>
            <a:off x="9525" y="2030413"/>
            <a:ext cx="12157075" cy="2836862"/>
          </a:xfrm>
          <a:prstGeom prst="rect">
            <a:avLst/>
          </a:prstGeom>
        </p:spPr>
        <p:txBody>
          <a:bodyPr>
            <a:normAutofit/>
          </a:bodyPr>
          <a:lstStyle>
            <a:lvl1pPr marL="0" indent="0" algn="ctr">
              <a:buFontTx/>
              <a:buNone/>
              <a:defRPr sz="2800">
                <a:solidFill>
                  <a:schemeClr val="accent5">
                    <a:lumMod val="50000"/>
                  </a:schemeClr>
                </a:solidFill>
                <a:latin typeface="Cambria" panose="02040503050406030204" pitchFamily="18" charset="0"/>
              </a:defRPr>
            </a:lvl1pPr>
            <a:lvl2pPr marL="457189" indent="0" algn="ctr">
              <a:buFontTx/>
              <a:buNone/>
              <a:defRPr sz="2800">
                <a:latin typeface="Cambria" panose="02040503050406030204" pitchFamily="18" charset="0"/>
              </a:defRPr>
            </a:lvl2pPr>
            <a:lvl3pPr marL="914377" indent="0" algn="ctr">
              <a:buFontTx/>
              <a:buNone/>
              <a:defRPr sz="2800">
                <a:latin typeface="Cambria" panose="02040503050406030204" pitchFamily="18" charset="0"/>
              </a:defRPr>
            </a:lvl3pPr>
            <a:lvl4pPr marL="1371566" indent="0" algn="ctr">
              <a:buFontTx/>
              <a:buNone/>
              <a:defRPr sz="2800">
                <a:latin typeface="Cambria" panose="02040503050406030204" pitchFamily="18" charset="0"/>
              </a:defRPr>
            </a:lvl4pPr>
            <a:lvl5pPr marL="1828755" indent="0" algn="ctr">
              <a:buFontTx/>
              <a:buNone/>
              <a:defRPr sz="2800">
                <a:latin typeface="Cambria" panose="02040503050406030204" pitchFamily="18" charset="0"/>
              </a:defRPr>
            </a:lvl5pPr>
          </a:lstStyle>
          <a:p>
            <a:pPr lvl="0"/>
            <a:r>
              <a:rPr lang="en-US" dirty="0" smtClean="0"/>
              <a:t>Presenter’s Name</a:t>
            </a:r>
          </a:p>
          <a:p>
            <a:pPr lvl="0"/>
            <a:r>
              <a:rPr lang="en-US" dirty="0" smtClean="0"/>
              <a:t>Presenter’s Title</a:t>
            </a:r>
          </a:p>
          <a:p>
            <a:pPr lvl="0"/>
            <a:endParaRPr lang="en-US" dirty="0" smtClean="0"/>
          </a:p>
          <a:p>
            <a:pPr lvl="0"/>
            <a:r>
              <a:rPr lang="en-US" dirty="0" smtClean="0"/>
              <a:t>Presenter’s Name</a:t>
            </a:r>
          </a:p>
          <a:p>
            <a:pPr lvl="0"/>
            <a:r>
              <a:rPr lang="en-US" dirty="0" smtClean="0"/>
              <a:t>Presenter’s Title</a:t>
            </a:r>
            <a:endParaRPr lang="en-US" dirty="0"/>
          </a:p>
        </p:txBody>
      </p:sp>
      <p:pic>
        <p:nvPicPr>
          <p:cNvPr id="13" name="Picture 12"/>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4843" y="286048"/>
            <a:ext cx="1029825" cy="968703"/>
          </a:xfrm>
          <a:prstGeom prst="rect">
            <a:avLst/>
          </a:prstGeom>
        </p:spPr>
      </p:pic>
    </p:spTree>
    <p:extLst>
      <p:ext uri="{BB962C8B-B14F-4D97-AF65-F5344CB8AC3E}">
        <p14:creationId xmlns:p14="http://schemas.microsoft.com/office/powerpoint/2010/main" val="2942514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605119" y="1756024"/>
            <a:ext cx="10986246" cy="4351338"/>
          </a:xfrm>
          <a:prstGeom prst="rect">
            <a:avLst/>
          </a:prstGeom>
        </p:spPr>
        <p:txBody>
          <a:bodyPr/>
          <a:lstStyle>
            <a:lvl1pPr>
              <a:defRPr b="0">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0" y="365127"/>
            <a:ext cx="12192000" cy="1208179"/>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18" name="Text Placeholder 10"/>
          <p:cNvSpPr>
            <a:spLocks noGrp="1"/>
          </p:cNvSpPr>
          <p:nvPr>
            <p:ph type="body" sz="quarter" idx="15" hasCustomPrompt="1"/>
          </p:nvPr>
        </p:nvSpPr>
        <p:spPr>
          <a:xfrm>
            <a:off x="914399" y="6172696"/>
            <a:ext cx="10152111" cy="685304"/>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28856645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1532965" y="1756024"/>
            <a:ext cx="9157447" cy="4351338"/>
          </a:xfrm>
          <a:prstGeom prst="rect">
            <a:avLst/>
          </a:prstGeom>
        </p:spPr>
        <p:txBody>
          <a:bodyPr/>
          <a:lstStyle>
            <a:lvl1pPr>
              <a:defRPr b="0">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0" y="365127"/>
            <a:ext cx="12192000" cy="1325563"/>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5" name="Text Placeholder 10"/>
          <p:cNvSpPr>
            <a:spLocks noGrp="1"/>
          </p:cNvSpPr>
          <p:nvPr>
            <p:ph type="body" sz="quarter" idx="15" hasCustomPrompt="1"/>
          </p:nvPr>
        </p:nvSpPr>
        <p:spPr>
          <a:xfrm>
            <a:off x="993914" y="6172696"/>
            <a:ext cx="10072598" cy="685304"/>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8837558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2474260" y="1756024"/>
            <a:ext cx="7261412" cy="4351338"/>
          </a:xfrm>
          <a:prstGeom prst="rect">
            <a:avLst/>
          </a:prstGeom>
        </p:spPr>
        <p:txBody>
          <a:bodyPr/>
          <a:lstStyle>
            <a:lvl1pPr>
              <a:defRPr b="0">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0" y="365127"/>
            <a:ext cx="12192000" cy="1325563"/>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5" name="Text Placeholder 10"/>
          <p:cNvSpPr>
            <a:spLocks noGrp="1"/>
          </p:cNvSpPr>
          <p:nvPr>
            <p:ph type="body" sz="quarter" idx="15" hasCustomPrompt="1"/>
          </p:nvPr>
        </p:nvSpPr>
        <p:spPr>
          <a:xfrm>
            <a:off x="1007165" y="6172696"/>
            <a:ext cx="10059346" cy="685304"/>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4042144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1" y="430461"/>
            <a:ext cx="12166012" cy="1325563"/>
          </a:xfrm>
          <a:prstGeom prst="rect">
            <a:avLst/>
          </a:prstGeom>
        </p:spPr>
        <p:txBody>
          <a:bodyPr>
            <a:normAutofit/>
          </a:bodyPr>
          <a:lstStyle>
            <a:lvl1pPr algn="ctr">
              <a:defRPr sz="3600">
                <a:solidFill>
                  <a:schemeClr val="bg1"/>
                </a:solidFill>
                <a:latin typeface="Calisto MT" panose="02040603050505030304" pitchFamily="18" charset="0"/>
              </a:defRPr>
            </a:lvl1pPr>
          </a:lstStyle>
          <a:p>
            <a:r>
              <a:rPr lang="en-US" sz="3600" b="1" smtClean="0">
                <a:solidFill>
                  <a:schemeClr val="bg1"/>
                </a:solidFill>
                <a:latin typeface="Cambria" panose="02040503050406030204" pitchFamily="18" charset="0"/>
              </a:rPr>
              <a:t>Click to edit Master title style</a:t>
            </a:r>
            <a:endParaRPr lang="en-US" sz="3600" b="1" dirty="0">
              <a:solidFill>
                <a:schemeClr val="bg1"/>
              </a:solidFill>
              <a:latin typeface="Cambria" panose="02040503050406030204" pitchFamily="18" charset="0"/>
            </a:endParaRPr>
          </a:p>
        </p:txBody>
      </p:sp>
      <p:sp>
        <p:nvSpPr>
          <p:cNvPr id="11"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pPr/>
              <a:t>‹#›</a:t>
            </a:fld>
            <a:endParaRPr lang="en-US" dirty="0"/>
          </a:p>
        </p:txBody>
      </p:sp>
      <p:sp>
        <p:nvSpPr>
          <p:cNvPr id="12" name="Content Placeholder 2"/>
          <p:cNvSpPr>
            <a:spLocks noGrp="1"/>
          </p:cNvSpPr>
          <p:nvPr>
            <p:ph sz="half" idx="1"/>
          </p:nvPr>
        </p:nvSpPr>
        <p:spPr>
          <a:xfrm>
            <a:off x="618566" y="1756024"/>
            <a:ext cx="10972800" cy="4416176"/>
          </a:xfrm>
          <a:prstGeom prst="rect">
            <a:avLst/>
          </a:prstGeom>
        </p:spPr>
        <p:txBody>
          <a:bodyPr/>
          <a:lstStyle>
            <a:lvl1pPr>
              <a:defRPr b="0">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Oval 7"/>
          <p:cNvSpPr/>
          <p:nvPr userDrawn="1"/>
        </p:nvSpPr>
        <p:spPr>
          <a:xfrm>
            <a:off x="10885677" y="5626071"/>
            <a:ext cx="1033272" cy="969264"/>
          </a:xfrm>
          <a:prstGeom prst="ellipse">
            <a:avLst/>
          </a:prstGeom>
          <a:blipFill dpi="0" rotWithShape="1">
            <a:blip r:embed="rId2"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90833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5" name="Title 1"/>
          <p:cNvSpPr>
            <a:spLocks noGrp="1"/>
          </p:cNvSpPr>
          <p:nvPr>
            <p:ph type="title" hasCustomPrompt="1"/>
          </p:nvPr>
        </p:nvSpPr>
        <p:spPr>
          <a:xfrm>
            <a:off x="0" y="365127"/>
            <a:ext cx="12192000" cy="1245345"/>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6" name="Content Placeholder 2"/>
          <p:cNvSpPr>
            <a:spLocks noGrp="1"/>
          </p:cNvSpPr>
          <p:nvPr>
            <p:ph sz="half" idx="1"/>
          </p:nvPr>
        </p:nvSpPr>
        <p:spPr>
          <a:xfrm>
            <a:off x="663388" y="1610472"/>
            <a:ext cx="5181600" cy="4351338"/>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333564" y="1610472"/>
            <a:ext cx="5181600" cy="4351338"/>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5" hasCustomPrompt="1"/>
          </p:nvPr>
        </p:nvSpPr>
        <p:spPr>
          <a:xfrm>
            <a:off x="993913" y="6185646"/>
            <a:ext cx="9906517" cy="672353"/>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3889589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5" name="Title 1"/>
          <p:cNvSpPr>
            <a:spLocks noGrp="1"/>
          </p:cNvSpPr>
          <p:nvPr>
            <p:ph type="title" hasCustomPrompt="1"/>
          </p:nvPr>
        </p:nvSpPr>
        <p:spPr>
          <a:xfrm>
            <a:off x="0" y="365128"/>
            <a:ext cx="12192000" cy="616508"/>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6" name="Content Placeholder 2"/>
          <p:cNvSpPr>
            <a:spLocks noGrp="1"/>
          </p:cNvSpPr>
          <p:nvPr>
            <p:ph sz="half" idx="1"/>
          </p:nvPr>
        </p:nvSpPr>
        <p:spPr>
          <a:xfrm>
            <a:off x="663388" y="1209165"/>
            <a:ext cx="5181600" cy="4752645"/>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333564" y="1209165"/>
            <a:ext cx="5181600" cy="4752645"/>
          </a:xfrm>
          <a:prstGeom prst="rect">
            <a:avLst/>
          </a:prstGeom>
        </p:spPr>
        <p:txBody>
          <a:bodyPr/>
          <a:lstStyle>
            <a:lvl1pPr>
              <a:defRPr>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5" hasCustomPrompt="1"/>
          </p:nvPr>
        </p:nvSpPr>
        <p:spPr>
          <a:xfrm>
            <a:off x="1033670" y="6189339"/>
            <a:ext cx="10032841" cy="668661"/>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12673475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10" name="Text Placeholder 9"/>
          <p:cNvSpPr>
            <a:spLocks noGrp="1"/>
          </p:cNvSpPr>
          <p:nvPr>
            <p:ph type="body" sz="quarter" idx="12" hasCustomPrompt="1"/>
          </p:nvPr>
        </p:nvSpPr>
        <p:spPr>
          <a:xfrm>
            <a:off x="0" y="320675"/>
            <a:ext cx="12192000" cy="1110560"/>
          </a:xfrm>
          <a:prstGeom prst="rect">
            <a:avLst/>
          </a:prstGeom>
        </p:spPr>
        <p:txBody>
          <a:bodyPr/>
          <a:lstStyle>
            <a:lvl1pPr marL="0" indent="0" algn="ctr">
              <a:buFontTx/>
              <a:buNone/>
              <a:defRPr sz="3600" b="1">
                <a:solidFill>
                  <a:schemeClr val="accent5">
                    <a:lumMod val="50000"/>
                  </a:schemeClr>
                </a:solidFill>
                <a:latin typeface="Cambria" panose="02040503050406030204" pitchFamily="18" charset="0"/>
              </a:defRPr>
            </a:lvl1pPr>
            <a:lvl2pPr marL="457189" indent="0" algn="ctr">
              <a:buFontTx/>
              <a:buNone/>
              <a:defRPr sz="3600" b="1">
                <a:solidFill>
                  <a:schemeClr val="accent5">
                    <a:lumMod val="50000"/>
                  </a:schemeClr>
                </a:solidFill>
                <a:latin typeface="Cambria" panose="02040503050406030204" pitchFamily="18" charset="0"/>
              </a:defRPr>
            </a:lvl2pPr>
            <a:lvl3pPr marL="914377" indent="0" algn="ctr">
              <a:buFontTx/>
              <a:buNone/>
              <a:defRPr sz="3600" b="1">
                <a:solidFill>
                  <a:schemeClr val="accent5">
                    <a:lumMod val="50000"/>
                  </a:schemeClr>
                </a:solidFill>
                <a:latin typeface="Cambria" panose="02040503050406030204" pitchFamily="18" charset="0"/>
              </a:defRPr>
            </a:lvl3pPr>
            <a:lvl4pPr marL="1371566" indent="0" algn="ctr">
              <a:buFontTx/>
              <a:buNone/>
              <a:defRPr sz="3600" b="1">
                <a:solidFill>
                  <a:schemeClr val="accent5">
                    <a:lumMod val="50000"/>
                  </a:schemeClr>
                </a:solidFill>
                <a:latin typeface="Cambria" panose="02040503050406030204" pitchFamily="18" charset="0"/>
              </a:defRPr>
            </a:lvl4pPr>
            <a:lvl5pPr marL="1828755" indent="0" algn="ctr">
              <a:buFontTx/>
              <a:buNone/>
              <a:defRPr sz="3600" b="1">
                <a:solidFill>
                  <a:schemeClr val="accent5">
                    <a:lumMod val="50000"/>
                  </a:schemeClr>
                </a:solidFill>
                <a:latin typeface="Cambria" panose="02040503050406030204" pitchFamily="18" charset="0"/>
              </a:defRPr>
            </a:lvl5pPr>
          </a:lstStyle>
          <a:p>
            <a:pPr lvl="0"/>
            <a:r>
              <a:rPr lang="en-US" dirty="0" smtClean="0"/>
              <a:t>Chart Title</a:t>
            </a:r>
          </a:p>
        </p:txBody>
      </p:sp>
      <p:sp>
        <p:nvSpPr>
          <p:cNvPr id="3" name="Chart Placeholder 2"/>
          <p:cNvSpPr>
            <a:spLocks noGrp="1"/>
          </p:cNvSpPr>
          <p:nvPr>
            <p:ph type="chart" sz="quarter" idx="13"/>
          </p:nvPr>
        </p:nvSpPr>
        <p:spPr>
          <a:xfrm>
            <a:off x="6105525" y="1829827"/>
            <a:ext cx="5499100" cy="4234797"/>
          </a:xfrm>
          <a:prstGeom prst="rect">
            <a:avLst/>
          </a:prstGeom>
        </p:spPr>
        <p:txBody>
          <a:bodyPr/>
          <a:lstStyle>
            <a:lvl1pPr>
              <a:defRPr>
                <a:solidFill>
                  <a:schemeClr val="accent5">
                    <a:lumMod val="50000"/>
                  </a:schemeClr>
                </a:solidFill>
                <a:latin typeface="Cambria" panose="02040503050406030204" pitchFamily="18" charset="0"/>
              </a:defRPr>
            </a:lvl1pPr>
          </a:lstStyle>
          <a:p>
            <a:r>
              <a:rPr lang="en-US" dirty="0" smtClean="0"/>
              <a:t>Click icon to add chart</a:t>
            </a:r>
            <a:endParaRPr lang="en-US" dirty="0"/>
          </a:p>
        </p:txBody>
      </p:sp>
      <p:sp>
        <p:nvSpPr>
          <p:cNvPr id="5" name="Chart Placeholder 4"/>
          <p:cNvSpPr>
            <a:spLocks noGrp="1"/>
          </p:cNvSpPr>
          <p:nvPr>
            <p:ph type="chart" sz="quarter" idx="14"/>
          </p:nvPr>
        </p:nvSpPr>
        <p:spPr>
          <a:xfrm>
            <a:off x="577850" y="1829752"/>
            <a:ext cx="5527675" cy="4234872"/>
          </a:xfrm>
          <a:prstGeom prst="rect">
            <a:avLst/>
          </a:prstGeom>
        </p:spPr>
        <p:txBody>
          <a:bodyPr/>
          <a:lstStyle>
            <a:lvl1pPr>
              <a:defRPr>
                <a:solidFill>
                  <a:schemeClr val="accent5">
                    <a:lumMod val="50000"/>
                  </a:schemeClr>
                </a:solidFill>
                <a:latin typeface="Cambria" panose="02040503050406030204" pitchFamily="18" charset="0"/>
              </a:defRPr>
            </a:lvl1pPr>
          </a:lstStyle>
          <a:p>
            <a:r>
              <a:rPr lang="en-US" dirty="0" smtClean="0"/>
              <a:t>Click icon to add chart</a:t>
            </a:r>
            <a:endParaRPr lang="en-US" dirty="0"/>
          </a:p>
        </p:txBody>
      </p:sp>
      <p:sp>
        <p:nvSpPr>
          <p:cNvPr id="11" name="Text Placeholder 10"/>
          <p:cNvSpPr>
            <a:spLocks noGrp="1"/>
          </p:cNvSpPr>
          <p:nvPr>
            <p:ph type="body" sz="quarter" idx="15" hasCustomPrompt="1"/>
          </p:nvPr>
        </p:nvSpPr>
        <p:spPr>
          <a:xfrm>
            <a:off x="954157" y="6131860"/>
            <a:ext cx="10112354" cy="726140"/>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8" name="Picture 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24209569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8" name="Text Placeholder 7"/>
          <p:cNvSpPr>
            <a:spLocks noGrp="1"/>
          </p:cNvSpPr>
          <p:nvPr>
            <p:ph type="body" sz="quarter" idx="11" hasCustomPrompt="1"/>
          </p:nvPr>
        </p:nvSpPr>
        <p:spPr>
          <a:xfrm>
            <a:off x="0" y="1214362"/>
            <a:ext cx="12192000" cy="682625"/>
          </a:xfrm>
          <a:prstGeom prst="rect">
            <a:avLst/>
          </a:prstGeom>
        </p:spPr>
        <p:txBody>
          <a:bodyPr/>
          <a:lstStyle>
            <a:lvl1pPr marL="0" indent="0" algn="ctr">
              <a:buFontTx/>
              <a:buNone/>
              <a:defRPr b="1" i="0">
                <a:solidFill>
                  <a:schemeClr val="accent5">
                    <a:lumMod val="50000"/>
                  </a:schemeClr>
                </a:solidFill>
                <a:latin typeface="Cambria" panose="02040503050406030204" pitchFamily="18" charset="0"/>
              </a:defRPr>
            </a:lvl1pPr>
            <a:lvl2pPr marL="457189" indent="0" algn="ctr">
              <a:buFontTx/>
              <a:buNone/>
              <a:defRPr b="1" i="0">
                <a:solidFill>
                  <a:schemeClr val="accent5">
                    <a:lumMod val="50000"/>
                  </a:schemeClr>
                </a:solidFill>
                <a:latin typeface="Cambria" panose="02040503050406030204" pitchFamily="18" charset="0"/>
              </a:defRPr>
            </a:lvl2pPr>
            <a:lvl3pPr marL="914377" indent="0" algn="ctr">
              <a:buFontTx/>
              <a:buNone/>
              <a:defRPr b="1" i="0">
                <a:solidFill>
                  <a:schemeClr val="accent5">
                    <a:lumMod val="50000"/>
                  </a:schemeClr>
                </a:solidFill>
                <a:latin typeface="Cambria" panose="02040503050406030204" pitchFamily="18" charset="0"/>
              </a:defRPr>
            </a:lvl3pPr>
            <a:lvl4pPr marL="1371566" indent="0" algn="ctr">
              <a:buFontTx/>
              <a:buNone/>
              <a:defRPr b="1" i="0">
                <a:solidFill>
                  <a:schemeClr val="accent5">
                    <a:lumMod val="50000"/>
                  </a:schemeClr>
                </a:solidFill>
                <a:latin typeface="Cambria" panose="02040503050406030204" pitchFamily="18" charset="0"/>
              </a:defRPr>
            </a:lvl4pPr>
            <a:lvl5pPr marL="1828755" indent="0" algn="ctr">
              <a:buFontTx/>
              <a:buNone/>
              <a:defRPr b="1" i="0">
                <a:solidFill>
                  <a:schemeClr val="accent5">
                    <a:lumMod val="50000"/>
                  </a:schemeClr>
                </a:solidFill>
                <a:latin typeface="Cambria" panose="02040503050406030204" pitchFamily="18" charset="0"/>
              </a:defRPr>
            </a:lvl5pPr>
          </a:lstStyle>
          <a:p>
            <a:pPr lvl="0"/>
            <a:r>
              <a:rPr lang="en-US" dirty="0" smtClean="0"/>
              <a:t>Subtitle</a:t>
            </a:r>
            <a:endParaRPr lang="en-US" dirty="0"/>
          </a:p>
        </p:txBody>
      </p:sp>
      <p:sp>
        <p:nvSpPr>
          <p:cNvPr id="10" name="Text Placeholder 9"/>
          <p:cNvSpPr>
            <a:spLocks noGrp="1"/>
          </p:cNvSpPr>
          <p:nvPr>
            <p:ph type="body" sz="quarter" idx="12" hasCustomPrompt="1"/>
          </p:nvPr>
        </p:nvSpPr>
        <p:spPr>
          <a:xfrm>
            <a:off x="0" y="320675"/>
            <a:ext cx="12192000" cy="893763"/>
          </a:xfrm>
          <a:prstGeom prst="rect">
            <a:avLst/>
          </a:prstGeom>
        </p:spPr>
        <p:txBody>
          <a:bodyPr/>
          <a:lstStyle>
            <a:lvl1pPr marL="0" indent="0" algn="ctr">
              <a:buFontTx/>
              <a:buNone/>
              <a:defRPr sz="3600" b="1">
                <a:solidFill>
                  <a:schemeClr val="accent5">
                    <a:lumMod val="50000"/>
                  </a:schemeClr>
                </a:solidFill>
                <a:latin typeface="Cambria" panose="02040503050406030204" pitchFamily="18" charset="0"/>
              </a:defRPr>
            </a:lvl1pPr>
            <a:lvl2pPr marL="457189" indent="0" algn="ctr">
              <a:buFontTx/>
              <a:buNone/>
              <a:defRPr sz="3600" b="1">
                <a:solidFill>
                  <a:schemeClr val="accent5">
                    <a:lumMod val="50000"/>
                  </a:schemeClr>
                </a:solidFill>
                <a:latin typeface="Cambria" panose="02040503050406030204" pitchFamily="18" charset="0"/>
              </a:defRPr>
            </a:lvl2pPr>
            <a:lvl3pPr marL="914377" indent="0" algn="ctr">
              <a:buFontTx/>
              <a:buNone/>
              <a:defRPr sz="3600" b="1">
                <a:solidFill>
                  <a:schemeClr val="accent5">
                    <a:lumMod val="50000"/>
                  </a:schemeClr>
                </a:solidFill>
                <a:latin typeface="Cambria" panose="02040503050406030204" pitchFamily="18" charset="0"/>
              </a:defRPr>
            </a:lvl3pPr>
            <a:lvl4pPr marL="1371566" indent="0" algn="ctr">
              <a:buFontTx/>
              <a:buNone/>
              <a:defRPr sz="3600" b="1">
                <a:solidFill>
                  <a:schemeClr val="accent5">
                    <a:lumMod val="50000"/>
                  </a:schemeClr>
                </a:solidFill>
                <a:latin typeface="Cambria" panose="02040503050406030204" pitchFamily="18" charset="0"/>
              </a:defRPr>
            </a:lvl4pPr>
            <a:lvl5pPr marL="1828755" indent="0" algn="ctr">
              <a:buFontTx/>
              <a:buNone/>
              <a:defRPr sz="3600" b="1">
                <a:solidFill>
                  <a:schemeClr val="accent5">
                    <a:lumMod val="50000"/>
                  </a:schemeClr>
                </a:solidFill>
                <a:latin typeface="Cambria" panose="02040503050406030204" pitchFamily="18" charset="0"/>
              </a:defRPr>
            </a:lvl5pPr>
          </a:lstStyle>
          <a:p>
            <a:pPr lvl="0"/>
            <a:r>
              <a:rPr lang="en-US" dirty="0" smtClean="0"/>
              <a:t>Chart Title</a:t>
            </a:r>
          </a:p>
        </p:txBody>
      </p:sp>
      <p:sp>
        <p:nvSpPr>
          <p:cNvPr id="12" name="Text Placeholder 11"/>
          <p:cNvSpPr>
            <a:spLocks noGrp="1"/>
          </p:cNvSpPr>
          <p:nvPr>
            <p:ph type="body" sz="quarter" idx="13" hasCustomPrompt="1"/>
          </p:nvPr>
        </p:nvSpPr>
        <p:spPr>
          <a:xfrm>
            <a:off x="1033669" y="6176963"/>
            <a:ext cx="9866761" cy="681037"/>
          </a:xfrm>
          <a:prstGeom prst="rect">
            <a:avLst/>
          </a:prstGeom>
        </p:spPr>
        <p:txBody>
          <a:bodyPr/>
          <a:lstStyle>
            <a:lvl1pPr marL="0" indent="0">
              <a:buFontTx/>
              <a:buNone/>
              <a:defRPr sz="1600">
                <a:solidFill>
                  <a:schemeClr val="accent5">
                    <a:lumMod val="50000"/>
                  </a:schemeClr>
                </a:solidFill>
                <a:latin typeface="Cambria" panose="02040503050406030204" pitchFamily="18" charset="0"/>
              </a:defRPr>
            </a:lvl1pPr>
            <a:lvl2pPr marL="457189" indent="0">
              <a:buFontTx/>
              <a:buNone/>
              <a:defRPr sz="1600">
                <a:solidFill>
                  <a:schemeClr val="accent5">
                    <a:lumMod val="50000"/>
                  </a:schemeClr>
                </a:solidFill>
                <a:latin typeface="Cambria" panose="02040503050406030204" pitchFamily="18" charset="0"/>
              </a:defRPr>
            </a:lvl2pPr>
            <a:lvl3pPr marL="914377" indent="0">
              <a:buFontTx/>
              <a:buNone/>
              <a:defRPr sz="1600">
                <a:solidFill>
                  <a:schemeClr val="accent5">
                    <a:lumMod val="50000"/>
                  </a:schemeClr>
                </a:solidFill>
                <a:latin typeface="Cambria" panose="02040503050406030204" pitchFamily="18" charset="0"/>
              </a:defRPr>
            </a:lvl3pPr>
            <a:lvl4pPr marL="1371566" indent="0">
              <a:buFontTx/>
              <a:buNone/>
              <a:defRPr sz="1600">
                <a:solidFill>
                  <a:schemeClr val="accent5">
                    <a:lumMod val="50000"/>
                  </a:schemeClr>
                </a:solidFill>
                <a:latin typeface="Cambria" panose="02040503050406030204" pitchFamily="18" charset="0"/>
              </a:defRPr>
            </a:lvl4pPr>
            <a:lvl5pPr marL="1828755" indent="0">
              <a:buFontTx/>
              <a:buNone/>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sp>
        <p:nvSpPr>
          <p:cNvPr id="18" name="Chart Placeholder 17"/>
          <p:cNvSpPr>
            <a:spLocks noGrp="1"/>
          </p:cNvSpPr>
          <p:nvPr>
            <p:ph type="chart" sz="quarter" idx="14"/>
          </p:nvPr>
        </p:nvSpPr>
        <p:spPr>
          <a:xfrm>
            <a:off x="609600" y="1896987"/>
            <a:ext cx="10972800" cy="4279900"/>
          </a:xfrm>
          <a:prstGeom prst="rect">
            <a:avLst/>
          </a:prstGeom>
        </p:spPr>
        <p:txBody>
          <a:bodyPr/>
          <a:lstStyle>
            <a:lvl1pPr>
              <a:defRPr>
                <a:solidFill>
                  <a:schemeClr val="accent5">
                    <a:lumMod val="50000"/>
                  </a:schemeClr>
                </a:solidFill>
                <a:latin typeface="Cambria" panose="02040503050406030204" pitchFamily="18" charset="0"/>
              </a:defRPr>
            </a:lvl1pPr>
          </a:lstStyle>
          <a:p>
            <a:r>
              <a:rPr lang="en-US" dirty="0" smtClean="0"/>
              <a:t>Click icon to add chart</a:t>
            </a:r>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21986851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16934" y="4867835"/>
            <a:ext cx="12208933" cy="1995019"/>
          </a:xfrm>
          <a:prstGeom prst="rect">
            <a:avLst/>
          </a:prstGeom>
        </p:spPr>
      </p:pic>
      <p:sp>
        <p:nvSpPr>
          <p:cNvPr id="12" name="Rectangle 11"/>
          <p:cNvSpPr/>
          <p:nvPr userDrawn="1"/>
        </p:nvSpPr>
        <p:spPr>
          <a:xfrm>
            <a:off x="-25987" y="4867650"/>
            <a:ext cx="12192000" cy="141565"/>
          </a:xfrm>
          <a:prstGeom prst="rect">
            <a:avLst/>
          </a:prstGeom>
          <a:solidFill>
            <a:srgbClr val="960000"/>
          </a:solidFill>
          <a:ln>
            <a:solidFill>
              <a:srgbClr val="96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15"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rgbClr val="4472C4">
                    <a:lumMod val="50000"/>
                  </a:srgbClr>
                </a:solidFill>
              </a:rPr>
              <a:pPr/>
              <a:t>‹#›</a:t>
            </a:fld>
            <a:endParaRPr lang="en-US" dirty="0">
              <a:solidFill>
                <a:srgbClr val="4472C4">
                  <a:lumMod val="50000"/>
                </a:srgbClr>
              </a:solidFill>
            </a:endParaRPr>
          </a:p>
        </p:txBody>
      </p:sp>
      <p:sp>
        <p:nvSpPr>
          <p:cNvPr id="18" name="Title 1"/>
          <p:cNvSpPr>
            <a:spLocks noGrp="1"/>
          </p:cNvSpPr>
          <p:nvPr>
            <p:ph type="title" hasCustomPrompt="1"/>
          </p:nvPr>
        </p:nvSpPr>
        <p:spPr>
          <a:xfrm>
            <a:off x="838200" y="2602842"/>
            <a:ext cx="10515600" cy="1085895"/>
          </a:xfrm>
          <a:prstGeom prst="rect">
            <a:avLst/>
          </a:prstGeom>
        </p:spPr>
        <p:txBody>
          <a:bodyPr>
            <a:normAutofit/>
          </a:bodyPr>
          <a:lstStyle>
            <a:lvl1pPr algn="ctr">
              <a:defRPr sz="2800" b="1">
                <a:solidFill>
                  <a:schemeClr val="accent5">
                    <a:lumMod val="50000"/>
                  </a:schemeClr>
                </a:solidFill>
                <a:latin typeface="Cambria" panose="02040503050406030204" pitchFamily="18" charset="0"/>
              </a:defRPr>
            </a:lvl1pPr>
          </a:lstStyle>
          <a:p>
            <a:r>
              <a:rPr lang="en-US" dirty="0" smtClean="0"/>
              <a:t>Subtitle</a:t>
            </a:r>
            <a:endParaRPr lang="en-US" dirty="0"/>
          </a:p>
        </p:txBody>
      </p:sp>
      <p:graphicFrame>
        <p:nvGraphicFramePr>
          <p:cNvPr id="19" name="Table 18"/>
          <p:cNvGraphicFramePr>
            <a:graphicFrameLocks noGrp="1"/>
          </p:cNvGraphicFramePr>
          <p:nvPr userDrawn="1">
            <p:extLst/>
          </p:nvPr>
        </p:nvGraphicFramePr>
        <p:xfrm>
          <a:off x="838199" y="5686883"/>
          <a:ext cx="11017883" cy="365760"/>
        </p:xfrm>
        <a:graphic>
          <a:graphicData uri="http://schemas.openxmlformats.org/drawingml/2006/table">
            <a:tbl>
              <a:tblPr firstRow="1" bandRow="1">
                <a:tableStyleId>{5C22544A-7EE6-4342-B048-85BDC9FD1C3A}</a:tableStyleId>
              </a:tblPr>
              <a:tblGrid>
                <a:gridCol w="2898670"/>
                <a:gridCol w="2621162"/>
                <a:gridCol w="2263982"/>
                <a:gridCol w="3234069"/>
              </a:tblGrid>
              <a:tr h="31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Content Placeholder 12"/>
          <p:cNvSpPr>
            <a:spLocks noGrp="1"/>
          </p:cNvSpPr>
          <p:nvPr>
            <p:ph sz="quarter" idx="13" hasCustomPrompt="1"/>
          </p:nvPr>
        </p:nvSpPr>
        <p:spPr>
          <a:xfrm>
            <a:off x="25400" y="1923771"/>
            <a:ext cx="12166600" cy="2918337"/>
          </a:xfrm>
          <a:prstGeom prst="rect">
            <a:avLst/>
          </a:prstGeom>
        </p:spPr>
        <p:txBody>
          <a:bodyPr/>
          <a:lstStyle>
            <a:lvl1pPr marL="0" indent="0" algn="ctr">
              <a:buFontTx/>
              <a:buNone/>
              <a:defRPr sz="3600" b="1" baseline="0">
                <a:solidFill>
                  <a:schemeClr val="accent5">
                    <a:lumMod val="50000"/>
                  </a:schemeClr>
                </a:solidFill>
                <a:latin typeface="Cambria" panose="02040503050406030204" pitchFamily="18" charset="0"/>
              </a:defRPr>
            </a:lvl1pPr>
            <a:lvl2pPr marL="457189" indent="0" algn="ctr">
              <a:buFontTx/>
              <a:buNone/>
              <a:defRPr sz="4000">
                <a:solidFill>
                  <a:schemeClr val="accent5">
                    <a:lumMod val="50000"/>
                  </a:schemeClr>
                </a:solidFill>
                <a:latin typeface="Cambria" panose="02040503050406030204" pitchFamily="18" charset="0"/>
              </a:defRPr>
            </a:lvl2pPr>
            <a:lvl3pPr marL="914377" indent="0" algn="ctr">
              <a:buFontTx/>
              <a:buNone/>
              <a:defRPr sz="4000">
                <a:solidFill>
                  <a:schemeClr val="accent5">
                    <a:lumMod val="50000"/>
                  </a:schemeClr>
                </a:solidFill>
                <a:latin typeface="Cambria" panose="02040503050406030204" pitchFamily="18" charset="0"/>
              </a:defRPr>
            </a:lvl3pPr>
            <a:lvl4pPr marL="1371566" indent="0" algn="ctr">
              <a:buFontTx/>
              <a:buNone/>
              <a:defRPr sz="4000">
                <a:solidFill>
                  <a:schemeClr val="accent5">
                    <a:lumMod val="50000"/>
                  </a:schemeClr>
                </a:solidFill>
                <a:latin typeface="Cambria" panose="02040503050406030204" pitchFamily="18" charset="0"/>
              </a:defRPr>
            </a:lvl4pPr>
            <a:lvl5pPr marL="1828755" indent="0" algn="ctr">
              <a:buFontTx/>
              <a:buNone/>
              <a:defRPr sz="4000">
                <a:solidFill>
                  <a:schemeClr val="accent5">
                    <a:lumMod val="50000"/>
                  </a:schemeClr>
                </a:solidFill>
                <a:latin typeface="Cambria" panose="02040503050406030204" pitchFamily="18" charset="0"/>
              </a:defRPr>
            </a:lvl5pPr>
          </a:lstStyle>
          <a:p>
            <a:pPr lvl="0"/>
            <a:r>
              <a:rPr lang="en-US" dirty="0" smtClean="0"/>
              <a:t>Transition Slide Title</a:t>
            </a:r>
            <a:endParaRPr lang="en-US" dirty="0"/>
          </a:p>
        </p:txBody>
      </p:sp>
      <p:pic>
        <p:nvPicPr>
          <p:cNvPr id="23" name="Picture 22"/>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6678303" y="5699096"/>
            <a:ext cx="458749" cy="373913"/>
          </a:xfrm>
          <a:prstGeom prst="rect">
            <a:avLst/>
          </a:prstGeom>
        </p:spPr>
      </p:pic>
      <p:pic>
        <p:nvPicPr>
          <p:cNvPr id="24" name="Picture 2" descr="http://www.clker.com/cliparts/y/D/Q/T/v/U/purple-phone-logo1-md.png"/>
          <p:cNvPicPr>
            <a:picLocks noChangeAspect="1" noChangeArrowheads="1"/>
          </p:cNvPicPr>
          <p:nvPr userDrawn="1"/>
        </p:nvPicPr>
        <p:blipFill>
          <a:blip r:embed="rId4" cstate="print">
            <a:grayscl/>
            <a:extLst>
              <a:ext uri="{28A0092B-C50C-407E-A947-70E740481C1C}">
                <a14:useLocalDpi xmlns:a14="http://schemas.microsoft.com/office/drawing/2010/main" val="0"/>
              </a:ext>
            </a:extLst>
          </a:blip>
          <a:srcRect/>
          <a:stretch>
            <a:fillRect/>
          </a:stretch>
        </p:blipFill>
        <p:spPr bwMode="auto">
          <a:xfrm>
            <a:off x="3342968" y="5685649"/>
            <a:ext cx="423076" cy="4230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userDrawn="1"/>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flipH="1">
            <a:off x="274843" y="5514621"/>
            <a:ext cx="715967" cy="715967"/>
          </a:xfrm>
          <a:prstGeom prst="roundRect">
            <a:avLst/>
          </a:prstGeom>
        </p:spPr>
      </p:pic>
      <p:pic>
        <p:nvPicPr>
          <p:cNvPr id="26" name="Picture 25"/>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00931" y="5514622"/>
            <a:ext cx="682653" cy="690484"/>
          </a:xfrm>
          <a:prstGeom prst="roundRect">
            <a:avLst/>
          </a:prstGeom>
        </p:spPr>
      </p:pic>
      <p:pic>
        <p:nvPicPr>
          <p:cNvPr id="16" name="Picture 15"/>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4843" y="286048"/>
            <a:ext cx="1029825" cy="968703"/>
          </a:xfrm>
          <a:prstGeom prst="rect">
            <a:avLst/>
          </a:prstGeom>
        </p:spPr>
      </p:pic>
    </p:spTree>
    <p:extLst>
      <p:ext uri="{BB962C8B-B14F-4D97-AF65-F5344CB8AC3E}">
        <p14:creationId xmlns:p14="http://schemas.microsoft.com/office/powerpoint/2010/main" val="6195151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prstClr val="white"/>
                </a:solidFill>
              </a:rPr>
              <a:pPr/>
              <a:t>‹#›</a:t>
            </a:fld>
            <a:endParaRPr lang="en-US" dirty="0">
              <a:solidFill>
                <a:prstClr val="white"/>
              </a:solidFill>
            </a:endParaRPr>
          </a:p>
        </p:txBody>
      </p:sp>
      <p:sp>
        <p:nvSpPr>
          <p:cNvPr id="13" name="Oval 12"/>
          <p:cNvSpPr/>
          <p:nvPr userDrawn="1"/>
        </p:nvSpPr>
        <p:spPr>
          <a:xfrm>
            <a:off x="268308" y="292798"/>
            <a:ext cx="1033272" cy="969264"/>
          </a:xfrm>
          <a:prstGeom prst="ellipse">
            <a:avLst/>
          </a:prstGeom>
          <a:blipFill dpi="0" rotWithShape="1">
            <a:blip r:embed="rId3">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12"/>
          <p:cNvSpPr>
            <a:spLocks noGrp="1"/>
          </p:cNvSpPr>
          <p:nvPr>
            <p:ph sz="quarter" idx="13" hasCustomPrompt="1"/>
          </p:nvPr>
        </p:nvSpPr>
        <p:spPr>
          <a:xfrm>
            <a:off x="25400" y="1923771"/>
            <a:ext cx="12166600" cy="2918337"/>
          </a:xfrm>
          <a:prstGeom prst="rect">
            <a:avLst/>
          </a:prstGeom>
        </p:spPr>
        <p:txBody>
          <a:bodyPr/>
          <a:lstStyle>
            <a:lvl1pPr marL="0" indent="0" algn="ctr">
              <a:buFontTx/>
              <a:buNone/>
              <a:defRPr sz="3600" b="1" baseline="0">
                <a:solidFill>
                  <a:schemeClr val="bg1"/>
                </a:solidFill>
                <a:latin typeface="Cambria" panose="02040503050406030204" pitchFamily="18" charset="0"/>
              </a:defRPr>
            </a:lvl1pPr>
            <a:lvl2pPr marL="457189" indent="0" algn="ctr">
              <a:buFontTx/>
              <a:buNone/>
              <a:defRPr sz="4000">
                <a:solidFill>
                  <a:schemeClr val="accent5">
                    <a:lumMod val="50000"/>
                  </a:schemeClr>
                </a:solidFill>
                <a:latin typeface="Cambria" panose="02040503050406030204" pitchFamily="18" charset="0"/>
              </a:defRPr>
            </a:lvl2pPr>
            <a:lvl3pPr marL="914377" indent="0" algn="ctr">
              <a:buFontTx/>
              <a:buNone/>
              <a:defRPr sz="4000">
                <a:solidFill>
                  <a:schemeClr val="accent5">
                    <a:lumMod val="50000"/>
                  </a:schemeClr>
                </a:solidFill>
                <a:latin typeface="Cambria" panose="02040503050406030204" pitchFamily="18" charset="0"/>
              </a:defRPr>
            </a:lvl3pPr>
            <a:lvl4pPr marL="1371566" indent="0" algn="ctr">
              <a:buFontTx/>
              <a:buNone/>
              <a:defRPr sz="4000">
                <a:solidFill>
                  <a:schemeClr val="accent5">
                    <a:lumMod val="50000"/>
                  </a:schemeClr>
                </a:solidFill>
                <a:latin typeface="Cambria" panose="02040503050406030204" pitchFamily="18" charset="0"/>
              </a:defRPr>
            </a:lvl4pPr>
            <a:lvl5pPr marL="1828755" indent="0" algn="ctr">
              <a:buFontTx/>
              <a:buNone/>
              <a:defRPr sz="4000">
                <a:solidFill>
                  <a:schemeClr val="accent5">
                    <a:lumMod val="50000"/>
                  </a:schemeClr>
                </a:solidFill>
                <a:latin typeface="Cambria" panose="02040503050406030204" pitchFamily="18" charset="0"/>
              </a:defRPr>
            </a:lvl5pPr>
          </a:lstStyle>
          <a:p>
            <a:pPr lvl="0"/>
            <a:r>
              <a:rPr lang="en-US" dirty="0" smtClean="0"/>
              <a:t>Transition Slide Title</a:t>
            </a:r>
            <a:endParaRPr lang="en-US" dirty="0"/>
          </a:p>
        </p:txBody>
      </p:sp>
    </p:spTree>
    <p:extLst>
      <p:ext uri="{BB962C8B-B14F-4D97-AF65-F5344CB8AC3E}">
        <p14:creationId xmlns:p14="http://schemas.microsoft.com/office/powerpoint/2010/main" val="1253204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Si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65127"/>
            <a:ext cx="12166013" cy="1325563"/>
          </a:xfrm>
          <a:prstGeom prst="rect">
            <a:avLst/>
          </a:prstGeom>
        </p:spPr>
        <p:txBody>
          <a:bodyPr>
            <a:normAutofit/>
          </a:bodyPr>
          <a:lstStyle>
            <a:lvl1pPr algn="ctr">
              <a:defRPr sz="3600" b="1">
                <a:solidFill>
                  <a:schemeClr val="bg1"/>
                </a:solidFill>
                <a:latin typeface="Cambria" panose="02040503050406030204" pitchFamily="18" charset="0"/>
              </a:defRPr>
            </a:lvl1pPr>
          </a:lstStyle>
          <a:p>
            <a:r>
              <a:rPr lang="en-US" dirty="0" smtClean="0"/>
              <a:t>Title</a:t>
            </a:r>
            <a:endParaRPr lang="en-US" dirty="0"/>
          </a:p>
        </p:txBody>
      </p:sp>
      <p:sp>
        <p:nvSpPr>
          <p:cNvPr id="3" name="Content Placeholder 2"/>
          <p:cNvSpPr>
            <a:spLocks noGrp="1"/>
          </p:cNvSpPr>
          <p:nvPr>
            <p:ph sz="half" idx="1"/>
          </p:nvPr>
        </p:nvSpPr>
        <p:spPr>
          <a:xfrm>
            <a:off x="672353" y="1825625"/>
            <a:ext cx="5244353" cy="4351338"/>
          </a:xfrm>
          <a:prstGeom prst="rect">
            <a:avLst/>
          </a:prstGeom>
        </p:spPr>
        <p:txBody>
          <a:bodyPr/>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3224" y="1825625"/>
            <a:ext cx="5271246" cy="4351338"/>
          </a:xfrm>
          <a:prstGeom prst="rect">
            <a:avLst/>
          </a:prstGeom>
        </p:spPr>
        <p:txBody>
          <a:bodyPr/>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pPr/>
              <a:t>‹#›</a:t>
            </a:fld>
            <a:endParaRPr lang="en-US" dirty="0"/>
          </a:p>
        </p:txBody>
      </p:sp>
      <p:sp>
        <p:nvSpPr>
          <p:cNvPr id="7" name="Oval 6"/>
          <p:cNvSpPr/>
          <p:nvPr userDrawn="1"/>
        </p:nvSpPr>
        <p:spPr>
          <a:xfrm>
            <a:off x="10885677" y="5626071"/>
            <a:ext cx="1033272" cy="969264"/>
          </a:xfrm>
          <a:prstGeom prst="ellipse">
            <a:avLst/>
          </a:prstGeom>
          <a:blipFill dpi="0" rotWithShape="1">
            <a:blip r:embed="rId2"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0672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ontent Placeholder 13"/>
          <p:cNvSpPr>
            <a:spLocks noGrp="1"/>
          </p:cNvSpPr>
          <p:nvPr>
            <p:ph sz="half" idx="2"/>
          </p:nvPr>
        </p:nvSpPr>
        <p:spPr>
          <a:xfrm>
            <a:off x="632012" y="1825625"/>
            <a:ext cx="11013887" cy="4351338"/>
          </a:xfrm>
          <a:prstGeom prst="rect">
            <a:avLst/>
          </a:prstGeom>
        </p:spPr>
        <p:txBody>
          <a:bodyPr/>
          <a:lstStyle/>
          <a:p>
            <a:pPr lvl="0"/>
            <a:r>
              <a:rPr lang="en-US" i="1" smtClean="0">
                <a:solidFill>
                  <a:schemeClr val="bg1"/>
                </a:solidFill>
              </a:rPr>
              <a:t>Click to edit Master text styles</a:t>
            </a:r>
          </a:p>
        </p:txBody>
      </p:sp>
      <p:sp>
        <p:nvSpPr>
          <p:cNvPr id="10"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pPr/>
              <a:t>‹#›</a:t>
            </a:fld>
            <a:endParaRPr lang="en-US" dirty="0"/>
          </a:p>
        </p:txBody>
      </p:sp>
      <p:sp>
        <p:nvSpPr>
          <p:cNvPr id="12" name="Title 1"/>
          <p:cNvSpPr>
            <a:spLocks noGrp="1"/>
          </p:cNvSpPr>
          <p:nvPr>
            <p:ph type="title" hasCustomPrompt="1"/>
          </p:nvPr>
        </p:nvSpPr>
        <p:spPr>
          <a:xfrm>
            <a:off x="0" y="468602"/>
            <a:ext cx="12166013" cy="1325563"/>
          </a:xfrm>
          <a:prstGeom prst="rect">
            <a:avLst/>
          </a:prstGeom>
        </p:spPr>
        <p:txBody>
          <a:bodyPr>
            <a:normAutofit/>
          </a:bodyPr>
          <a:lstStyle>
            <a:lvl1pPr algn="ctr">
              <a:defRPr sz="3600" b="1">
                <a:solidFill>
                  <a:schemeClr val="bg1"/>
                </a:solidFill>
                <a:latin typeface="Cambria" panose="02040503050406030204" pitchFamily="18" charset="0"/>
              </a:defRPr>
            </a:lvl1pPr>
          </a:lstStyle>
          <a:p>
            <a:r>
              <a:rPr lang="en-US" dirty="0" smtClean="0"/>
              <a:t>Chart Title</a:t>
            </a:r>
            <a:endParaRPr lang="en-US" dirty="0"/>
          </a:p>
        </p:txBody>
      </p:sp>
      <p:sp>
        <p:nvSpPr>
          <p:cNvPr id="3" name="Text Placeholder 2"/>
          <p:cNvSpPr>
            <a:spLocks noGrp="1"/>
          </p:cNvSpPr>
          <p:nvPr>
            <p:ph type="body" sz="quarter" idx="10" hasCustomPrompt="1"/>
          </p:nvPr>
        </p:nvSpPr>
        <p:spPr>
          <a:xfrm>
            <a:off x="1020416" y="6176963"/>
            <a:ext cx="10027809" cy="681037"/>
          </a:xfrm>
          <a:prstGeom prst="rect">
            <a:avLst/>
          </a:prstGeom>
        </p:spPr>
        <p:txBody>
          <a:bodyPr/>
          <a:lstStyle>
            <a:lvl1pPr marL="0" indent="0">
              <a:buNone/>
              <a:defRPr sz="1600" baseline="0">
                <a:solidFill>
                  <a:schemeClr val="bg1"/>
                </a:solidFill>
                <a:latin typeface="Cambria" panose="02040503050406030204" pitchFamily="18" charset="0"/>
              </a:defRPr>
            </a:lvl1pPr>
            <a:lvl2pPr marL="457189" indent="0">
              <a:buNone/>
              <a:defRPr sz="1600">
                <a:solidFill>
                  <a:schemeClr val="bg1"/>
                </a:solidFill>
                <a:latin typeface="Cambria" panose="02040503050406030204" pitchFamily="18" charset="0"/>
              </a:defRPr>
            </a:lvl2pPr>
            <a:lvl3pPr marL="914377" indent="0">
              <a:buNone/>
              <a:defRPr sz="1600">
                <a:solidFill>
                  <a:schemeClr val="bg1"/>
                </a:solidFill>
                <a:latin typeface="Cambria" panose="02040503050406030204" pitchFamily="18" charset="0"/>
              </a:defRPr>
            </a:lvl3pPr>
            <a:lvl4pPr marL="1371566" indent="0">
              <a:buNone/>
              <a:defRPr sz="1600">
                <a:solidFill>
                  <a:schemeClr val="bg1"/>
                </a:solidFill>
                <a:latin typeface="Cambria" panose="02040503050406030204" pitchFamily="18" charset="0"/>
              </a:defRPr>
            </a:lvl4pPr>
            <a:lvl5pPr marL="1828755" indent="0">
              <a:buNone/>
              <a:defRPr sz="1600">
                <a:solidFill>
                  <a:schemeClr val="bg1"/>
                </a:solidFill>
                <a:latin typeface="Cambria" panose="02040503050406030204" pitchFamily="18" charset="0"/>
              </a:defRPr>
            </a:lvl5pPr>
          </a:lstStyle>
          <a:p>
            <a:pPr lvl="0"/>
            <a:r>
              <a:rPr lang="en-US" dirty="0" smtClean="0"/>
              <a:t>SOURCE: </a:t>
            </a:r>
          </a:p>
        </p:txBody>
      </p:sp>
      <p:sp>
        <p:nvSpPr>
          <p:cNvPr id="11" name="Oval 10"/>
          <p:cNvSpPr/>
          <p:nvPr userDrawn="1"/>
        </p:nvSpPr>
        <p:spPr>
          <a:xfrm>
            <a:off x="10885677" y="5626071"/>
            <a:ext cx="1033272" cy="969264"/>
          </a:xfrm>
          <a:prstGeom prst="ellipse">
            <a:avLst/>
          </a:prstGeom>
          <a:blipFill dpi="0" rotWithShape="1">
            <a:blip r:embed="rId2"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403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aphicFrame>
        <p:nvGraphicFramePr>
          <p:cNvPr id="27" name="Table 26"/>
          <p:cNvGraphicFramePr>
            <a:graphicFrameLocks noGrp="1"/>
          </p:cNvGraphicFramePr>
          <p:nvPr userDrawn="1">
            <p:extLst>
              <p:ext uri="{D42A27DB-BD31-4B8C-83A1-F6EECF244321}">
                <p14:modId xmlns:p14="http://schemas.microsoft.com/office/powerpoint/2010/main" val="327981416"/>
              </p:ext>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gridCol w="2641054"/>
                <a:gridCol w="2281163"/>
                <a:gridCol w="3258612"/>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bg1"/>
                </a:solidFill>
              </a:rPr>
              <a:pPr/>
              <a:t>‹#›</a:t>
            </a:fld>
            <a:endParaRPr lang="en-US" dirty="0">
              <a:solidFill>
                <a:schemeClr val="bg1"/>
              </a:solidFill>
            </a:endParaRPr>
          </a:p>
        </p:txBody>
      </p:sp>
      <p:sp>
        <p:nvSpPr>
          <p:cNvPr id="14" name="Title 1"/>
          <p:cNvSpPr>
            <a:spLocks noGrp="1"/>
          </p:cNvSpPr>
          <p:nvPr>
            <p:ph type="title" hasCustomPrompt="1"/>
          </p:nvPr>
        </p:nvSpPr>
        <p:spPr>
          <a:xfrm>
            <a:off x="838200" y="2602842"/>
            <a:ext cx="10515600" cy="1085895"/>
          </a:xfrm>
          <a:prstGeom prst="rect">
            <a:avLst/>
          </a:prstGeom>
        </p:spPr>
        <p:txBody>
          <a:bodyPr>
            <a:normAutofit/>
          </a:bodyPr>
          <a:lstStyle>
            <a:lvl1pPr algn="ctr">
              <a:defRPr sz="2800" b="1">
                <a:solidFill>
                  <a:schemeClr val="bg1"/>
                </a:solidFill>
                <a:latin typeface="Cambria" panose="02040503050406030204" pitchFamily="18" charset="0"/>
              </a:defRPr>
            </a:lvl1pPr>
          </a:lstStyle>
          <a:p>
            <a:r>
              <a:rPr lang="en-US" dirty="0" smtClean="0"/>
              <a:t>Subtitle</a:t>
            </a:r>
            <a:endParaRPr lang="en-US" dirty="0"/>
          </a:p>
        </p:txBody>
      </p:sp>
      <p:sp>
        <p:nvSpPr>
          <p:cNvPr id="18" name="Text Placeholder 2"/>
          <p:cNvSpPr>
            <a:spLocks noGrp="1"/>
          </p:cNvSpPr>
          <p:nvPr>
            <p:ph type="body" sz="quarter" idx="10" hasCustomPrompt="1"/>
          </p:nvPr>
        </p:nvSpPr>
        <p:spPr>
          <a:xfrm>
            <a:off x="9231" y="1600200"/>
            <a:ext cx="12169775" cy="4111605"/>
          </a:xfrm>
          <a:prstGeom prst="rect">
            <a:avLst/>
          </a:prstGeom>
        </p:spPr>
        <p:txBody>
          <a:bodyPr/>
          <a:lstStyle>
            <a:lvl1pPr marL="0" indent="0" algn="ctr">
              <a:buFontTx/>
              <a:buNone/>
              <a:defRPr sz="3600" b="1" baseline="0">
                <a:solidFill>
                  <a:schemeClr val="bg1"/>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dirty="0" smtClean="0"/>
              <a:t>Transition Slide Title</a:t>
            </a:r>
          </a:p>
        </p:txBody>
      </p:sp>
      <p:sp>
        <p:nvSpPr>
          <p:cNvPr id="13" name="Oval 12"/>
          <p:cNvSpPr/>
          <p:nvPr userDrawn="1"/>
        </p:nvSpPr>
        <p:spPr>
          <a:xfrm>
            <a:off x="268308" y="292798"/>
            <a:ext cx="1033272" cy="969264"/>
          </a:xfrm>
          <a:prstGeom prst="ellipse">
            <a:avLst/>
          </a:prstGeom>
          <a:blipFill dpi="0" rotWithShape="1">
            <a:blip r:embed="rId7"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7991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pic>
        <p:nvPicPr>
          <p:cNvPr id="5" name="Pictur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04" t="-689" r="418" b="10698"/>
          <a:stretch/>
        </p:blipFill>
        <p:spPr>
          <a:xfrm>
            <a:off x="0" y="-130628"/>
            <a:ext cx="12192000" cy="6994682"/>
          </a:xfrm>
          <a:prstGeom prst="rect">
            <a:avLst/>
          </a:prstGeom>
        </p:spPr>
      </p:pic>
      <p:pic>
        <p:nvPicPr>
          <p:cNvPr id="7" name="Picture 6" descr="ico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8680" y="717253"/>
            <a:ext cx="2834640" cy="2834640"/>
          </a:xfrm>
          <a:prstGeom prst="ellipse">
            <a:avLst/>
          </a:prstGeom>
          <a:noFill/>
        </p:spPr>
      </p:pic>
      <p:sp>
        <p:nvSpPr>
          <p:cNvPr id="11" name="Text Placeholder 2"/>
          <p:cNvSpPr>
            <a:spLocks noGrp="1"/>
          </p:cNvSpPr>
          <p:nvPr>
            <p:ph type="body" sz="quarter" idx="10" hasCustomPrompt="1"/>
          </p:nvPr>
        </p:nvSpPr>
        <p:spPr>
          <a:xfrm>
            <a:off x="0" y="4141693"/>
            <a:ext cx="12192000" cy="2716305"/>
          </a:xfrm>
          <a:prstGeom prst="rect">
            <a:avLst/>
          </a:prstGeom>
        </p:spPr>
        <p:txBody>
          <a:bodyPr/>
          <a:lstStyle>
            <a:lvl1pPr marL="0" indent="0" algn="ctr">
              <a:buNone/>
              <a:defRPr sz="5400">
                <a:solidFill>
                  <a:schemeClr val="accent5">
                    <a:lumMod val="50000"/>
                  </a:schemeClr>
                </a:solidFill>
                <a:latin typeface="Cambria" panose="02040503050406030204" pitchFamily="18" charset="0"/>
              </a:defRPr>
            </a:lvl1pPr>
            <a:lvl2pPr marL="457189" indent="0" algn="ctr">
              <a:buNone/>
              <a:defRPr>
                <a:solidFill>
                  <a:schemeClr val="accent5">
                    <a:lumMod val="50000"/>
                  </a:schemeClr>
                </a:solidFill>
              </a:defRPr>
            </a:lvl2pPr>
            <a:lvl3pPr marL="914377" indent="0" algn="ctr">
              <a:buNone/>
              <a:defRPr>
                <a:solidFill>
                  <a:schemeClr val="accent5">
                    <a:lumMod val="50000"/>
                  </a:schemeClr>
                </a:solidFill>
              </a:defRPr>
            </a:lvl3pPr>
            <a:lvl4pPr marL="1371566" indent="0" algn="ctr">
              <a:buNone/>
              <a:defRPr>
                <a:solidFill>
                  <a:schemeClr val="accent5">
                    <a:lumMod val="50000"/>
                  </a:schemeClr>
                </a:solidFill>
              </a:defRPr>
            </a:lvl4pPr>
            <a:lvl5pPr marL="1828755" indent="0" algn="ctr">
              <a:buNone/>
              <a:defRPr>
                <a:solidFill>
                  <a:schemeClr val="accent5">
                    <a:lumMod val="50000"/>
                  </a:schemeClr>
                </a:solidFill>
              </a:defRPr>
            </a:lvl5pPr>
          </a:lstStyle>
          <a:p>
            <a:pPr lvl="0"/>
            <a:r>
              <a:rPr lang="en-US" dirty="0" smtClean="0"/>
              <a:t>Event Title</a:t>
            </a:r>
          </a:p>
          <a:p>
            <a:pPr lvl="0"/>
            <a:endParaRPr lang="en-US" dirty="0" smtClean="0"/>
          </a:p>
        </p:txBody>
      </p:sp>
      <p:sp>
        <p:nvSpPr>
          <p:cNvPr id="12" name="Text Placeholder 4"/>
          <p:cNvSpPr>
            <a:spLocks noGrp="1"/>
          </p:cNvSpPr>
          <p:nvPr>
            <p:ph type="body" sz="quarter" idx="11" hasCustomPrompt="1"/>
          </p:nvPr>
        </p:nvSpPr>
        <p:spPr>
          <a:xfrm>
            <a:off x="0" y="4894729"/>
            <a:ext cx="12192000" cy="1963270"/>
          </a:xfrm>
          <a:prstGeom prst="rect">
            <a:avLst/>
          </a:prstGeom>
        </p:spPr>
        <p:txBody>
          <a:bodyPr/>
          <a:lstStyle>
            <a:lvl1pPr marL="0" indent="0" algn="ctr">
              <a:buFontTx/>
              <a:buNone/>
              <a:defRPr baseline="0">
                <a:solidFill>
                  <a:schemeClr val="accent5">
                    <a:lumMod val="50000"/>
                  </a:schemeClr>
                </a:solidFill>
                <a:latin typeface="Cambria" panose="02040503050406030204" pitchFamily="18" charset="0"/>
              </a:defRPr>
            </a:lvl1pPr>
            <a:lvl2pPr marL="457189" indent="0" algn="ctr">
              <a:buFontTx/>
              <a:buNone/>
              <a:defRPr>
                <a:solidFill>
                  <a:schemeClr val="accent5">
                    <a:lumMod val="50000"/>
                  </a:schemeClr>
                </a:solidFill>
                <a:latin typeface="Cambria" panose="02040503050406030204" pitchFamily="18" charset="0"/>
              </a:defRPr>
            </a:lvl2pPr>
            <a:lvl3pPr marL="914377" indent="0" algn="ctr">
              <a:buFontTx/>
              <a:buNone/>
              <a:defRPr>
                <a:solidFill>
                  <a:schemeClr val="accent5">
                    <a:lumMod val="50000"/>
                  </a:schemeClr>
                </a:solidFill>
                <a:latin typeface="Cambria" panose="02040503050406030204" pitchFamily="18" charset="0"/>
              </a:defRPr>
            </a:lvl3pPr>
            <a:lvl4pPr marL="1371566" indent="0" algn="ctr">
              <a:buFontTx/>
              <a:buNone/>
              <a:defRPr>
                <a:solidFill>
                  <a:schemeClr val="accent5">
                    <a:lumMod val="50000"/>
                  </a:schemeClr>
                </a:solidFill>
                <a:latin typeface="Cambria" panose="02040503050406030204" pitchFamily="18" charset="0"/>
              </a:defRPr>
            </a:lvl4pPr>
            <a:lvl5pPr marL="1828755" indent="0" algn="ctr">
              <a:buFontTx/>
              <a:buNone/>
              <a:defRPr>
                <a:solidFill>
                  <a:schemeClr val="accent5">
                    <a:lumMod val="50000"/>
                  </a:schemeClr>
                </a:solidFill>
                <a:latin typeface="Cambria" panose="02040503050406030204" pitchFamily="18" charset="0"/>
              </a:defRPr>
            </a:lvl5pPr>
          </a:lstStyle>
          <a:p>
            <a:pPr lvl="0"/>
            <a:r>
              <a:rPr lang="en-US" dirty="0" smtClean="0"/>
              <a:t>Date/Time/Place</a:t>
            </a:r>
          </a:p>
        </p:txBody>
      </p:sp>
    </p:spTree>
    <p:extLst>
      <p:ext uri="{BB962C8B-B14F-4D97-AF65-F5344CB8AC3E}">
        <p14:creationId xmlns:p14="http://schemas.microsoft.com/office/powerpoint/2010/main" val="3146933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16934" y="4867835"/>
            <a:ext cx="12208933" cy="1995019"/>
          </a:xfrm>
          <a:prstGeom prst="rect">
            <a:avLst/>
          </a:prstGeom>
        </p:spPr>
      </p:pic>
      <p:sp>
        <p:nvSpPr>
          <p:cNvPr id="12" name="Rectangle 11"/>
          <p:cNvSpPr/>
          <p:nvPr userDrawn="1"/>
        </p:nvSpPr>
        <p:spPr>
          <a:xfrm>
            <a:off x="907" y="4867650"/>
            <a:ext cx="12192000" cy="141565"/>
          </a:xfrm>
          <a:prstGeom prst="rect">
            <a:avLst/>
          </a:prstGeom>
          <a:solidFill>
            <a:srgbClr val="960000"/>
          </a:solidFill>
          <a:ln>
            <a:solidFill>
              <a:srgbClr val="96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graphicFrame>
        <p:nvGraphicFramePr>
          <p:cNvPr id="41" name="Table 40"/>
          <p:cNvGraphicFramePr>
            <a:graphicFrameLocks noGrp="1"/>
          </p:cNvGraphicFramePr>
          <p:nvPr userDrawn="1">
            <p:extLst>
              <p:ext uri="{D42A27DB-BD31-4B8C-83A1-F6EECF244321}">
                <p14:modId xmlns:p14="http://schemas.microsoft.com/office/powerpoint/2010/main" val="3115904168"/>
              </p:ext>
            </p:extLst>
          </p:nvPr>
        </p:nvGraphicFramePr>
        <p:xfrm>
          <a:off x="838199" y="5686883"/>
          <a:ext cx="11017883" cy="365760"/>
        </p:xfrm>
        <a:graphic>
          <a:graphicData uri="http://schemas.openxmlformats.org/drawingml/2006/table">
            <a:tbl>
              <a:tblPr firstRow="1" bandRow="1">
                <a:tableStyleId>{5C22544A-7EE6-4342-B048-85BDC9FD1C3A}</a:tableStyleId>
              </a:tblPr>
              <a:tblGrid>
                <a:gridCol w="2898670"/>
                <a:gridCol w="2621162"/>
                <a:gridCol w="2263982"/>
                <a:gridCol w="3234069"/>
              </a:tblGrid>
              <a:tr h="31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www.ussc.gov</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50000"/>
                            </a:schemeClr>
                          </a:solidFill>
                          <a:effectLst/>
                          <a:latin typeface="Cambria" panose="02040503050406030204" pitchFamily="18" charset="0"/>
                          <a:ea typeface="+mn-ea"/>
                          <a:cs typeface="+mn-cs"/>
                        </a:rPr>
                        <a:t>(202) 502-4500</a:t>
                      </a:r>
                      <a:endParaRPr lang="en-US" sz="1800" b="1" dirty="0" smtClean="0">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@theusscgov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dirty="0" smtClean="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42" name="Picture 41"/>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6678303" y="5699096"/>
            <a:ext cx="458749" cy="373913"/>
          </a:xfrm>
          <a:prstGeom prst="rect">
            <a:avLst/>
          </a:prstGeom>
        </p:spPr>
      </p:pic>
      <p:pic>
        <p:nvPicPr>
          <p:cNvPr id="43" name="Picture 2" descr="http://www.clker.com/cliparts/y/D/Q/T/v/U/purple-phone-logo1-md.png"/>
          <p:cNvPicPr>
            <a:picLocks noChangeAspect="1" noChangeArrowheads="1"/>
          </p:cNvPicPr>
          <p:nvPr userDrawn="1"/>
        </p:nvPicPr>
        <p:blipFill>
          <a:blip r:embed="rId4" cstate="print">
            <a:grayscl/>
            <a:extLst>
              <a:ext uri="{28A0092B-C50C-407E-A947-70E740481C1C}">
                <a14:useLocalDpi xmlns:a14="http://schemas.microsoft.com/office/drawing/2010/main" val="0"/>
              </a:ext>
            </a:extLst>
          </a:blip>
          <a:srcRect/>
          <a:stretch>
            <a:fillRect/>
          </a:stretch>
        </p:blipFill>
        <p:spPr bwMode="auto">
          <a:xfrm>
            <a:off x="3342968" y="5685649"/>
            <a:ext cx="423076" cy="4230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userDrawn="1"/>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flipH="1">
            <a:off x="274843" y="5514621"/>
            <a:ext cx="715967" cy="715967"/>
          </a:xfrm>
          <a:prstGeom prst="roundRect">
            <a:avLst/>
          </a:prstGeom>
        </p:spPr>
      </p:pic>
      <p:pic>
        <p:nvPicPr>
          <p:cNvPr id="45" name="Picture 44"/>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00931" y="5514622"/>
            <a:ext cx="682653" cy="690484"/>
          </a:xfrm>
          <a:prstGeom prst="roundRect">
            <a:avLst/>
          </a:prstGeom>
        </p:spPr>
      </p:pic>
      <p:sp>
        <p:nvSpPr>
          <p:cNvPr id="46" name="Text Placeholder 2"/>
          <p:cNvSpPr>
            <a:spLocks noGrp="1"/>
          </p:cNvSpPr>
          <p:nvPr>
            <p:ph type="body" sz="quarter" idx="10" hasCustomPrompt="1"/>
          </p:nvPr>
        </p:nvSpPr>
        <p:spPr>
          <a:xfrm>
            <a:off x="9231" y="1008130"/>
            <a:ext cx="12169775" cy="4703675"/>
          </a:xfrm>
          <a:prstGeom prst="rect">
            <a:avLst/>
          </a:prstGeom>
        </p:spPr>
        <p:txBody>
          <a:bodyPr/>
          <a:lstStyle>
            <a:lvl1pPr marL="0" indent="0" algn="ctr">
              <a:buFontTx/>
              <a:buNone/>
              <a:defRPr sz="3600" b="1" baseline="0">
                <a:solidFill>
                  <a:schemeClr val="accent5">
                    <a:lumMod val="50000"/>
                  </a:schemeClr>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dirty="0" smtClean="0"/>
              <a:t>Office of Research and Data</a:t>
            </a:r>
          </a:p>
        </p:txBody>
      </p:sp>
      <p:sp>
        <p:nvSpPr>
          <p:cNvPr id="49" name="Text Placeholder 48"/>
          <p:cNvSpPr>
            <a:spLocks noGrp="1"/>
          </p:cNvSpPr>
          <p:nvPr>
            <p:ph type="body" sz="quarter" idx="11" hasCustomPrompt="1"/>
          </p:nvPr>
        </p:nvSpPr>
        <p:spPr>
          <a:xfrm>
            <a:off x="9525" y="2030413"/>
            <a:ext cx="12157075" cy="2836862"/>
          </a:xfrm>
          <a:prstGeom prst="rect">
            <a:avLst/>
          </a:prstGeom>
        </p:spPr>
        <p:txBody>
          <a:bodyPr>
            <a:normAutofit/>
          </a:bodyPr>
          <a:lstStyle>
            <a:lvl1pPr marL="0" indent="0" algn="ctr">
              <a:buFontTx/>
              <a:buNone/>
              <a:defRPr sz="2800">
                <a:solidFill>
                  <a:schemeClr val="accent5">
                    <a:lumMod val="50000"/>
                  </a:schemeClr>
                </a:solidFill>
                <a:latin typeface="Cambria" panose="02040503050406030204" pitchFamily="18" charset="0"/>
              </a:defRPr>
            </a:lvl1pPr>
            <a:lvl2pPr marL="457189" indent="0" algn="ctr">
              <a:buFontTx/>
              <a:buNone/>
              <a:defRPr sz="2800">
                <a:latin typeface="Cambria" panose="02040503050406030204" pitchFamily="18" charset="0"/>
              </a:defRPr>
            </a:lvl2pPr>
            <a:lvl3pPr marL="914377" indent="0" algn="ctr">
              <a:buFontTx/>
              <a:buNone/>
              <a:defRPr sz="2800">
                <a:latin typeface="Cambria" panose="02040503050406030204" pitchFamily="18" charset="0"/>
              </a:defRPr>
            </a:lvl3pPr>
            <a:lvl4pPr marL="1371566" indent="0" algn="ctr">
              <a:buFontTx/>
              <a:buNone/>
              <a:defRPr sz="2800">
                <a:latin typeface="Cambria" panose="02040503050406030204" pitchFamily="18" charset="0"/>
              </a:defRPr>
            </a:lvl4pPr>
            <a:lvl5pPr marL="1828755" indent="0" algn="ctr">
              <a:buFontTx/>
              <a:buNone/>
              <a:defRPr sz="2800">
                <a:latin typeface="Cambria" panose="02040503050406030204" pitchFamily="18" charset="0"/>
              </a:defRPr>
            </a:lvl5pPr>
          </a:lstStyle>
          <a:p>
            <a:pPr lvl="0"/>
            <a:r>
              <a:rPr lang="en-US" dirty="0" smtClean="0"/>
              <a:t>Presenter’s Name</a:t>
            </a:r>
          </a:p>
          <a:p>
            <a:pPr lvl="0"/>
            <a:r>
              <a:rPr lang="en-US" dirty="0" smtClean="0"/>
              <a:t>Presenter’s Title</a:t>
            </a:r>
          </a:p>
          <a:p>
            <a:pPr lvl="0"/>
            <a:endParaRPr lang="en-US" dirty="0" smtClean="0"/>
          </a:p>
          <a:p>
            <a:pPr lvl="0"/>
            <a:r>
              <a:rPr lang="en-US" dirty="0" smtClean="0"/>
              <a:t>Presenter’s Name</a:t>
            </a:r>
          </a:p>
          <a:p>
            <a:pPr lvl="0"/>
            <a:r>
              <a:rPr lang="en-US" dirty="0" smtClean="0"/>
              <a:t>Presenter’s Title</a:t>
            </a:r>
            <a:endParaRPr lang="en-US" dirty="0"/>
          </a:p>
        </p:txBody>
      </p:sp>
      <p:pic>
        <p:nvPicPr>
          <p:cNvPr id="13" name="Picture 12"/>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4843" y="286048"/>
            <a:ext cx="1029825" cy="968703"/>
          </a:xfrm>
          <a:prstGeom prst="rect">
            <a:avLst/>
          </a:prstGeom>
        </p:spPr>
      </p:pic>
    </p:spTree>
    <p:extLst>
      <p:ext uri="{BB962C8B-B14F-4D97-AF65-F5344CB8AC3E}">
        <p14:creationId xmlns:p14="http://schemas.microsoft.com/office/powerpoint/2010/main" val="7014254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flip="none" rotWithShape="1">
          <a:gsLst>
            <a:gs pos="0">
              <a:schemeClr val="bg1">
                <a:lumMod val="75000"/>
              </a:schemeClr>
            </a:gs>
            <a:gs pos="33000">
              <a:schemeClr val="bg1">
                <a:lumMod val="85000"/>
              </a:schemeClr>
            </a:gs>
            <a:gs pos="66000">
              <a:schemeClr val="bg1">
                <a:lumMod val="85000"/>
              </a:schemeClr>
            </a:gs>
            <a:gs pos="97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605119" y="1756024"/>
            <a:ext cx="10986246" cy="4351338"/>
          </a:xfrm>
          <a:prstGeom prst="rect">
            <a:avLst/>
          </a:prstGeom>
        </p:spPr>
        <p:txBody>
          <a:bodyPr/>
          <a:lstStyle>
            <a:lvl1pPr>
              <a:defRPr b="0">
                <a:solidFill>
                  <a:schemeClr val="accent5">
                    <a:lumMod val="50000"/>
                  </a:schemeClr>
                </a:solidFill>
                <a:latin typeface="Cambria" panose="02040503050406030204" pitchFamily="18" charset="0"/>
              </a:defRPr>
            </a:lvl1pPr>
            <a:lvl2pPr>
              <a:defRPr>
                <a:solidFill>
                  <a:schemeClr val="accent5">
                    <a:lumMod val="50000"/>
                  </a:schemeClr>
                </a:solidFill>
                <a:latin typeface="Cambria" panose="02040503050406030204" pitchFamily="18" charset="0"/>
              </a:defRPr>
            </a:lvl2pPr>
            <a:lvl3pPr>
              <a:defRPr>
                <a:solidFill>
                  <a:schemeClr val="accent5">
                    <a:lumMod val="50000"/>
                  </a:schemeClr>
                </a:solidFill>
                <a:latin typeface="Cambria" panose="02040503050406030204" pitchFamily="18" charset="0"/>
              </a:defRPr>
            </a:lvl3pPr>
            <a:lvl4pPr>
              <a:defRPr>
                <a:solidFill>
                  <a:schemeClr val="accent5">
                    <a:lumMod val="50000"/>
                  </a:schemeClr>
                </a:solidFill>
                <a:latin typeface="Cambria" panose="02040503050406030204" pitchFamily="18" charset="0"/>
              </a:defRPr>
            </a:lvl4pPr>
            <a:lvl5pPr>
              <a:defRPr>
                <a:solidFill>
                  <a:schemeClr val="accent5">
                    <a:lumMod val="50000"/>
                  </a:schemeClr>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0" y="365127"/>
            <a:ext cx="12192000" cy="1208179"/>
          </a:xfrm>
          <a:prstGeom prst="rect">
            <a:avLst/>
          </a:prstGeom>
        </p:spPr>
        <p:txBody>
          <a:bodyPr>
            <a:normAutofit/>
          </a:bodyPr>
          <a:lstStyle>
            <a:lvl1pPr algn="ctr">
              <a:defRPr sz="3600" b="1">
                <a:solidFill>
                  <a:schemeClr val="accent5">
                    <a:lumMod val="50000"/>
                  </a:schemeClr>
                </a:solidFill>
                <a:latin typeface="Cambria" panose="02040503050406030204" pitchFamily="18" charset="0"/>
              </a:defRPr>
            </a:lvl1pPr>
          </a:lstStyle>
          <a:p>
            <a:r>
              <a:rPr lang="en-US" dirty="0" smtClean="0"/>
              <a:t>Title</a:t>
            </a:r>
            <a:endParaRPr lang="en-US" dirty="0"/>
          </a:p>
        </p:txBody>
      </p:sp>
      <p:sp>
        <p:nvSpPr>
          <p:cNvPr id="16"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mtClean="0">
                <a:solidFill>
                  <a:schemeClr val="accent5">
                    <a:lumMod val="50000"/>
                  </a:schemeClr>
                </a:solidFill>
              </a:rPr>
              <a:pPr/>
              <a:t>‹#›</a:t>
            </a:fld>
            <a:endParaRPr lang="en-US" dirty="0">
              <a:solidFill>
                <a:schemeClr val="accent5">
                  <a:lumMod val="50000"/>
                </a:schemeClr>
              </a:solidFill>
            </a:endParaRPr>
          </a:p>
        </p:txBody>
      </p:sp>
      <p:sp>
        <p:nvSpPr>
          <p:cNvPr id="18" name="Text Placeholder 10"/>
          <p:cNvSpPr>
            <a:spLocks noGrp="1"/>
          </p:cNvSpPr>
          <p:nvPr>
            <p:ph type="body" sz="quarter" idx="15" hasCustomPrompt="1"/>
          </p:nvPr>
        </p:nvSpPr>
        <p:spPr>
          <a:xfrm>
            <a:off x="914399" y="6172696"/>
            <a:ext cx="10152111" cy="685304"/>
          </a:xfrm>
          <a:prstGeom prst="rect">
            <a:avLst/>
          </a:prstGeom>
        </p:spPr>
        <p:txBody>
          <a:bodyPr/>
          <a:lstStyle>
            <a:lvl1pPr marL="0" indent="0">
              <a:buNone/>
              <a:defRPr sz="1600">
                <a:solidFill>
                  <a:schemeClr val="accent5">
                    <a:lumMod val="50000"/>
                  </a:schemeClr>
                </a:solidFill>
                <a:latin typeface="Cambria" panose="02040503050406030204" pitchFamily="18" charset="0"/>
              </a:defRPr>
            </a:lvl1pPr>
            <a:lvl2pPr>
              <a:defRPr sz="1600">
                <a:solidFill>
                  <a:schemeClr val="accent5">
                    <a:lumMod val="50000"/>
                  </a:schemeClr>
                </a:solidFill>
                <a:latin typeface="Cambria" panose="02040503050406030204" pitchFamily="18" charset="0"/>
              </a:defRPr>
            </a:lvl2pPr>
            <a:lvl3pPr>
              <a:defRPr sz="1600">
                <a:solidFill>
                  <a:schemeClr val="accent5">
                    <a:lumMod val="50000"/>
                  </a:schemeClr>
                </a:solidFill>
                <a:latin typeface="Cambria" panose="02040503050406030204" pitchFamily="18" charset="0"/>
              </a:defRPr>
            </a:lvl3pPr>
            <a:lvl4pPr>
              <a:defRPr sz="1600">
                <a:solidFill>
                  <a:schemeClr val="accent5">
                    <a:lumMod val="50000"/>
                  </a:schemeClr>
                </a:solidFill>
                <a:latin typeface="Cambria" panose="02040503050406030204" pitchFamily="18" charset="0"/>
              </a:defRPr>
            </a:lvl4pPr>
            <a:lvl5pPr>
              <a:defRPr sz="1600">
                <a:solidFill>
                  <a:schemeClr val="accent5">
                    <a:lumMod val="50000"/>
                  </a:schemeClr>
                </a:solidFill>
                <a:latin typeface="Cambria" panose="02040503050406030204" pitchFamily="18" charset="0"/>
              </a:defRPr>
            </a:lvl5pPr>
          </a:lstStyle>
          <a:p>
            <a:pPr lvl="0"/>
            <a:r>
              <a:rPr lang="en-US" dirty="0" smtClean="0"/>
              <a:t>SOURCE:</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16630" y="5688344"/>
            <a:ext cx="1029825" cy="968703"/>
          </a:xfrm>
          <a:prstGeom prst="rect">
            <a:avLst/>
          </a:prstGeom>
        </p:spPr>
      </p:pic>
    </p:spTree>
    <p:extLst>
      <p:ext uri="{BB962C8B-B14F-4D97-AF65-F5344CB8AC3E}">
        <p14:creationId xmlns:p14="http://schemas.microsoft.com/office/powerpoint/2010/main" val="1987935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33000">
              <a:schemeClr val="accent5">
                <a:lumMod val="75000"/>
              </a:schemeClr>
            </a:gs>
            <a:gs pos="66000">
              <a:schemeClr val="accent5">
                <a:lumMod val="75000"/>
              </a:schemeClr>
            </a:gs>
            <a:gs pos="97000">
              <a:schemeClr val="accent5">
                <a:lumMod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00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 id="2147483668" r:id="rId5"/>
    <p:sldLayoutId id="2147483676" r:id="rId6"/>
    <p:sldLayoutId id="2147483672" r:id="rId7"/>
    <p:sldLayoutId id="2147483669" r:id="rId8"/>
    <p:sldLayoutId id="2147483670" r:id="rId9"/>
    <p:sldLayoutId id="2147483677" r:id="rId10"/>
    <p:sldLayoutId id="2147483678" r:id="rId11"/>
    <p:sldLayoutId id="2147483680" r:id="rId12"/>
    <p:sldLayoutId id="2147483673" r:id="rId13"/>
    <p:sldLayoutId id="2147483679" r:id="rId14"/>
    <p:sldLayoutId id="2147483674" r:id="rId15"/>
    <p:sldLayoutId id="2147483675" r:id="rId16"/>
    <p:sldLayoutId id="2147483682" r:id="rId17"/>
    <p:sldLayoutId id="2147483683" r:id="rId18"/>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33000">
              <a:schemeClr val="accent5">
                <a:lumMod val="75000"/>
              </a:schemeClr>
            </a:gs>
            <a:gs pos="66000">
              <a:schemeClr val="accent5">
                <a:lumMod val="75000"/>
              </a:schemeClr>
            </a:gs>
            <a:gs pos="97000">
              <a:schemeClr val="accent5">
                <a:lumMod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897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www.ussc.gov/research-and-publications/quick-fact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973007"/>
            <a:ext cx="12192000" cy="2716305"/>
          </a:xfrm>
        </p:spPr>
        <p:txBody>
          <a:bodyPr/>
          <a:lstStyle/>
          <a:p>
            <a:pPr>
              <a:lnSpc>
                <a:spcPct val="100000"/>
              </a:lnSpc>
              <a:spcBef>
                <a:spcPts val="0"/>
              </a:spcBef>
            </a:pPr>
            <a:r>
              <a:rPr lang="en-US" sz="4000" b="1" dirty="0"/>
              <a:t>Introductory &amp; </a:t>
            </a:r>
            <a:r>
              <a:rPr lang="en-US" sz="4000" b="1" dirty="0" smtClean="0"/>
              <a:t>Advanced Guideline </a:t>
            </a:r>
            <a:r>
              <a:rPr lang="en-US" sz="4000" b="1" dirty="0"/>
              <a:t>Training</a:t>
            </a:r>
          </a:p>
          <a:p>
            <a:pPr>
              <a:lnSpc>
                <a:spcPct val="100000"/>
              </a:lnSpc>
              <a:spcBef>
                <a:spcPts val="0"/>
              </a:spcBef>
            </a:pPr>
            <a:r>
              <a:rPr lang="en-US" sz="2400" b="1" dirty="0"/>
              <a:t>Charles Evans Whittaker United States Courthouse</a:t>
            </a:r>
          </a:p>
          <a:p>
            <a:pPr>
              <a:lnSpc>
                <a:spcPct val="100000"/>
              </a:lnSpc>
              <a:spcBef>
                <a:spcPts val="0"/>
              </a:spcBef>
            </a:pPr>
            <a:r>
              <a:rPr lang="en-US" sz="2400" b="1" dirty="0"/>
              <a:t>Kansas City, MO</a:t>
            </a:r>
          </a:p>
          <a:p>
            <a:pPr>
              <a:lnSpc>
                <a:spcPct val="100000"/>
              </a:lnSpc>
              <a:spcBef>
                <a:spcPts val="0"/>
              </a:spcBef>
            </a:pPr>
            <a:endParaRPr lang="en-US" sz="2800" b="1" dirty="0" smtClean="0"/>
          </a:p>
          <a:p>
            <a:pPr>
              <a:lnSpc>
                <a:spcPct val="100000"/>
              </a:lnSpc>
              <a:spcBef>
                <a:spcPts val="0"/>
              </a:spcBef>
            </a:pPr>
            <a:r>
              <a:rPr lang="en-US" sz="2800" b="1" dirty="0" smtClean="0"/>
              <a:t>February 24-25, 2016</a:t>
            </a:r>
          </a:p>
          <a:p>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5119" y="1375024"/>
            <a:ext cx="10986246" cy="4351338"/>
          </a:xfrm>
        </p:spPr>
        <p:txBody>
          <a:bodyPr/>
          <a:lstStyle/>
          <a:p>
            <a:r>
              <a:rPr lang="en-US" altLang="en-US" dirty="0"/>
              <a:t>Quarterly data releases to the </a:t>
            </a:r>
            <a:r>
              <a:rPr lang="en-US" altLang="en-US" dirty="0" smtClean="0"/>
              <a:t>public</a:t>
            </a:r>
          </a:p>
          <a:p>
            <a:endParaRPr lang="en-US" altLang="en-US" sz="800" dirty="0"/>
          </a:p>
          <a:p>
            <a:r>
              <a:rPr lang="en-US" altLang="en-US" dirty="0"/>
              <a:t>District, Circuit, and State data compilations </a:t>
            </a:r>
            <a:endParaRPr lang="en-US" altLang="en-US" dirty="0" smtClean="0"/>
          </a:p>
          <a:p>
            <a:endParaRPr lang="en-US" altLang="en-US" sz="800" dirty="0"/>
          </a:p>
          <a:p>
            <a:r>
              <a:rPr lang="en-US" altLang="en-US" dirty="0"/>
              <a:t>Special requests from United States </a:t>
            </a:r>
            <a:r>
              <a:rPr lang="en-US" altLang="en-US" dirty="0" smtClean="0"/>
              <a:t>Judges</a:t>
            </a:r>
          </a:p>
          <a:p>
            <a:endParaRPr lang="en-US" altLang="en-US" sz="800" dirty="0"/>
          </a:p>
          <a:p>
            <a:r>
              <a:rPr lang="en-US" altLang="en-US" dirty="0"/>
              <a:t>Special requests from </a:t>
            </a:r>
            <a:r>
              <a:rPr lang="en-US" altLang="en-US" dirty="0" smtClean="0"/>
              <a:t>Congress</a:t>
            </a:r>
          </a:p>
          <a:p>
            <a:endParaRPr lang="en-US" altLang="en-US" sz="800" dirty="0"/>
          </a:p>
          <a:p>
            <a:r>
              <a:rPr lang="en-US" altLang="en-US" dirty="0"/>
              <a:t>Other publications analyzing USSC </a:t>
            </a:r>
            <a:r>
              <a:rPr lang="en-US" altLang="en-US" dirty="0" smtClean="0"/>
              <a:t>data</a:t>
            </a:r>
          </a:p>
          <a:p>
            <a:endParaRPr lang="en-US" altLang="en-US" sz="800" dirty="0"/>
          </a:p>
          <a:p>
            <a:r>
              <a:rPr lang="en-US" altLang="en-US" dirty="0"/>
              <a:t>Presentations at professional </a:t>
            </a:r>
            <a:r>
              <a:rPr lang="en-US" altLang="en-US" dirty="0" smtClean="0"/>
              <a:t>conferences</a:t>
            </a:r>
            <a:endParaRPr lang="en-US" altLang="en-US" dirty="0"/>
          </a:p>
        </p:txBody>
      </p:sp>
      <p:sp>
        <p:nvSpPr>
          <p:cNvPr id="25602" name="Rectangle 2"/>
          <p:cNvSpPr>
            <a:spLocks noGrp="1" noChangeArrowheads="1"/>
          </p:cNvSpPr>
          <p:nvPr>
            <p:ph type="title"/>
          </p:nvPr>
        </p:nvSpPr>
        <p:spPr/>
        <p:txBody>
          <a:bodyPr/>
          <a:lstStyle/>
          <a:p>
            <a:r>
              <a:rPr lang="en-US" altLang="en-US" dirty="0" smtClean="0"/>
              <a:t>Office of Research and Data Activities</a:t>
            </a:r>
          </a:p>
        </p:txBody>
      </p:sp>
    </p:spTree>
    <p:extLst>
      <p:ext uri="{BB962C8B-B14F-4D97-AF65-F5344CB8AC3E}">
        <p14:creationId xmlns:p14="http://schemas.microsoft.com/office/powerpoint/2010/main" val="1435172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sz="quarter" idx="13"/>
          </p:nvPr>
        </p:nvSpPr>
        <p:spPr/>
        <p:txBody>
          <a:bodyPr>
            <a:normAutofit/>
          </a:bodyPr>
          <a:lstStyle/>
          <a:p>
            <a:r>
              <a:rPr lang="en-US" sz="4400" cap="small" dirty="0" smtClean="0"/>
              <a:t>Recent ORD Research</a:t>
            </a:r>
            <a:endParaRPr lang="en-US" sz="4400" cap="small" dirty="0"/>
          </a:p>
          <a:p>
            <a:r>
              <a:rPr lang="en-US" sz="4800" b="1" cap="small" dirty="0" smtClean="0">
                <a:latin typeface="Cambria" panose="02040503050406030204" pitchFamily="18" charset="0"/>
              </a:rPr>
              <a:t/>
            </a:r>
            <a:br>
              <a:rPr lang="en-US" sz="4800" b="1" cap="small" dirty="0" smtClean="0">
                <a:latin typeface="Cambria" panose="02040503050406030204" pitchFamily="18" charset="0"/>
              </a:rPr>
            </a:br>
            <a:endParaRPr lang="en-US" sz="2800" cap="small" dirty="0">
              <a:latin typeface="Cambria" panose="02040503050406030204" pitchFamily="18" charset="0"/>
            </a:endParaRPr>
          </a:p>
        </p:txBody>
      </p:sp>
    </p:spTree>
    <p:extLst>
      <p:ext uri="{BB962C8B-B14F-4D97-AF65-F5344CB8AC3E}">
        <p14:creationId xmlns:p14="http://schemas.microsoft.com/office/powerpoint/2010/main" val="234744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lstStyle/>
          <a:p>
            <a:r>
              <a:rPr lang="en-US" altLang="en-US" dirty="0" smtClean="0"/>
              <a:t>Quick Facts Publications</a:t>
            </a:r>
          </a:p>
        </p:txBody>
      </p:sp>
      <p:graphicFrame>
        <p:nvGraphicFramePr>
          <p:cNvPr id="100356" name="Object 2"/>
          <p:cNvGraphicFramePr>
            <a:graphicFrameLocks noChangeAspect="1"/>
          </p:cNvGraphicFramePr>
          <p:nvPr>
            <p:extLst>
              <p:ext uri="{D42A27DB-BD31-4B8C-83A1-F6EECF244321}">
                <p14:modId xmlns:p14="http://schemas.microsoft.com/office/powerpoint/2010/main" val="116304241"/>
              </p:ext>
            </p:extLst>
          </p:nvPr>
        </p:nvGraphicFramePr>
        <p:xfrm>
          <a:off x="3870325" y="969963"/>
          <a:ext cx="4451350" cy="5759450"/>
        </p:xfrm>
        <a:graphic>
          <a:graphicData uri="http://schemas.openxmlformats.org/presentationml/2006/ole">
            <mc:AlternateContent xmlns:mc="http://schemas.openxmlformats.org/markup-compatibility/2006">
              <mc:Choice xmlns:v="urn:schemas-microsoft-com:vml" Requires="v">
                <p:oleObj spid="_x0000_s9404" name="Acrobat Document" r:id="rId4" imgW="5829233" imgH="7543775" progId="AcroExch.Document.11">
                  <p:embed/>
                </p:oleObj>
              </mc:Choice>
              <mc:Fallback>
                <p:oleObj name="Acrobat Document" r:id="rId4" imgW="5829233" imgH="7543775"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325" y="969963"/>
                        <a:ext cx="44513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747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5119" y="1375024"/>
            <a:ext cx="10986246" cy="4351338"/>
          </a:xfrm>
        </p:spPr>
        <p:txBody>
          <a:bodyPr numCol="2"/>
          <a:lstStyle/>
          <a:p>
            <a:r>
              <a:rPr lang="en-US" sz="1800" dirty="0" smtClean="0"/>
              <a:t>Drugs</a:t>
            </a:r>
          </a:p>
          <a:p>
            <a:pPr lvl="1"/>
            <a:r>
              <a:rPr lang="en-US" sz="1600" dirty="0" smtClean="0"/>
              <a:t>Drug Trafficking</a:t>
            </a:r>
          </a:p>
          <a:p>
            <a:pPr lvl="1"/>
            <a:r>
              <a:rPr lang="en-US" sz="1600" dirty="0" smtClean="0"/>
              <a:t>Powder Cocaine Trafficking</a:t>
            </a:r>
          </a:p>
          <a:p>
            <a:pPr lvl="1"/>
            <a:r>
              <a:rPr lang="en-US" sz="1600" dirty="0" smtClean="0"/>
              <a:t>Methamphetamine Trafficking</a:t>
            </a:r>
          </a:p>
          <a:p>
            <a:pPr lvl="1"/>
            <a:r>
              <a:rPr lang="en-US" sz="1600" dirty="0" smtClean="0"/>
              <a:t>Marijuana Trafficking</a:t>
            </a:r>
          </a:p>
          <a:p>
            <a:pPr lvl="1"/>
            <a:r>
              <a:rPr lang="en-US" sz="1600" dirty="0" smtClean="0"/>
              <a:t>Crack Cocaine Trafficking</a:t>
            </a:r>
          </a:p>
          <a:p>
            <a:pPr lvl="1"/>
            <a:r>
              <a:rPr lang="en-US" sz="1600" dirty="0" smtClean="0"/>
              <a:t>Heroin Trafficking</a:t>
            </a:r>
          </a:p>
          <a:p>
            <a:pPr lvl="1"/>
            <a:r>
              <a:rPr lang="en-US" sz="1600" dirty="0" smtClean="0"/>
              <a:t>Oxycodone Trafficking</a:t>
            </a:r>
          </a:p>
          <a:p>
            <a:r>
              <a:rPr lang="en-US" sz="1800" dirty="0" smtClean="0"/>
              <a:t>Economic Crime</a:t>
            </a:r>
          </a:p>
          <a:p>
            <a:pPr lvl="1"/>
            <a:r>
              <a:rPr lang="en-US" sz="1600" dirty="0" smtClean="0"/>
              <a:t>Copyright &amp; Trademark Infringement</a:t>
            </a:r>
          </a:p>
          <a:p>
            <a:pPr lvl="1"/>
            <a:r>
              <a:rPr lang="en-US" sz="1600" dirty="0" smtClean="0"/>
              <a:t>Counterfeiting</a:t>
            </a:r>
          </a:p>
          <a:p>
            <a:pPr lvl="1"/>
            <a:r>
              <a:rPr lang="en-US" sz="1600" dirty="0" smtClean="0"/>
              <a:t>Tax Fraud</a:t>
            </a:r>
          </a:p>
          <a:p>
            <a:pPr lvl="1"/>
            <a:r>
              <a:rPr lang="en-US" sz="1600" dirty="0" smtClean="0"/>
              <a:t>Theft, Property Destruction, &amp; Fraud</a:t>
            </a:r>
          </a:p>
          <a:p>
            <a:r>
              <a:rPr lang="en-US" sz="1800" dirty="0" smtClean="0"/>
              <a:t>Firearms</a:t>
            </a:r>
          </a:p>
          <a:p>
            <a:pPr lvl="1"/>
            <a:r>
              <a:rPr lang="en-US" sz="1600" dirty="0" smtClean="0"/>
              <a:t>Section 924(c) Offenders</a:t>
            </a:r>
          </a:p>
          <a:p>
            <a:pPr lvl="1"/>
            <a:r>
              <a:rPr lang="en-US" sz="1600" dirty="0" smtClean="0"/>
              <a:t>Felon in Possession of a Firearm</a:t>
            </a:r>
          </a:p>
          <a:p>
            <a:r>
              <a:rPr lang="en-US" sz="1800" dirty="0" smtClean="0"/>
              <a:t>Immigration</a:t>
            </a:r>
          </a:p>
          <a:p>
            <a:pPr lvl="1"/>
            <a:r>
              <a:rPr lang="en-US" sz="1600" dirty="0" smtClean="0"/>
              <a:t>Alien Smuggling</a:t>
            </a:r>
          </a:p>
          <a:p>
            <a:pPr lvl="1"/>
            <a:r>
              <a:rPr lang="en-US" sz="1600" dirty="0" smtClean="0"/>
              <a:t>Illegal Reentry</a:t>
            </a:r>
          </a:p>
          <a:p>
            <a:r>
              <a:rPr lang="en-US" sz="1800" dirty="0" smtClean="0"/>
              <a:t>Offender Groups</a:t>
            </a:r>
          </a:p>
          <a:p>
            <a:pPr lvl="1"/>
            <a:r>
              <a:rPr lang="en-US" sz="1600" dirty="0" smtClean="0"/>
              <a:t>Offenders in the Federal Bureau of Prisons</a:t>
            </a:r>
          </a:p>
          <a:p>
            <a:pPr lvl="1"/>
            <a:r>
              <a:rPr lang="en-US" sz="1600" dirty="0" smtClean="0"/>
              <a:t>Career Offenders</a:t>
            </a:r>
          </a:p>
          <a:p>
            <a:pPr lvl="1"/>
            <a:r>
              <a:rPr lang="en-US" sz="1600" dirty="0" smtClean="0"/>
              <a:t>Native Americans in the Federal Offender Population</a:t>
            </a:r>
          </a:p>
          <a:p>
            <a:pPr lvl="1"/>
            <a:r>
              <a:rPr lang="en-US" sz="1600" dirty="0" smtClean="0"/>
              <a:t>Women in the Federal Offender Population</a:t>
            </a:r>
          </a:p>
          <a:p>
            <a:r>
              <a:rPr lang="en-US" sz="1800" dirty="0" smtClean="0"/>
              <a:t>Other Chapter Two Offenses</a:t>
            </a:r>
          </a:p>
          <a:p>
            <a:pPr lvl="1"/>
            <a:r>
              <a:rPr lang="en-US" sz="1600" dirty="0" smtClean="0"/>
              <a:t>Robbery Offenses</a:t>
            </a:r>
          </a:p>
          <a:p>
            <a:pPr lvl="1"/>
            <a:r>
              <a:rPr lang="en-US" sz="1600" dirty="0" smtClean="0"/>
              <a:t>National Defense</a:t>
            </a:r>
          </a:p>
          <a:p>
            <a:r>
              <a:rPr lang="en-US" sz="1800" dirty="0" smtClean="0"/>
              <a:t>Sentencing Issues</a:t>
            </a:r>
          </a:p>
          <a:p>
            <a:pPr lvl="1"/>
            <a:r>
              <a:rPr lang="en-US" sz="1600" dirty="0" smtClean="0"/>
              <a:t>Mandatory Minimum Penalties</a:t>
            </a:r>
            <a:endParaRPr lang="en-US" sz="1600" dirty="0"/>
          </a:p>
          <a:p>
            <a:pPr marL="0" indent="0">
              <a:buNone/>
            </a:pPr>
            <a:endParaRPr lang="en-US" dirty="0" smtClean="0"/>
          </a:p>
        </p:txBody>
      </p:sp>
      <p:sp>
        <p:nvSpPr>
          <p:cNvPr id="3" name="Title 2"/>
          <p:cNvSpPr>
            <a:spLocks noGrp="1"/>
          </p:cNvSpPr>
          <p:nvPr>
            <p:ph type="title"/>
          </p:nvPr>
        </p:nvSpPr>
        <p:spPr/>
        <p:txBody>
          <a:bodyPr/>
          <a:lstStyle/>
          <a:p>
            <a:r>
              <a:rPr lang="en-US" dirty="0" smtClean="0"/>
              <a:t>Quick Facts Topics</a:t>
            </a:r>
            <a:br>
              <a:rPr lang="en-US" dirty="0" smtClean="0"/>
            </a:br>
            <a:endParaRPr lang="en-US" dirty="0"/>
          </a:p>
        </p:txBody>
      </p:sp>
      <p:sp>
        <p:nvSpPr>
          <p:cNvPr id="4" name="TextBox 3"/>
          <p:cNvSpPr txBox="1"/>
          <p:nvPr/>
        </p:nvSpPr>
        <p:spPr>
          <a:xfrm>
            <a:off x="605119" y="6198591"/>
            <a:ext cx="10570464"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5">
                    <a:lumMod val="50000"/>
                  </a:schemeClr>
                </a:solidFill>
                <a:hlinkClick r:id="rId3"/>
              </a:rPr>
              <a:t>http://www.ussc.gov/research-and-publications/quick-facts</a:t>
            </a:r>
            <a:endParaRPr lang="en-US" sz="2000" dirty="0">
              <a:solidFill>
                <a:schemeClr val="accent5">
                  <a:lumMod val="50000"/>
                </a:schemeClr>
              </a:solidFill>
            </a:endParaRPr>
          </a:p>
        </p:txBody>
      </p:sp>
    </p:spTree>
    <p:extLst>
      <p:ext uri="{BB962C8B-B14F-4D97-AF65-F5344CB8AC3E}">
        <p14:creationId xmlns:p14="http://schemas.microsoft.com/office/powerpoint/2010/main" val="137662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4272" y="6232009"/>
            <a:ext cx="6117771" cy="430887"/>
          </a:xfrm>
          <a:prstGeom prst="rect">
            <a:avLst/>
          </a:prstGeom>
          <a:noFill/>
        </p:spPr>
        <p:txBody>
          <a:bodyPr wrap="square" rtlCol="0">
            <a:spAutoFit/>
          </a:bodyPr>
          <a:lstStyle/>
          <a:p>
            <a:pPr algn="ctr"/>
            <a:r>
              <a:rPr lang="en-US" sz="2200" b="1" dirty="0" smtClean="0">
                <a:solidFill>
                  <a:srgbClr val="141758"/>
                </a:solidFill>
              </a:rPr>
              <a:t>February 2015</a:t>
            </a:r>
            <a:endParaRPr lang="en-US" sz="2200" b="1" dirty="0">
              <a:solidFill>
                <a:srgbClr val="141758"/>
              </a:solidFill>
            </a:endParaRPr>
          </a:p>
        </p:txBody>
      </p:sp>
      <p:graphicFrame>
        <p:nvGraphicFramePr>
          <p:cNvPr id="8" name="Content Placeholder 7"/>
          <p:cNvGraphicFramePr>
            <a:graphicFrameLocks noGrp="1" noChangeAspect="1"/>
          </p:cNvGraphicFramePr>
          <p:nvPr>
            <p:ph sz="half" idx="1"/>
            <p:extLst>
              <p:ext uri="{D42A27DB-BD31-4B8C-83A1-F6EECF244321}">
                <p14:modId xmlns:p14="http://schemas.microsoft.com/office/powerpoint/2010/main" val="3366906854"/>
              </p:ext>
            </p:extLst>
          </p:nvPr>
        </p:nvGraphicFramePr>
        <p:xfrm>
          <a:off x="4048012" y="343273"/>
          <a:ext cx="4550289" cy="5888736"/>
        </p:xfrm>
        <a:graphic>
          <a:graphicData uri="http://schemas.openxmlformats.org/presentationml/2006/ole">
            <mc:AlternateContent xmlns:mc="http://schemas.openxmlformats.org/markup-compatibility/2006">
              <mc:Choice xmlns:v="urn:schemas-microsoft-com:vml" Requires="v">
                <p:oleObj spid="_x0000_s11270" name="Acrobat Document" r:id="rId4" imgW="5829233" imgH="7543775" progId="AcroExch.Document.11">
                  <p:embed/>
                </p:oleObj>
              </mc:Choice>
              <mc:Fallback>
                <p:oleObj name="Acrobat Document" r:id="rId4" imgW="5829233" imgH="7543775" progId="AcroExch.Document.11">
                  <p:embed/>
                  <p:pic>
                    <p:nvPicPr>
                      <p:cNvPr id="0" name=""/>
                      <p:cNvPicPr/>
                      <p:nvPr/>
                    </p:nvPicPr>
                    <p:blipFill>
                      <a:blip r:embed="rId5"/>
                      <a:stretch>
                        <a:fillRect/>
                      </a:stretch>
                    </p:blipFill>
                    <p:spPr>
                      <a:xfrm>
                        <a:off x="4048012" y="343273"/>
                        <a:ext cx="4550289" cy="5888736"/>
                      </a:xfrm>
                      <a:prstGeom prst="rect">
                        <a:avLst/>
                      </a:prstGeom>
                    </p:spPr>
                  </p:pic>
                </p:oleObj>
              </mc:Fallback>
            </mc:AlternateContent>
          </a:graphicData>
        </a:graphic>
      </p:graphicFrame>
    </p:spTree>
    <p:extLst>
      <p:ext uri="{BB962C8B-B14F-4D97-AF65-F5344CB8AC3E}">
        <p14:creationId xmlns:p14="http://schemas.microsoft.com/office/powerpoint/2010/main" val="1603499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5119" y="1477732"/>
            <a:ext cx="10986246" cy="4351338"/>
          </a:xfrm>
        </p:spPr>
        <p:txBody>
          <a:bodyPr/>
          <a:lstStyle/>
          <a:p>
            <a:r>
              <a:rPr lang="en-US" dirty="0" smtClean="0"/>
              <a:t>Less than 0.4% of all offenders receive a life sentence each year.</a:t>
            </a:r>
          </a:p>
          <a:p>
            <a:r>
              <a:rPr lang="en-US" dirty="0" smtClean="0"/>
              <a:t>True life </a:t>
            </a:r>
            <a:r>
              <a:rPr lang="en-US" dirty="0"/>
              <a:t>imprisonment sentences are rarely </a:t>
            </a:r>
            <a:r>
              <a:rPr lang="en-US" dirty="0" smtClean="0"/>
              <a:t>imposed (n-153 in FY13)</a:t>
            </a:r>
            <a:endParaRPr lang="en-US" dirty="0"/>
          </a:p>
          <a:p>
            <a:r>
              <a:rPr lang="en-US" dirty="0"/>
              <a:t>In other cases the sentence imposed is likely to be a life </a:t>
            </a:r>
            <a:r>
              <a:rPr lang="en-US" dirty="0" smtClean="0"/>
              <a:t>sentence</a:t>
            </a:r>
          </a:p>
          <a:p>
            <a:pPr lvl="1"/>
            <a:r>
              <a:rPr lang="en-US" dirty="0" smtClean="0"/>
              <a:t>There were 168 “de facto” life sentences in FY13</a:t>
            </a:r>
          </a:p>
          <a:p>
            <a:r>
              <a:rPr lang="en-US" dirty="0" smtClean="0"/>
              <a:t>Some other offenders are also unlikely to live to release due to age</a:t>
            </a:r>
          </a:p>
          <a:p>
            <a:pPr lvl="1"/>
            <a:r>
              <a:rPr lang="en-US" dirty="0" smtClean="0"/>
              <a:t>There were 291 “life expectancy offenders” in FY13</a:t>
            </a:r>
            <a:endParaRPr lang="en-US" dirty="0"/>
          </a:p>
          <a:p>
            <a:r>
              <a:rPr lang="en-US" dirty="0"/>
              <a:t>Mandatory minimum penalties have a substantial influence on the sentences imposed in these cases</a:t>
            </a:r>
          </a:p>
          <a:p>
            <a:r>
              <a:rPr lang="en-US" dirty="0"/>
              <a:t>In cases where there is no mandatory minimum penalty the sentencing guidelines appear to influence the sentence imposed</a:t>
            </a:r>
          </a:p>
          <a:p>
            <a:pPr marL="0" indent="0">
              <a:buNone/>
            </a:pPr>
            <a:endParaRPr lang="en-US" dirty="0" smtClean="0"/>
          </a:p>
        </p:txBody>
      </p:sp>
      <p:sp>
        <p:nvSpPr>
          <p:cNvPr id="3" name="Title 2"/>
          <p:cNvSpPr>
            <a:spLocks noGrp="1"/>
          </p:cNvSpPr>
          <p:nvPr>
            <p:ph type="title"/>
          </p:nvPr>
        </p:nvSpPr>
        <p:spPr/>
        <p:txBody>
          <a:bodyPr/>
          <a:lstStyle/>
          <a:p>
            <a:r>
              <a:rPr lang="en-US" dirty="0" smtClean="0"/>
              <a:t>Life Sentence Report Findings</a:t>
            </a:r>
            <a:br>
              <a:rPr lang="en-US" dirty="0" smtClean="0"/>
            </a:br>
            <a:endParaRPr lang="en-US" dirty="0"/>
          </a:p>
        </p:txBody>
      </p:sp>
    </p:spTree>
    <p:extLst>
      <p:ext uri="{BB962C8B-B14F-4D97-AF65-F5344CB8AC3E}">
        <p14:creationId xmlns:p14="http://schemas.microsoft.com/office/powerpoint/2010/main" val="3634242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1402" y="6236613"/>
            <a:ext cx="6117771" cy="430887"/>
          </a:xfrm>
          <a:prstGeom prst="rect">
            <a:avLst/>
          </a:prstGeom>
          <a:noFill/>
        </p:spPr>
        <p:txBody>
          <a:bodyPr wrap="square" rtlCol="0">
            <a:spAutoFit/>
          </a:bodyPr>
          <a:lstStyle/>
          <a:p>
            <a:pPr algn="ctr"/>
            <a:r>
              <a:rPr lang="en-US" sz="2200" b="1" dirty="0" smtClean="0">
                <a:solidFill>
                  <a:srgbClr val="141758"/>
                </a:solidFill>
              </a:rPr>
              <a:t>February 2015</a:t>
            </a:r>
            <a:endParaRPr lang="en-US" sz="2200" b="1" dirty="0">
              <a:solidFill>
                <a:srgbClr val="141758"/>
              </a:solidFill>
            </a:endParaRPr>
          </a:p>
        </p:txBody>
      </p:sp>
      <p:graphicFrame>
        <p:nvGraphicFramePr>
          <p:cNvPr id="6" name="Content Placeholder 5"/>
          <p:cNvGraphicFramePr>
            <a:graphicFrameLocks noGrp="1" noChangeAspect="1"/>
          </p:cNvGraphicFramePr>
          <p:nvPr>
            <p:ph sz="half" idx="1"/>
            <p:extLst>
              <p:ext uri="{D42A27DB-BD31-4B8C-83A1-F6EECF244321}">
                <p14:modId xmlns:p14="http://schemas.microsoft.com/office/powerpoint/2010/main" val="3217117997"/>
              </p:ext>
            </p:extLst>
          </p:nvPr>
        </p:nvGraphicFramePr>
        <p:xfrm>
          <a:off x="4045142" y="347877"/>
          <a:ext cx="4550289" cy="5888736"/>
        </p:xfrm>
        <a:graphic>
          <a:graphicData uri="http://schemas.openxmlformats.org/presentationml/2006/ole">
            <mc:AlternateContent xmlns:mc="http://schemas.openxmlformats.org/markup-compatibility/2006">
              <mc:Choice xmlns:v="urn:schemas-microsoft-com:vml" Requires="v">
                <p:oleObj spid="_x0000_s10416" name="Acrobat Document" r:id="rId4" imgW="5829233" imgH="7543775" progId="AcroExch.Document.11">
                  <p:embed/>
                </p:oleObj>
              </mc:Choice>
              <mc:Fallback>
                <p:oleObj name="Acrobat Document" r:id="rId4" imgW="5829233" imgH="7543775" progId="AcroExch.Document.11">
                  <p:embed/>
                  <p:pic>
                    <p:nvPicPr>
                      <p:cNvPr id="0" name=""/>
                      <p:cNvPicPr/>
                      <p:nvPr/>
                    </p:nvPicPr>
                    <p:blipFill>
                      <a:blip r:embed="rId5"/>
                      <a:stretch>
                        <a:fillRect/>
                      </a:stretch>
                    </p:blipFill>
                    <p:spPr>
                      <a:xfrm>
                        <a:off x="4045142" y="347877"/>
                        <a:ext cx="4550289" cy="5888736"/>
                      </a:xfrm>
                      <a:prstGeom prst="rect">
                        <a:avLst/>
                      </a:prstGeom>
                    </p:spPr>
                  </p:pic>
                </p:oleObj>
              </mc:Fallback>
            </mc:AlternateContent>
          </a:graphicData>
        </a:graphic>
      </p:graphicFrame>
    </p:spTree>
    <p:extLst>
      <p:ext uri="{BB962C8B-B14F-4D97-AF65-F5344CB8AC3E}">
        <p14:creationId xmlns:p14="http://schemas.microsoft.com/office/powerpoint/2010/main" val="206072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5119" y="1502024"/>
            <a:ext cx="10986246" cy="4351338"/>
          </a:xfrm>
        </p:spPr>
        <p:txBody>
          <a:bodyPr/>
          <a:lstStyle/>
          <a:p>
            <a:r>
              <a:rPr lang="en-US" sz="2000" dirty="0" smtClean="0"/>
              <a:t>Rule </a:t>
            </a:r>
            <a:r>
              <a:rPr lang="en-US" sz="2000" dirty="0"/>
              <a:t>35(b) sentencing reductions are used relatively rarely, but a few districts make frequent use of Rule 35(b) sentencing reductions. </a:t>
            </a:r>
            <a:endParaRPr lang="en-US" sz="2000" dirty="0" smtClean="0"/>
          </a:p>
          <a:p>
            <a:r>
              <a:rPr lang="en-US" sz="2000" dirty="0" smtClean="0"/>
              <a:t>Most offenders receiving a Rule 35(b) reduction were originally sentenced within the guideline range. </a:t>
            </a:r>
          </a:p>
          <a:p>
            <a:r>
              <a:rPr lang="en-US" sz="2000" dirty="0" smtClean="0"/>
              <a:t>Most </a:t>
            </a:r>
            <a:r>
              <a:rPr lang="en-US" sz="2000" dirty="0"/>
              <a:t>offenders receiving a Rule 35(b) reduction were convicted of a drug trafficking offense that carries a mandatory minimum penalty.  </a:t>
            </a:r>
            <a:endParaRPr lang="en-US" sz="2000" dirty="0" smtClean="0"/>
          </a:p>
          <a:p>
            <a:r>
              <a:rPr lang="en-US" sz="2000" dirty="0" smtClean="0"/>
              <a:t>Rule </a:t>
            </a:r>
            <a:r>
              <a:rPr lang="en-US" sz="2000" dirty="0"/>
              <a:t>35(b) sentencing reductions generally provide less benefit than do §5K1.1 substantial assistance departures.  </a:t>
            </a:r>
            <a:endParaRPr lang="en-US" sz="2000" dirty="0" smtClean="0"/>
          </a:p>
          <a:p>
            <a:r>
              <a:rPr lang="en-US" sz="2000" dirty="0" smtClean="0"/>
              <a:t>Although </a:t>
            </a:r>
            <a:r>
              <a:rPr lang="en-US" sz="2000" dirty="0"/>
              <a:t>Rule 35(b) sentencing reductions alone are usually less beneficial to offenders than are §5K1.1 substantial assistance departures, offenders who receive both a §5K1.1 departure and a Rule 35(b) sentencing reduction receive the largest overall reduction in their sentences.  </a:t>
            </a:r>
            <a:endParaRPr lang="en-US" sz="2000" dirty="0" smtClean="0"/>
          </a:p>
          <a:p>
            <a:r>
              <a:rPr lang="en-US" sz="2000" dirty="0" smtClean="0"/>
              <a:t>Offenders </a:t>
            </a:r>
            <a:r>
              <a:rPr lang="en-US" sz="2000" dirty="0"/>
              <a:t>sentenced in jurisdictions that primarily use Rule 35(b) sentencing reductions as the means to account for substantial assistance to the government receive less of a benefit for that assistance than do offenders in jurisdictions that rely primarily on §5K1.1 departures or a combination of Rule 35(b) reductions and §5K1.1 departures. </a:t>
            </a:r>
            <a:endParaRPr lang="en-US" sz="2000" dirty="0" smtClean="0"/>
          </a:p>
        </p:txBody>
      </p:sp>
      <p:sp>
        <p:nvSpPr>
          <p:cNvPr id="3" name="Title 2"/>
          <p:cNvSpPr>
            <a:spLocks noGrp="1"/>
          </p:cNvSpPr>
          <p:nvPr>
            <p:ph type="title"/>
          </p:nvPr>
        </p:nvSpPr>
        <p:spPr/>
        <p:txBody>
          <a:bodyPr/>
          <a:lstStyle/>
          <a:p>
            <a:r>
              <a:rPr lang="en-US" dirty="0" smtClean="0"/>
              <a:t>Rule 35(b) Report Findings</a:t>
            </a:r>
            <a:br>
              <a:rPr lang="en-US" dirty="0" smtClean="0"/>
            </a:br>
            <a:endParaRPr lang="en-US" dirty="0"/>
          </a:p>
        </p:txBody>
      </p:sp>
    </p:spTree>
    <p:extLst>
      <p:ext uri="{BB962C8B-B14F-4D97-AF65-F5344CB8AC3E}">
        <p14:creationId xmlns:p14="http://schemas.microsoft.com/office/powerpoint/2010/main" val="4200964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14729" y="6250467"/>
            <a:ext cx="6117771" cy="430887"/>
          </a:xfrm>
          <a:prstGeom prst="rect">
            <a:avLst/>
          </a:prstGeom>
          <a:noFill/>
        </p:spPr>
        <p:txBody>
          <a:bodyPr wrap="square" rtlCol="0">
            <a:spAutoFit/>
          </a:bodyPr>
          <a:lstStyle/>
          <a:p>
            <a:pPr algn="ctr"/>
            <a:r>
              <a:rPr lang="en-US" sz="2200" b="1" dirty="0" smtClean="0">
                <a:solidFill>
                  <a:srgbClr val="141758"/>
                </a:solidFill>
              </a:rPr>
              <a:t>June 2015</a:t>
            </a:r>
            <a:endParaRPr lang="en-US" sz="2200" b="1" dirty="0">
              <a:solidFill>
                <a:srgbClr val="141758"/>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73816274"/>
              </p:ext>
            </p:extLst>
          </p:nvPr>
        </p:nvGraphicFramePr>
        <p:xfrm>
          <a:off x="3798695" y="361731"/>
          <a:ext cx="4549838" cy="5888736"/>
        </p:xfrm>
        <a:graphic>
          <a:graphicData uri="http://schemas.openxmlformats.org/presentationml/2006/ole">
            <mc:AlternateContent xmlns:mc="http://schemas.openxmlformats.org/markup-compatibility/2006">
              <mc:Choice xmlns:v="urn:schemas-microsoft-com:vml" Requires="v">
                <p:oleObj spid="_x0000_s12291" name="Acrobat Document" r:id="rId4" imgW="5829233" imgH="7543775" progId="AcroExch.Document.11">
                  <p:embed/>
                </p:oleObj>
              </mc:Choice>
              <mc:Fallback>
                <p:oleObj name="Acrobat Document" r:id="rId4" imgW="5829233" imgH="7543775" progId="AcroExch.Document.11">
                  <p:embed/>
                  <p:pic>
                    <p:nvPicPr>
                      <p:cNvPr id="0" name=""/>
                      <p:cNvPicPr/>
                      <p:nvPr/>
                    </p:nvPicPr>
                    <p:blipFill>
                      <a:blip r:embed="rId5"/>
                      <a:stretch>
                        <a:fillRect/>
                      </a:stretch>
                    </p:blipFill>
                    <p:spPr>
                      <a:xfrm>
                        <a:off x="3798695" y="361731"/>
                        <a:ext cx="4549838" cy="5888736"/>
                      </a:xfrm>
                      <a:prstGeom prst="rect">
                        <a:avLst/>
                      </a:prstGeom>
                    </p:spPr>
                  </p:pic>
                </p:oleObj>
              </mc:Fallback>
            </mc:AlternateContent>
          </a:graphicData>
        </a:graphic>
      </p:graphicFrame>
    </p:spTree>
    <p:extLst>
      <p:ext uri="{BB962C8B-B14F-4D97-AF65-F5344CB8AC3E}">
        <p14:creationId xmlns:p14="http://schemas.microsoft.com/office/powerpoint/2010/main" val="3884860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Overall decreasing trend in the imposition of alternative sentences from fiscal year 2005 to 2014</a:t>
            </a:r>
          </a:p>
          <a:p>
            <a:pPr>
              <a:spcBef>
                <a:spcPts val="3000"/>
              </a:spcBef>
            </a:pPr>
            <a:r>
              <a:rPr lang="en-US" dirty="0" smtClean="0"/>
              <a:t>Large number of </a:t>
            </a:r>
            <a:r>
              <a:rPr lang="en-US" i="1" dirty="0" smtClean="0"/>
              <a:t>ineligible</a:t>
            </a:r>
            <a:r>
              <a:rPr lang="en-US" dirty="0" smtClean="0"/>
              <a:t> offenders</a:t>
            </a:r>
          </a:p>
          <a:p>
            <a:pPr lvl="1">
              <a:spcBef>
                <a:spcPts val="1000"/>
              </a:spcBef>
            </a:pPr>
            <a:r>
              <a:rPr lang="en-US" dirty="0" smtClean="0"/>
              <a:t>deportable aliens</a:t>
            </a:r>
          </a:p>
          <a:p>
            <a:pPr lvl="1">
              <a:spcBef>
                <a:spcPts val="1000"/>
              </a:spcBef>
            </a:pPr>
            <a:r>
              <a:rPr lang="en-US" dirty="0" smtClean="0"/>
              <a:t>convictions under certain statutes</a:t>
            </a:r>
          </a:p>
          <a:p>
            <a:pPr>
              <a:spcBef>
                <a:spcPts val="3000"/>
              </a:spcBef>
            </a:pPr>
            <a:r>
              <a:rPr lang="en-US" dirty="0" smtClean="0"/>
              <a:t>Decrease in alternative sentences among </a:t>
            </a:r>
            <a:r>
              <a:rPr lang="en-US" i="1" dirty="0" smtClean="0"/>
              <a:t>eligible</a:t>
            </a:r>
            <a:r>
              <a:rPr lang="en-US" dirty="0" smtClean="0"/>
              <a:t> offenders despite</a:t>
            </a:r>
          </a:p>
          <a:p>
            <a:pPr lvl="1">
              <a:spcBef>
                <a:spcPts val="1000"/>
              </a:spcBef>
            </a:pPr>
            <a:r>
              <a:rPr lang="en-US" dirty="0" smtClean="0"/>
              <a:t>a steady overall increase in downward departures and variances</a:t>
            </a:r>
          </a:p>
          <a:p>
            <a:pPr lvl="1">
              <a:spcBef>
                <a:spcPts val="1000"/>
              </a:spcBef>
            </a:pPr>
            <a:r>
              <a:rPr lang="en-US" dirty="0" smtClean="0"/>
              <a:t>overall consistency in offense severity </a:t>
            </a:r>
          </a:p>
        </p:txBody>
      </p:sp>
      <p:sp>
        <p:nvSpPr>
          <p:cNvPr id="3" name="Title 2"/>
          <p:cNvSpPr>
            <a:spLocks noGrp="1"/>
          </p:cNvSpPr>
          <p:nvPr>
            <p:ph type="title"/>
          </p:nvPr>
        </p:nvSpPr>
        <p:spPr/>
        <p:txBody>
          <a:bodyPr/>
          <a:lstStyle/>
          <a:p>
            <a:r>
              <a:rPr lang="en-US" dirty="0" smtClean="0"/>
              <a:t>Alternative Sentence Report Findings</a:t>
            </a:r>
            <a:br>
              <a:rPr lang="en-US" dirty="0" smtClean="0"/>
            </a:br>
            <a:endParaRPr lang="en-US" dirty="0"/>
          </a:p>
        </p:txBody>
      </p:sp>
    </p:spTree>
    <p:extLst>
      <p:ext uri="{BB962C8B-B14F-4D97-AF65-F5344CB8AC3E}">
        <p14:creationId xmlns:p14="http://schemas.microsoft.com/office/powerpoint/2010/main" val="334809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Office of Research and Data</a:t>
            </a:r>
            <a:endParaRPr lang="en-US" dirty="0"/>
          </a:p>
        </p:txBody>
      </p:sp>
      <p:sp>
        <p:nvSpPr>
          <p:cNvPr id="3" name="Text Placeholder 2"/>
          <p:cNvSpPr>
            <a:spLocks noGrp="1"/>
          </p:cNvSpPr>
          <p:nvPr>
            <p:ph type="body" sz="quarter" idx="11"/>
          </p:nvPr>
        </p:nvSpPr>
        <p:spPr/>
        <p:txBody>
          <a:bodyPr/>
          <a:lstStyle/>
          <a:p>
            <a:r>
              <a:rPr lang="en-US" sz="3200" dirty="0" smtClean="0"/>
              <a:t>Glenn R. Schmitt, J.D., M.P.P.</a:t>
            </a:r>
          </a:p>
          <a:p>
            <a:r>
              <a:rPr lang="en-US" dirty="0" smtClean="0"/>
              <a:t>Director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Trend of Alternative Sentences for </a:t>
            </a:r>
            <a:br>
              <a:rPr lang="en-US" dirty="0" smtClean="0"/>
            </a:br>
            <a:r>
              <a:rPr lang="en-US" dirty="0" smtClean="0"/>
              <a:t>Eligible U.S. Citizen Federal Offenders in Zones A, B, and C</a:t>
            </a:r>
            <a:br>
              <a:rPr lang="en-US" dirty="0" smtClean="0"/>
            </a:br>
            <a:r>
              <a:rPr lang="en-US" dirty="0" smtClean="0"/>
              <a:t>Fiscal Years 2005-2014 (N=267,384)</a:t>
            </a:r>
            <a:endParaRPr lang="en-US" dirty="0"/>
          </a:p>
        </p:txBody>
      </p:sp>
      <p:sp>
        <p:nvSpPr>
          <p:cNvPr id="4" name="Text Placeholder 3"/>
          <p:cNvSpPr>
            <a:spLocks noGrp="1"/>
          </p:cNvSpPr>
          <p:nvPr>
            <p:ph type="body" sz="quarter" idx="15"/>
          </p:nvPr>
        </p:nvSpPr>
        <p:spPr>
          <a:xfrm>
            <a:off x="1019944" y="5946930"/>
            <a:ext cx="10152111" cy="685304"/>
          </a:xfrm>
        </p:spPr>
        <p:txBody>
          <a:bodyPr/>
          <a:lstStyle/>
          <a:p>
            <a:r>
              <a:rPr lang="en-US" sz="1000" dirty="0" smtClean="0"/>
              <a:t>SOURCE: U.S. Sentencing Commission  FY2014 </a:t>
            </a:r>
            <a:r>
              <a:rPr lang="en-US" sz="1000" dirty="0" err="1" smtClean="0"/>
              <a:t>Datafile</a:t>
            </a:r>
            <a:r>
              <a:rPr lang="en-US" sz="1000" dirty="0" smtClean="0"/>
              <a:t>, USSCFY14. Of the 785,953 cases received by the Commission from fiscal years 2005 through 2014, a total of 237,052 were excluded because they involved convictions under statutes requiring a mandatory minimum sentence (201,975) or were missing information on statutory minimum (35,077). Of the remaining 548,901 cases, 49,580 were excluded due to incomplete (49,429) or missing guideline application information (151). An additional 986 cases were excluded because they did not involve sentences of prison or probation (823) or were missing information on sentence imposed (163). An additional 230,950 cases were excluded because they involved non-citizens (229,878) or were missing information on citizenship (1,072). An additional 196,933 cases were excluded because they involved sentencing ranges in Zone D or were missing information on sentencing zone.</a:t>
            </a:r>
            <a:endParaRPr lang="en-US" sz="1000" dirty="0"/>
          </a:p>
        </p:txBody>
      </p:sp>
    </p:spTree>
    <p:extLst>
      <p:ext uri="{BB962C8B-B14F-4D97-AF65-F5344CB8AC3E}">
        <p14:creationId xmlns:p14="http://schemas.microsoft.com/office/powerpoint/2010/main" val="150530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sz="quarter" idx="13"/>
          </p:nvPr>
        </p:nvSpPr>
        <p:spPr/>
        <p:txBody>
          <a:bodyPr>
            <a:normAutofit/>
          </a:bodyPr>
          <a:lstStyle/>
          <a:p>
            <a:r>
              <a:rPr lang="en-US" sz="4400" cap="small" dirty="0"/>
              <a:t>Overview of Recidivism By</a:t>
            </a:r>
          </a:p>
          <a:p>
            <a:r>
              <a:rPr lang="en-US" sz="4400" cap="small" dirty="0"/>
              <a:t>Federal Offenders Released in CY 2005</a:t>
            </a:r>
          </a:p>
          <a:p>
            <a:r>
              <a:rPr lang="en-US" sz="4800" b="1" cap="small" dirty="0" smtClean="0">
                <a:latin typeface="Cambria" panose="02040503050406030204" pitchFamily="18" charset="0"/>
              </a:rPr>
              <a:t/>
            </a:r>
            <a:br>
              <a:rPr lang="en-US" sz="4800" b="1" cap="small" dirty="0" smtClean="0">
                <a:latin typeface="Cambria" panose="02040503050406030204" pitchFamily="18" charset="0"/>
              </a:rPr>
            </a:br>
            <a:endParaRPr lang="en-US" sz="2800" cap="small" dirty="0">
              <a:latin typeface="Cambria" panose="02040503050406030204" pitchFamily="18" charset="0"/>
            </a:endParaRPr>
          </a:p>
        </p:txBody>
      </p:sp>
    </p:spTree>
    <p:extLst>
      <p:ext uri="{BB962C8B-B14F-4D97-AF65-F5344CB8AC3E}">
        <p14:creationId xmlns:p14="http://schemas.microsoft.com/office/powerpoint/2010/main" val="1637516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1"/>
          </p:nvPr>
        </p:nvSpPr>
        <p:spPr/>
        <p:txBody>
          <a:bodyPr/>
          <a:lstStyle/>
          <a:p>
            <a:r>
              <a:rPr lang="en-US" dirty="0" smtClean="0"/>
              <a:t>USSC’s prior recidivism </a:t>
            </a:r>
            <a:r>
              <a:rPr lang="en-US" dirty="0"/>
              <a:t>studies have focused on the question:</a:t>
            </a:r>
          </a:p>
          <a:p>
            <a:pPr lvl="1">
              <a:spcBef>
                <a:spcPts val="1000"/>
              </a:spcBef>
            </a:pPr>
            <a:r>
              <a:rPr lang="en-US" i="1" dirty="0"/>
              <a:t>How does knowledge of recidivism help USSC shape sentencing policy</a:t>
            </a:r>
            <a:r>
              <a:rPr lang="en-US" i="1" dirty="0" smtClean="0"/>
              <a:t>?</a:t>
            </a:r>
            <a:endParaRPr lang="en-US" i="1" dirty="0"/>
          </a:p>
          <a:p>
            <a:r>
              <a:rPr lang="en-US" dirty="0"/>
              <a:t>The Commission’s 2015 priorities included a multi-year study of recidivism:</a:t>
            </a:r>
          </a:p>
          <a:p>
            <a:pPr lvl="1">
              <a:spcBef>
                <a:spcPts val="1000"/>
              </a:spcBef>
            </a:pPr>
            <a:r>
              <a:rPr lang="en-US" dirty="0"/>
              <a:t>Examination of circumstances that correlate with increased or reduced recidivism (demographics, federal instant offense, criminal history, type and length of sentence, etc</a:t>
            </a:r>
            <a:r>
              <a:rPr lang="en-US" dirty="0" smtClean="0"/>
              <a:t>.)</a:t>
            </a:r>
            <a:endParaRPr lang="en-US" dirty="0"/>
          </a:p>
          <a:p>
            <a:pPr lvl="1">
              <a:spcBef>
                <a:spcPts val="1000"/>
              </a:spcBef>
            </a:pPr>
            <a:r>
              <a:rPr lang="en-US" dirty="0"/>
              <a:t>Amendments to the Guidelines Manual as may be appropriate</a:t>
            </a:r>
            <a:r>
              <a:rPr lang="en-US" dirty="0" smtClean="0"/>
              <a:t>.</a:t>
            </a:r>
            <a:endParaRPr lang="en-US" dirty="0"/>
          </a:p>
          <a:p>
            <a:pPr lvl="1">
              <a:spcBef>
                <a:spcPts val="1000"/>
              </a:spcBef>
            </a:pPr>
            <a:r>
              <a:rPr lang="en-US" dirty="0"/>
              <a:t>Possible recommendations to Congress to reduce costs of incarceration and overcapacity of prisons using information obtained from such study. </a:t>
            </a:r>
          </a:p>
          <a:p>
            <a:endParaRPr lang="en-US" dirty="0"/>
          </a:p>
          <a:p>
            <a:endParaRPr lang="en-US" dirty="0"/>
          </a:p>
        </p:txBody>
      </p:sp>
      <p:sp>
        <p:nvSpPr>
          <p:cNvPr id="16" name="Title 15"/>
          <p:cNvSpPr>
            <a:spLocks noGrp="1"/>
          </p:cNvSpPr>
          <p:nvPr>
            <p:ph type="title"/>
          </p:nvPr>
        </p:nvSpPr>
        <p:spPr/>
        <p:txBody>
          <a:bodyPr>
            <a:noAutofit/>
          </a:bodyPr>
          <a:lstStyle/>
          <a:p>
            <a:r>
              <a:rPr lang="en-US" dirty="0" smtClean="0"/>
              <a:t>New Multi-year </a:t>
            </a:r>
            <a:r>
              <a:rPr lang="en-US" dirty="0"/>
              <a:t>Study of Recidivism</a:t>
            </a:r>
            <a:br>
              <a:rPr lang="en-US" dirty="0"/>
            </a:br>
            <a:endParaRPr lang="en-US" dirty="0"/>
          </a:p>
        </p:txBody>
      </p:sp>
    </p:spTree>
    <p:extLst>
      <p:ext uri="{BB962C8B-B14F-4D97-AF65-F5344CB8AC3E}">
        <p14:creationId xmlns:p14="http://schemas.microsoft.com/office/powerpoint/2010/main" val="249053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US" dirty="0"/>
              <a:t>25,431 study subjects are federal offenders: </a:t>
            </a:r>
            <a:endParaRPr lang="en-US" dirty="0" smtClean="0"/>
          </a:p>
          <a:p>
            <a:pPr marL="971539" lvl="1" indent="-514350">
              <a:spcBef>
                <a:spcPts val="1000"/>
              </a:spcBef>
              <a:buFont typeface="+mj-lt"/>
              <a:buAutoNum type="arabicParenR"/>
            </a:pPr>
            <a:r>
              <a:rPr lang="en-US" sz="2800" dirty="0" smtClean="0"/>
              <a:t>who </a:t>
            </a:r>
            <a:r>
              <a:rPr lang="en-US" sz="2800" dirty="0"/>
              <a:t>are citizens; </a:t>
            </a:r>
          </a:p>
          <a:p>
            <a:pPr marL="971539" lvl="1" indent="-514350">
              <a:spcBef>
                <a:spcPts val="1000"/>
              </a:spcBef>
              <a:buFont typeface="+mj-lt"/>
              <a:buAutoNum type="arabicParenR"/>
            </a:pPr>
            <a:r>
              <a:rPr lang="en-US" sz="2800" dirty="0"/>
              <a:t>who re-entered the community in CY2005; </a:t>
            </a:r>
          </a:p>
          <a:p>
            <a:pPr marL="971539" lvl="1" indent="-514350">
              <a:spcBef>
                <a:spcPts val="1000"/>
              </a:spcBef>
              <a:buFont typeface="+mj-lt"/>
              <a:buAutoNum type="arabicParenR"/>
            </a:pPr>
            <a:r>
              <a:rPr lang="en-US" sz="2800" dirty="0"/>
              <a:t>whose PSR is available; </a:t>
            </a:r>
          </a:p>
          <a:p>
            <a:pPr marL="971539" lvl="1" indent="-514350">
              <a:spcBef>
                <a:spcPts val="1000"/>
              </a:spcBef>
              <a:buFont typeface="+mj-lt"/>
              <a:buAutoNum type="arabicParenR"/>
            </a:pPr>
            <a:r>
              <a:rPr lang="en-US" sz="2800" dirty="0"/>
              <a:t>who have valid FBI numbers which could be located in Criminal History Repositories (NLETS) in at least one of 50 states, DC, or federal records; </a:t>
            </a:r>
          </a:p>
          <a:p>
            <a:pPr marL="971539" lvl="1" indent="-514350">
              <a:spcBef>
                <a:spcPts val="1000"/>
              </a:spcBef>
              <a:buFont typeface="+mj-lt"/>
              <a:buAutoNum type="arabicParenR"/>
            </a:pPr>
            <a:r>
              <a:rPr lang="en-US" sz="2800" dirty="0"/>
              <a:t>who were not reported dead or escaped or detained; and</a:t>
            </a:r>
          </a:p>
          <a:p>
            <a:pPr marL="971539" lvl="1" indent="-514350">
              <a:spcBef>
                <a:spcPts val="1000"/>
              </a:spcBef>
              <a:buFont typeface="+mj-lt"/>
              <a:buAutoNum type="arabicParenR"/>
            </a:pPr>
            <a:r>
              <a:rPr lang="en-US" sz="2800" dirty="0"/>
              <a:t>whose sentences were not vacated.</a:t>
            </a:r>
          </a:p>
          <a:p>
            <a:endParaRPr lang="en-US" dirty="0"/>
          </a:p>
        </p:txBody>
      </p:sp>
      <p:sp>
        <p:nvSpPr>
          <p:cNvPr id="8" name="Title 7"/>
          <p:cNvSpPr>
            <a:spLocks noGrp="1"/>
          </p:cNvSpPr>
          <p:nvPr>
            <p:ph type="title"/>
          </p:nvPr>
        </p:nvSpPr>
        <p:spPr/>
        <p:txBody>
          <a:bodyPr/>
          <a:lstStyle/>
          <a:p>
            <a:r>
              <a:rPr lang="en-US" dirty="0" smtClean="0"/>
              <a:t>New Multi-year Study of Recidivism</a:t>
            </a:r>
            <a:endParaRPr lang="en-US" dirty="0"/>
          </a:p>
        </p:txBody>
      </p:sp>
    </p:spTree>
    <p:extLst>
      <p:ext uri="{BB962C8B-B14F-4D97-AF65-F5344CB8AC3E}">
        <p14:creationId xmlns:p14="http://schemas.microsoft.com/office/powerpoint/2010/main" val="3718353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pPr marL="0" indent="0">
              <a:buNone/>
            </a:pPr>
            <a:r>
              <a:rPr lang="en-US" sz="2400" dirty="0"/>
              <a:t>Recidivism is </a:t>
            </a:r>
            <a:r>
              <a:rPr lang="en-US" sz="2400" b="1" dirty="0"/>
              <a:t>measured</a:t>
            </a:r>
            <a:r>
              <a:rPr lang="en-US" sz="2400" dirty="0"/>
              <a:t> by</a:t>
            </a:r>
            <a:r>
              <a:rPr lang="en-US" sz="2400" dirty="0" smtClean="0"/>
              <a:t>:</a:t>
            </a:r>
            <a:endParaRPr lang="en-US" sz="2400" dirty="0"/>
          </a:p>
          <a:p>
            <a:r>
              <a:rPr lang="en-US" sz="2400" b="1" dirty="0"/>
              <a:t>Re-Arrest:</a:t>
            </a:r>
            <a:r>
              <a:rPr lang="en-US" sz="2400" dirty="0"/>
              <a:t> An arrest within 8 years of release from </a:t>
            </a:r>
            <a:r>
              <a:rPr lang="en-US" sz="2400" dirty="0" smtClean="0"/>
              <a:t>confinement/court.</a:t>
            </a:r>
          </a:p>
          <a:p>
            <a:pPr lvl="1"/>
            <a:r>
              <a:rPr lang="en-US" sz="2000" dirty="0" smtClean="0"/>
              <a:t>Excludes </a:t>
            </a:r>
            <a:r>
              <a:rPr lang="en-US" sz="2000" dirty="0"/>
              <a:t>arrests for minor traffic offenses. </a:t>
            </a:r>
            <a:endParaRPr lang="en-US" sz="2000" dirty="0" smtClean="0"/>
          </a:p>
          <a:p>
            <a:pPr lvl="1"/>
            <a:r>
              <a:rPr lang="en-US" sz="2000" dirty="0" smtClean="0"/>
              <a:t>Includes </a:t>
            </a:r>
            <a:r>
              <a:rPr lang="en-US" sz="2000" dirty="0"/>
              <a:t>revocations of supervision and returns reported by BOP. </a:t>
            </a:r>
          </a:p>
          <a:p>
            <a:r>
              <a:rPr lang="en-US" sz="2400" b="1" dirty="0"/>
              <a:t>Re-Conviction:</a:t>
            </a:r>
            <a:r>
              <a:rPr lang="en-US" sz="2400" dirty="0"/>
              <a:t> An arrest within 8 years of release that resulted in a subsequent court conviction.</a:t>
            </a:r>
          </a:p>
          <a:p>
            <a:pPr marL="685788" lvl="2">
              <a:spcBef>
                <a:spcPts val="1000"/>
              </a:spcBef>
            </a:pPr>
            <a:r>
              <a:rPr lang="en-US" dirty="0"/>
              <a:t>Revocations of supervision will not be included since no formal prosecution occurred. </a:t>
            </a:r>
          </a:p>
          <a:p>
            <a:r>
              <a:rPr lang="en-US" sz="2400" b="1" dirty="0"/>
              <a:t>Re-Incarceration:</a:t>
            </a:r>
            <a:r>
              <a:rPr lang="en-US" sz="2400" dirty="0"/>
              <a:t> An arrest within 8 years of release that resulted in a prison or jail sentence. </a:t>
            </a:r>
          </a:p>
          <a:p>
            <a:pPr marL="685788" lvl="2">
              <a:spcBef>
                <a:spcPts val="1000"/>
              </a:spcBef>
            </a:pPr>
            <a:r>
              <a:rPr lang="en-US" dirty="0"/>
              <a:t>Includes return to BOP custody not accompanied by a conviction, such as revocations of supervision that result in term of incarceration. </a:t>
            </a:r>
          </a:p>
          <a:p>
            <a:endParaRPr lang="en-US" dirty="0"/>
          </a:p>
        </p:txBody>
      </p:sp>
      <p:sp>
        <p:nvSpPr>
          <p:cNvPr id="9" name="Title 8"/>
          <p:cNvSpPr>
            <a:spLocks noGrp="1"/>
          </p:cNvSpPr>
          <p:nvPr>
            <p:ph type="title"/>
          </p:nvPr>
        </p:nvSpPr>
        <p:spPr/>
        <p:txBody>
          <a:bodyPr>
            <a:normAutofit/>
          </a:bodyPr>
          <a:lstStyle/>
          <a:p>
            <a:r>
              <a:rPr lang="en-US" dirty="0"/>
              <a:t>Multiple Measures of Recidivism</a:t>
            </a:r>
            <a:br>
              <a:rPr lang="en-US" dirty="0"/>
            </a:br>
            <a:endParaRPr lang="en-US" sz="3100" dirty="0"/>
          </a:p>
        </p:txBody>
      </p:sp>
    </p:spTree>
    <p:extLst>
      <p:ext uri="{BB962C8B-B14F-4D97-AF65-F5344CB8AC3E}">
        <p14:creationId xmlns:p14="http://schemas.microsoft.com/office/powerpoint/2010/main" val="3117623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Instant Offense </a:t>
            </a:r>
            <a:r>
              <a:rPr lang="en-US" dirty="0"/>
              <a:t>for CY05 Released Offenders</a:t>
            </a:r>
            <a:br>
              <a:rPr lang="en-US" dirty="0"/>
            </a:br>
            <a:r>
              <a:rPr lang="en-US" dirty="0"/>
              <a:t>(</a:t>
            </a:r>
            <a:r>
              <a:rPr lang="en-US" dirty="0" smtClean="0"/>
              <a:t>N=25,429)</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914591942"/>
              </p:ext>
            </p:extLst>
          </p:nvPr>
        </p:nvGraphicFramePr>
        <p:xfrm>
          <a:off x="1115121" y="1605774"/>
          <a:ext cx="10055349" cy="45237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a:spLocks noGrp="1"/>
          </p:cNvSpPr>
          <p:nvPr>
            <p:ph type="body" sz="quarter" idx="15"/>
          </p:nvPr>
        </p:nvSpPr>
        <p:spPr>
          <a:xfrm>
            <a:off x="1066739" y="6161989"/>
            <a:ext cx="10152111" cy="440575"/>
          </a:xfrm>
        </p:spPr>
        <p:txBody>
          <a:bodyPr anchor="b"/>
          <a:lstStyle/>
          <a:p>
            <a:pPr>
              <a:defRPr/>
            </a:pPr>
            <a:r>
              <a:rPr lang="en-US" sz="1000" dirty="0"/>
              <a:t>SOURCE: U.S. Sentencing Commission FY1991-2006 Datafiles, </a:t>
            </a:r>
            <a:r>
              <a:rPr lang="en-US" sz="1000" dirty="0" smtClean="0"/>
              <a:t>USSCFY1991-2006</a:t>
            </a:r>
            <a:r>
              <a:rPr lang="en-US" sz="1000" dirty="0"/>
              <a:t>. Of the 25,431 cases analyzed, two were excluded due to lack of information on type of offense.</a:t>
            </a:r>
          </a:p>
        </p:txBody>
      </p:sp>
    </p:spTree>
    <p:extLst>
      <p:ext uri="{BB962C8B-B14F-4D97-AF65-F5344CB8AC3E}">
        <p14:creationId xmlns:p14="http://schemas.microsoft.com/office/powerpoint/2010/main" val="4160606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Criminal History Category for </a:t>
            </a:r>
            <a:r>
              <a:rPr lang="en-US" dirty="0"/>
              <a:t>CY05 Released Offenders</a:t>
            </a:r>
            <a:br>
              <a:rPr lang="en-US" dirty="0"/>
            </a:br>
            <a:r>
              <a:rPr lang="en-US" dirty="0"/>
              <a:t>(</a:t>
            </a:r>
            <a:r>
              <a:rPr lang="en-US" dirty="0" smtClean="0"/>
              <a:t>N=25,321)</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266573075"/>
              </p:ext>
            </p:extLst>
          </p:nvPr>
        </p:nvGraphicFramePr>
        <p:xfrm>
          <a:off x="1115121" y="1605774"/>
          <a:ext cx="10055349" cy="45237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a:spLocks noGrp="1"/>
          </p:cNvSpPr>
          <p:nvPr>
            <p:ph type="body" sz="quarter" idx="15"/>
          </p:nvPr>
        </p:nvSpPr>
        <p:spPr>
          <a:xfrm>
            <a:off x="1066739" y="6275135"/>
            <a:ext cx="10152111" cy="440575"/>
          </a:xfrm>
        </p:spPr>
        <p:txBody>
          <a:bodyPr anchor="b"/>
          <a:lstStyle/>
          <a:p>
            <a:pPr>
              <a:defRPr/>
            </a:pPr>
            <a:endParaRPr lang="en-US" sz="1000" dirty="0"/>
          </a:p>
          <a:p>
            <a:pPr>
              <a:defRPr/>
            </a:pPr>
            <a:r>
              <a:rPr lang="en-US" sz="1000" dirty="0"/>
              <a:t>SOURCE: U.S. Sentencing Commission FY1991-2006 Datafiles, </a:t>
            </a:r>
            <a:r>
              <a:rPr lang="en-US" sz="1000" dirty="0" smtClean="0"/>
              <a:t>USSCFY1991-2006</a:t>
            </a:r>
            <a:r>
              <a:rPr lang="en-US" sz="1000" dirty="0"/>
              <a:t>. Of the 25,431 cases analyzed, 110 were excluded due to missing information on criminal history category.</a:t>
            </a:r>
          </a:p>
        </p:txBody>
      </p:sp>
    </p:spTree>
    <p:extLst>
      <p:ext uri="{BB962C8B-B14F-4D97-AF65-F5344CB8AC3E}">
        <p14:creationId xmlns:p14="http://schemas.microsoft.com/office/powerpoint/2010/main" val="2450596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Type of Sentence Imposed for CY05 Released Offenders</a:t>
            </a:r>
            <a:br>
              <a:rPr lang="en-US" dirty="0" smtClean="0"/>
            </a:br>
            <a:r>
              <a:rPr lang="en-US" dirty="0" smtClean="0"/>
              <a:t>(N=25,394)</a:t>
            </a:r>
            <a:endParaRPr lang="en-US" dirty="0"/>
          </a:p>
        </p:txBody>
      </p:sp>
      <p:sp>
        <p:nvSpPr>
          <p:cNvPr id="4" name="Text Placeholder 3"/>
          <p:cNvSpPr>
            <a:spLocks noGrp="1"/>
          </p:cNvSpPr>
          <p:nvPr>
            <p:ph type="body" sz="quarter" idx="15"/>
          </p:nvPr>
        </p:nvSpPr>
        <p:spPr>
          <a:xfrm>
            <a:off x="1066739" y="6288989"/>
            <a:ext cx="10152111" cy="440575"/>
          </a:xfrm>
        </p:spPr>
        <p:txBody>
          <a:bodyPr anchor="b"/>
          <a:lstStyle/>
          <a:p>
            <a:pPr>
              <a:defRPr/>
            </a:pPr>
            <a:r>
              <a:rPr lang="en-US" sz="1000" dirty="0"/>
              <a:t>SOURCE: U.S. Sentencing Commission FY1991-2006 Datafiles, </a:t>
            </a:r>
            <a:r>
              <a:rPr lang="en-US" sz="1000" dirty="0" smtClean="0"/>
              <a:t>USSCFY1991-2006</a:t>
            </a:r>
            <a:r>
              <a:rPr lang="en-US" sz="1000" dirty="0"/>
              <a:t>. Of the 25,431 cases </a:t>
            </a:r>
            <a:r>
              <a:rPr lang="en-US" sz="1000" dirty="0" smtClean="0"/>
              <a:t>analyzed, 37 </a:t>
            </a:r>
            <a:r>
              <a:rPr lang="en-US" sz="1000" dirty="0"/>
              <a:t>were excluded that were missing information on type of sentence imposed.</a:t>
            </a:r>
          </a:p>
        </p:txBody>
      </p:sp>
      <p:graphicFrame>
        <p:nvGraphicFramePr>
          <p:cNvPr id="5" name="Content Placeholder 6"/>
          <p:cNvGraphicFramePr>
            <a:graphicFrameLocks/>
          </p:cNvGraphicFramePr>
          <p:nvPr>
            <p:extLst>
              <p:ext uri="{D42A27DB-BD31-4B8C-83A1-F6EECF244321}">
                <p14:modId xmlns:p14="http://schemas.microsoft.com/office/powerpoint/2010/main" val="954823498"/>
              </p:ext>
            </p:extLst>
          </p:nvPr>
        </p:nvGraphicFramePr>
        <p:xfrm>
          <a:off x="1115121" y="1605774"/>
          <a:ext cx="10055349" cy="4523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68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sz="quarter" idx="13"/>
          </p:nvPr>
        </p:nvSpPr>
        <p:spPr/>
        <p:txBody>
          <a:bodyPr>
            <a:normAutofit/>
          </a:bodyPr>
          <a:lstStyle/>
          <a:p>
            <a:r>
              <a:rPr lang="en-US" sz="4400" b="1" cap="small" dirty="0" smtClean="0">
                <a:latin typeface="Cambria" panose="02040503050406030204" pitchFamily="18" charset="0"/>
              </a:rPr>
              <a:t>Results</a:t>
            </a:r>
            <a:endParaRPr lang="en-US" sz="4400" cap="small" dirty="0">
              <a:latin typeface="Cambria" panose="02040503050406030204" pitchFamily="18" charset="0"/>
            </a:endParaRPr>
          </a:p>
        </p:txBody>
      </p:sp>
    </p:spTree>
    <p:extLst>
      <p:ext uri="{BB962C8B-B14F-4D97-AF65-F5344CB8AC3E}">
        <p14:creationId xmlns:p14="http://schemas.microsoft.com/office/powerpoint/2010/main" val="236036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nvPr>
        </p:nvGraphicFramePr>
        <p:xfrm>
          <a:off x="604838" y="1755775"/>
          <a:ext cx="5576606" cy="3647342"/>
        </p:xfrm>
        <a:graphic>
          <a:graphicData uri="http://schemas.openxmlformats.org/drawingml/2006/table">
            <a:tbl>
              <a:tblPr firstRow="1" bandRow="1">
                <a:tableStyleId>{7DF18680-E054-41AD-8BC1-D1AEF772440D}</a:tableStyleId>
              </a:tblPr>
              <a:tblGrid>
                <a:gridCol w="3214501"/>
                <a:gridCol w="2362105"/>
              </a:tblGrid>
              <a:tr h="866271">
                <a:tc>
                  <a:txBody>
                    <a:bodyPr/>
                    <a:lstStyle/>
                    <a:p>
                      <a:endParaRPr lang="en-US" sz="2000" dirty="0">
                        <a:latin typeface="+mj-lt"/>
                        <a:cs typeface="Arial" panose="020B0604020202020204" pitchFamily="34" charset="0"/>
                      </a:endParaRPr>
                    </a:p>
                  </a:txBody>
                  <a:tcPr/>
                </a:tc>
                <a:tc>
                  <a:txBody>
                    <a:bodyPr/>
                    <a:lstStyle/>
                    <a:p>
                      <a:pPr algn="ctr"/>
                      <a:r>
                        <a:rPr lang="en-US" sz="2000" dirty="0" smtClean="0">
                          <a:latin typeface="+mj-lt"/>
                          <a:cs typeface="Arial" panose="020B0604020202020204" pitchFamily="34" charset="0"/>
                        </a:rPr>
                        <a:t>Re-Arrest</a:t>
                      </a:r>
                      <a:endParaRPr lang="en-US" sz="2000" dirty="0">
                        <a:latin typeface="+mj-lt"/>
                        <a:cs typeface="Arial" panose="020B0604020202020204" pitchFamily="34" charset="0"/>
                      </a:endParaRPr>
                    </a:p>
                  </a:txBody>
                  <a:tcPr/>
                </a:tc>
              </a:tr>
              <a:tr h="677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cs typeface="Arial" panose="020B0604020202020204" pitchFamily="34" charset="0"/>
                        </a:rPr>
                        <a:t>Percent</a:t>
                      </a:r>
                    </a:p>
                  </a:txBody>
                  <a:tcPr anchor="ctr"/>
                </a:tc>
                <a:tc>
                  <a:txBody>
                    <a:bodyPr/>
                    <a:lstStyle/>
                    <a:p>
                      <a:pPr algn="ctr"/>
                      <a:r>
                        <a:rPr lang="en-US" sz="2000" b="0" dirty="0" smtClean="0">
                          <a:latin typeface="+mj-lt"/>
                          <a:cs typeface="Arial" panose="020B0604020202020204" pitchFamily="34" charset="0"/>
                        </a:rPr>
                        <a:t>49.4%</a:t>
                      </a:r>
                      <a:endParaRPr lang="en-US" sz="2000" b="0" dirty="0">
                        <a:latin typeface="+mj-lt"/>
                        <a:cs typeface="Arial" panose="020B0604020202020204" pitchFamily="34" charset="0"/>
                      </a:endParaRPr>
                    </a:p>
                  </a:txBody>
                  <a:tcPr anchor="ctr"/>
                </a:tc>
              </a:tr>
              <a:tr h="677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cs typeface="Arial" panose="020B0604020202020204" pitchFamily="34" charset="0"/>
                        </a:rPr>
                        <a:t>Median Time to Recidivism</a:t>
                      </a:r>
                    </a:p>
                  </a:txBody>
                  <a:tcPr anchor="ctr"/>
                </a:tc>
                <a:tc>
                  <a:txBody>
                    <a:bodyPr/>
                    <a:lstStyle/>
                    <a:p>
                      <a:pPr algn="ctr"/>
                      <a:r>
                        <a:rPr lang="en-US" sz="2000" dirty="0" smtClean="0">
                          <a:latin typeface="+mj-lt"/>
                          <a:cs typeface="Arial" panose="020B0604020202020204" pitchFamily="34" charset="0"/>
                        </a:rPr>
                        <a:t>21 Months</a:t>
                      </a:r>
                    </a:p>
                  </a:txBody>
                  <a:tcPr anchor="ctr"/>
                </a:tc>
              </a:tr>
              <a:tr h="677951">
                <a:tc>
                  <a:txBody>
                    <a:bodyPr/>
                    <a:lstStyle/>
                    <a:p>
                      <a:r>
                        <a:rPr lang="en-US" sz="2000" b="1" kern="1200" dirty="0" smtClean="0">
                          <a:solidFill>
                            <a:schemeClr val="dk1"/>
                          </a:solidFill>
                          <a:latin typeface="+mn-lt"/>
                          <a:ea typeface="+mn-ea"/>
                          <a:cs typeface="Arial" panose="020B0604020202020204" pitchFamily="34" charset="0"/>
                        </a:rPr>
                        <a:t>Median </a:t>
                      </a:r>
                      <a:r>
                        <a:rPr lang="en-US" sz="2000" b="1" dirty="0" smtClean="0">
                          <a:latin typeface="+mj-lt"/>
                          <a:cs typeface="Arial" panose="020B0604020202020204" pitchFamily="34" charset="0"/>
                        </a:rPr>
                        <a:t>Number of Recidivism Events</a:t>
                      </a:r>
                    </a:p>
                  </a:txBody>
                  <a:tcPr anchor="ctr"/>
                </a:tc>
                <a:tc>
                  <a:txBody>
                    <a:bodyPr/>
                    <a:lstStyle/>
                    <a:p>
                      <a:pPr algn="ctr"/>
                      <a:r>
                        <a:rPr lang="en-US" sz="2000" dirty="0" smtClean="0">
                          <a:latin typeface="+mj-lt"/>
                          <a:cs typeface="Arial" panose="020B0604020202020204" pitchFamily="34" charset="0"/>
                        </a:rPr>
                        <a:t>2</a:t>
                      </a:r>
                      <a:endParaRPr lang="en-US" sz="2000" dirty="0">
                        <a:latin typeface="+mj-lt"/>
                        <a:cs typeface="Arial" panose="020B0604020202020204" pitchFamily="34" charset="0"/>
                      </a:endParaRPr>
                    </a:p>
                  </a:txBody>
                  <a:tcPr anchor="ctr"/>
                </a:tc>
              </a:tr>
              <a:tr h="677951">
                <a:tc>
                  <a:txBody>
                    <a:bodyPr/>
                    <a:lstStyle/>
                    <a:p>
                      <a:r>
                        <a:rPr lang="en-US" sz="2000" b="1" kern="1200" dirty="0" smtClean="0">
                          <a:solidFill>
                            <a:schemeClr val="dk1"/>
                          </a:solidFill>
                          <a:latin typeface="+mn-lt"/>
                          <a:ea typeface="+mn-ea"/>
                          <a:cs typeface="Arial" panose="020B0604020202020204" pitchFamily="34" charset="0"/>
                        </a:rPr>
                        <a:t>Most Frequent Felony</a:t>
                      </a:r>
                      <a:r>
                        <a:rPr lang="en-US" sz="2000" b="1" kern="1200" baseline="0" dirty="0" smtClean="0">
                          <a:solidFill>
                            <a:schemeClr val="dk1"/>
                          </a:solidFill>
                          <a:latin typeface="+mn-lt"/>
                          <a:ea typeface="+mn-ea"/>
                          <a:cs typeface="Arial" panose="020B0604020202020204" pitchFamily="34" charset="0"/>
                        </a:rPr>
                        <a:t> Event </a:t>
                      </a:r>
                      <a:r>
                        <a:rPr lang="en-US" sz="2000" b="1" baseline="0" dirty="0" smtClean="0">
                          <a:latin typeface="+mj-lt"/>
                          <a:cs typeface="Arial" panose="020B0604020202020204" pitchFamily="34" charset="0"/>
                        </a:rPr>
                        <a:t>(%)</a:t>
                      </a:r>
                      <a:endParaRPr lang="en-US" sz="2000" b="1" dirty="0">
                        <a:latin typeface="+mj-lt"/>
                        <a:cs typeface="Arial" panose="020B0604020202020204" pitchFamily="34" charset="0"/>
                      </a:endParaRPr>
                    </a:p>
                  </a:txBody>
                  <a:tcPr anchor="ctr"/>
                </a:tc>
                <a:tc>
                  <a:txBody>
                    <a:bodyPr/>
                    <a:lstStyle/>
                    <a:p>
                      <a:pPr algn="ctr"/>
                      <a:r>
                        <a:rPr lang="en-US" sz="2000" dirty="0" smtClean="0">
                          <a:latin typeface="+mj-lt"/>
                          <a:cs typeface="Arial" panose="020B0604020202020204" pitchFamily="34" charset="0"/>
                        </a:rPr>
                        <a:t>Drug Trafficking (19.2%)</a:t>
                      </a:r>
                      <a:endParaRPr lang="en-US" sz="2000" dirty="0">
                        <a:latin typeface="+mj-lt"/>
                        <a:cs typeface="Arial" panose="020B0604020202020204" pitchFamily="34" charset="0"/>
                      </a:endParaRPr>
                    </a:p>
                  </a:txBody>
                  <a:tcPr anchor="ctr"/>
                </a:tc>
              </a:tr>
            </a:tbl>
          </a:graphicData>
        </a:graphic>
      </p:graphicFrame>
      <p:sp>
        <p:nvSpPr>
          <p:cNvPr id="3" name="Title 2"/>
          <p:cNvSpPr>
            <a:spLocks noGrp="1"/>
          </p:cNvSpPr>
          <p:nvPr>
            <p:ph type="title"/>
          </p:nvPr>
        </p:nvSpPr>
        <p:spPr/>
        <p:txBody>
          <a:bodyPr/>
          <a:lstStyle/>
          <a:p>
            <a:r>
              <a:rPr lang="en-US" dirty="0" smtClean="0"/>
              <a:t>Recidivism of CY05 Released Offenders</a:t>
            </a:r>
            <a:endParaRPr lang="en-US" dirty="0"/>
          </a:p>
        </p:txBody>
      </p:sp>
      <p:sp>
        <p:nvSpPr>
          <p:cNvPr id="18" name="Text Placeholder 3"/>
          <p:cNvSpPr txBox="1">
            <a:spLocks/>
          </p:cNvSpPr>
          <p:nvPr/>
        </p:nvSpPr>
        <p:spPr>
          <a:xfrm>
            <a:off x="604838" y="6161990"/>
            <a:ext cx="10152111" cy="440575"/>
          </a:xfrm>
          <a:prstGeom prst="rect">
            <a:avLst/>
          </a:prstGeom>
        </p:spPr>
        <p:txBody>
          <a:bodyPr anchor="b"/>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accent5">
                    <a:lumMod val="50000"/>
                  </a:schemeClr>
                </a:solidFill>
                <a:latin typeface="Cambria" panose="020405030504060302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000" dirty="0">
                <a:solidFill>
                  <a:srgbClr val="4472C4">
                    <a:lumMod val="50000"/>
                  </a:srgbClr>
                </a:solidFill>
              </a:rPr>
              <a:t>SOURCE: U.S. Sentencing Commission FY1991-2006 Datafiles, </a:t>
            </a:r>
            <a:r>
              <a:rPr lang="en-US" sz="1000" dirty="0" smtClean="0">
                <a:solidFill>
                  <a:srgbClr val="4472C4">
                    <a:lumMod val="50000"/>
                  </a:srgbClr>
                </a:solidFill>
              </a:rPr>
              <a:t>USSCFY1991-2006</a:t>
            </a:r>
            <a:r>
              <a:rPr lang="en-US" sz="1000" dirty="0">
                <a:solidFill>
                  <a:srgbClr val="4472C4">
                    <a:lumMod val="50000"/>
                  </a:srgbClr>
                </a:solidFill>
              </a:rPr>
              <a:t>. Of the 25,431 cases analyzed, 12,879 were excluded due to having no re-arrests. An additional 7,273 were excluded due to having no felony arrests after release from prison.</a:t>
            </a:r>
          </a:p>
        </p:txBody>
      </p:sp>
    </p:spTree>
    <p:extLst>
      <p:ext uri="{BB962C8B-B14F-4D97-AF65-F5344CB8AC3E}">
        <p14:creationId xmlns:p14="http://schemas.microsoft.com/office/powerpoint/2010/main" val="2874121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a:solidFill>
                  <a:srgbClr val="203864"/>
                </a:solidFill>
              </a:rPr>
              <a:t>The Sentencing Reform Act established a research and development program within the Commission for the purpose of – </a:t>
            </a:r>
          </a:p>
          <a:p>
            <a:pPr lvl="1">
              <a:spcBef>
                <a:spcPts val="1000"/>
              </a:spcBef>
            </a:pPr>
            <a:r>
              <a:rPr lang="en-US" b="1" dirty="0" smtClean="0">
                <a:solidFill>
                  <a:srgbClr val="203864"/>
                </a:solidFill>
              </a:rPr>
              <a:t>(</a:t>
            </a:r>
            <a:r>
              <a:rPr lang="en-US" b="1" dirty="0">
                <a:solidFill>
                  <a:srgbClr val="203864"/>
                </a:solidFill>
              </a:rPr>
              <a:t>A)</a:t>
            </a:r>
            <a:r>
              <a:rPr lang="en-US" dirty="0">
                <a:solidFill>
                  <a:srgbClr val="203864"/>
                </a:solidFill>
              </a:rPr>
              <a:t> serving as a </a:t>
            </a:r>
            <a:r>
              <a:rPr lang="en-US" u="sng" dirty="0">
                <a:solidFill>
                  <a:srgbClr val="203864"/>
                </a:solidFill>
              </a:rPr>
              <a:t>clearinghouse and information center</a:t>
            </a:r>
            <a:r>
              <a:rPr lang="en-US" dirty="0">
                <a:solidFill>
                  <a:srgbClr val="203864"/>
                </a:solidFill>
              </a:rPr>
              <a:t> for the collection, preparation, and dissemination of information on Federal sentencing practices; </a:t>
            </a:r>
            <a:r>
              <a:rPr lang="en-US" dirty="0" smtClean="0">
                <a:solidFill>
                  <a:srgbClr val="203864"/>
                </a:solidFill>
              </a:rPr>
              <a:t>and</a:t>
            </a:r>
          </a:p>
          <a:p>
            <a:pPr lvl="1">
              <a:spcBef>
                <a:spcPts val="1000"/>
              </a:spcBef>
            </a:pPr>
            <a:r>
              <a:rPr lang="en-US" b="1" dirty="0" smtClean="0">
                <a:solidFill>
                  <a:srgbClr val="203864"/>
                </a:solidFill>
              </a:rPr>
              <a:t>(B</a:t>
            </a:r>
            <a:r>
              <a:rPr lang="en-US" b="1" dirty="0">
                <a:solidFill>
                  <a:srgbClr val="203864"/>
                </a:solidFill>
              </a:rPr>
              <a:t>)</a:t>
            </a:r>
            <a:r>
              <a:rPr lang="en-US" dirty="0">
                <a:solidFill>
                  <a:srgbClr val="203864"/>
                </a:solidFill>
              </a:rPr>
              <a:t> assisting and serving in a </a:t>
            </a:r>
            <a:r>
              <a:rPr lang="en-US" u="sng" dirty="0">
                <a:solidFill>
                  <a:srgbClr val="203864"/>
                </a:solidFill>
              </a:rPr>
              <a:t>consulting capacity to Federal courts, departments, and agencies</a:t>
            </a:r>
            <a:r>
              <a:rPr lang="en-US" dirty="0">
                <a:solidFill>
                  <a:srgbClr val="203864"/>
                </a:solidFill>
              </a:rPr>
              <a:t> in the development, maintenance, and coordination of sound sentencing practices. </a:t>
            </a:r>
          </a:p>
          <a:p>
            <a:pPr marL="0" indent="0">
              <a:buNone/>
            </a:pPr>
            <a:r>
              <a:rPr lang="en-US" dirty="0">
                <a:solidFill>
                  <a:srgbClr val="203864"/>
                </a:solidFill>
              </a:rPr>
              <a:t>28 U.S.C. § 995(a)(12) (emphasis added) </a:t>
            </a:r>
          </a:p>
          <a:p>
            <a:pPr marL="0" indent="0">
              <a:buNone/>
            </a:pPr>
            <a:endParaRPr lang="en-US" dirty="0"/>
          </a:p>
        </p:txBody>
      </p:sp>
      <p:sp>
        <p:nvSpPr>
          <p:cNvPr id="13314" name="Rectangle 2"/>
          <p:cNvSpPr>
            <a:spLocks noGrp="1" noChangeArrowheads="1"/>
          </p:cNvSpPr>
          <p:nvPr>
            <p:ph type="title"/>
          </p:nvPr>
        </p:nvSpPr>
        <p:spPr/>
        <p:txBody>
          <a:bodyPr/>
          <a:lstStyle/>
          <a:p>
            <a:r>
              <a:rPr lang="en-US" altLang="en-US" dirty="0" smtClean="0"/>
              <a:t>ORD Authorities</a:t>
            </a:r>
          </a:p>
        </p:txBody>
      </p:sp>
    </p:spTree>
    <p:extLst>
      <p:ext uri="{BB962C8B-B14F-4D97-AF65-F5344CB8AC3E}">
        <p14:creationId xmlns:p14="http://schemas.microsoft.com/office/powerpoint/2010/main" val="965177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nvPr>
        </p:nvGraphicFramePr>
        <p:xfrm>
          <a:off x="604838" y="1755775"/>
          <a:ext cx="7938712" cy="3647342"/>
        </p:xfrm>
        <a:graphic>
          <a:graphicData uri="http://schemas.openxmlformats.org/drawingml/2006/table">
            <a:tbl>
              <a:tblPr firstRow="1" bandRow="1">
                <a:tableStyleId>{7DF18680-E054-41AD-8BC1-D1AEF772440D}</a:tableStyleId>
              </a:tblPr>
              <a:tblGrid>
                <a:gridCol w="3214501"/>
                <a:gridCol w="2362105"/>
                <a:gridCol w="2362106"/>
              </a:tblGrid>
              <a:tr h="866271">
                <a:tc>
                  <a:txBody>
                    <a:bodyPr/>
                    <a:lstStyle/>
                    <a:p>
                      <a:endParaRPr lang="en-US" sz="2000" dirty="0">
                        <a:latin typeface="+mj-lt"/>
                        <a:cs typeface="Arial" panose="020B0604020202020204" pitchFamily="34" charset="0"/>
                      </a:endParaRPr>
                    </a:p>
                  </a:txBody>
                  <a:tcPr/>
                </a:tc>
                <a:tc>
                  <a:txBody>
                    <a:bodyPr/>
                    <a:lstStyle/>
                    <a:p>
                      <a:pPr algn="ctr"/>
                      <a:r>
                        <a:rPr lang="en-US" sz="2000" dirty="0" smtClean="0">
                          <a:latin typeface="+mj-lt"/>
                          <a:cs typeface="Arial" panose="020B0604020202020204" pitchFamily="34" charset="0"/>
                        </a:rPr>
                        <a:t>Re-Arrest</a:t>
                      </a:r>
                      <a:endParaRPr lang="en-US" sz="2000" dirty="0">
                        <a:latin typeface="+mj-lt"/>
                        <a:cs typeface="Arial" panose="020B0604020202020204" pitchFamily="34" charset="0"/>
                      </a:endParaRPr>
                    </a:p>
                  </a:txBody>
                  <a:tcPr/>
                </a:tc>
                <a:tc>
                  <a:txBody>
                    <a:bodyPr/>
                    <a:lstStyle/>
                    <a:p>
                      <a:pPr algn="ctr"/>
                      <a:r>
                        <a:rPr lang="en-US" sz="2000" dirty="0" smtClean="0">
                          <a:latin typeface="+mj-lt"/>
                          <a:cs typeface="Arial" panose="020B0604020202020204" pitchFamily="34" charset="0"/>
                        </a:rPr>
                        <a:t>Re-Conviction</a:t>
                      </a:r>
                      <a:endParaRPr lang="en-US" sz="2000" dirty="0">
                        <a:latin typeface="+mj-lt"/>
                        <a:cs typeface="Arial" panose="020B0604020202020204" pitchFamily="34" charset="0"/>
                      </a:endParaRPr>
                    </a:p>
                  </a:txBody>
                  <a:tcPr/>
                </a:tc>
              </a:tr>
              <a:tr h="677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cs typeface="Arial" panose="020B0604020202020204" pitchFamily="34" charset="0"/>
                        </a:rPr>
                        <a:t>Percent</a:t>
                      </a:r>
                    </a:p>
                  </a:txBody>
                  <a:tcPr anchor="ctr"/>
                </a:tc>
                <a:tc>
                  <a:txBody>
                    <a:bodyPr/>
                    <a:lstStyle/>
                    <a:p>
                      <a:pPr algn="ctr"/>
                      <a:r>
                        <a:rPr lang="en-US" sz="2000" b="0" dirty="0" smtClean="0">
                          <a:latin typeface="+mj-lt"/>
                          <a:cs typeface="Arial" panose="020B0604020202020204" pitchFamily="34" charset="0"/>
                        </a:rPr>
                        <a:t>49.4%</a:t>
                      </a:r>
                      <a:endParaRPr lang="en-US" sz="2000" b="0" dirty="0">
                        <a:latin typeface="+mj-lt"/>
                        <a:cs typeface="Arial" panose="020B0604020202020204" pitchFamily="34" charset="0"/>
                      </a:endParaRPr>
                    </a:p>
                  </a:txBody>
                  <a:tcPr anchor="ctr"/>
                </a:tc>
                <a:tc>
                  <a:txBody>
                    <a:bodyPr/>
                    <a:lstStyle/>
                    <a:p>
                      <a:pPr algn="ctr"/>
                      <a:r>
                        <a:rPr lang="en-US" sz="2000" b="0" dirty="0" smtClean="0">
                          <a:latin typeface="+mj-lt"/>
                          <a:cs typeface="Arial" panose="020B0604020202020204" pitchFamily="34" charset="0"/>
                        </a:rPr>
                        <a:t>31.8%</a:t>
                      </a:r>
                      <a:endParaRPr lang="en-US" sz="2000" b="0" dirty="0">
                        <a:latin typeface="+mj-lt"/>
                        <a:cs typeface="Arial" panose="020B0604020202020204" pitchFamily="34" charset="0"/>
                      </a:endParaRPr>
                    </a:p>
                  </a:txBody>
                  <a:tcPr anchor="ctr"/>
                </a:tc>
              </a:tr>
              <a:tr h="677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cs typeface="Arial" panose="020B0604020202020204" pitchFamily="34" charset="0"/>
                        </a:rPr>
                        <a:t>Median Time to Recidivism</a:t>
                      </a:r>
                    </a:p>
                  </a:txBody>
                  <a:tcPr anchor="ctr"/>
                </a:tc>
                <a:tc>
                  <a:txBody>
                    <a:bodyPr/>
                    <a:lstStyle/>
                    <a:p>
                      <a:pPr algn="ctr"/>
                      <a:r>
                        <a:rPr lang="en-US" sz="2000" dirty="0" smtClean="0">
                          <a:latin typeface="+mj-lt"/>
                          <a:cs typeface="Arial" panose="020B0604020202020204" pitchFamily="34" charset="0"/>
                        </a:rPr>
                        <a:t>21 Months</a:t>
                      </a:r>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smtClean="0">
                          <a:latin typeface="+mj-lt"/>
                          <a:cs typeface="Arial" panose="020B0604020202020204" pitchFamily="34" charset="0"/>
                        </a:rPr>
                        <a:t>30 </a:t>
                      </a:r>
                      <a:r>
                        <a:rPr lang="en-US" sz="2000" kern="1200" dirty="0" smtClean="0">
                          <a:solidFill>
                            <a:schemeClr val="dk1"/>
                          </a:solidFill>
                          <a:latin typeface="+mn-lt"/>
                          <a:ea typeface="+mn-ea"/>
                          <a:cs typeface="Arial" panose="020B0604020202020204" pitchFamily="34" charset="0"/>
                        </a:rPr>
                        <a:t>Months</a:t>
                      </a:r>
                    </a:p>
                  </a:txBody>
                  <a:tcPr anchor="ctr"/>
                </a:tc>
              </a:tr>
              <a:tr h="677951">
                <a:tc>
                  <a:txBody>
                    <a:bodyPr/>
                    <a:lstStyle/>
                    <a:p>
                      <a:r>
                        <a:rPr lang="en-US" sz="2000" b="1" kern="1200" dirty="0" smtClean="0">
                          <a:solidFill>
                            <a:schemeClr val="dk1"/>
                          </a:solidFill>
                          <a:latin typeface="+mn-lt"/>
                          <a:ea typeface="+mn-ea"/>
                          <a:cs typeface="Arial" panose="020B0604020202020204" pitchFamily="34" charset="0"/>
                        </a:rPr>
                        <a:t>Median </a:t>
                      </a:r>
                      <a:r>
                        <a:rPr lang="en-US" sz="2000" b="1" dirty="0" smtClean="0">
                          <a:latin typeface="+mj-lt"/>
                          <a:cs typeface="Arial" panose="020B0604020202020204" pitchFamily="34" charset="0"/>
                        </a:rPr>
                        <a:t>Number of Recidivism Events</a:t>
                      </a:r>
                    </a:p>
                  </a:txBody>
                  <a:tcPr anchor="ctr"/>
                </a:tc>
                <a:tc>
                  <a:txBody>
                    <a:bodyPr/>
                    <a:lstStyle/>
                    <a:p>
                      <a:pPr algn="ctr"/>
                      <a:r>
                        <a:rPr lang="en-US" sz="2000" dirty="0" smtClean="0">
                          <a:latin typeface="+mj-lt"/>
                          <a:cs typeface="Arial" panose="020B0604020202020204" pitchFamily="34" charset="0"/>
                        </a:rPr>
                        <a:t>2</a:t>
                      </a:r>
                      <a:endParaRPr lang="en-US" sz="2000" dirty="0">
                        <a:latin typeface="+mj-lt"/>
                        <a:cs typeface="Arial" panose="020B0604020202020204" pitchFamily="34" charset="0"/>
                      </a:endParaRPr>
                    </a:p>
                  </a:txBody>
                  <a:tcPr anchor="ctr"/>
                </a:tc>
                <a:tc>
                  <a:txBody>
                    <a:bodyPr/>
                    <a:lstStyle/>
                    <a:p>
                      <a:pPr algn="ctr"/>
                      <a:r>
                        <a:rPr lang="en-US" sz="2000" dirty="0" smtClean="0">
                          <a:latin typeface="+mj-lt"/>
                          <a:cs typeface="Arial" panose="020B0604020202020204" pitchFamily="34" charset="0"/>
                        </a:rPr>
                        <a:t>1</a:t>
                      </a:r>
                      <a:endParaRPr lang="en-US" sz="2000" dirty="0">
                        <a:latin typeface="+mj-lt"/>
                        <a:cs typeface="Arial" panose="020B0604020202020204" pitchFamily="34" charset="0"/>
                      </a:endParaRPr>
                    </a:p>
                  </a:txBody>
                  <a:tcPr anchor="ctr"/>
                </a:tc>
              </a:tr>
              <a:tr h="677951">
                <a:tc>
                  <a:txBody>
                    <a:bodyPr/>
                    <a:lstStyle/>
                    <a:p>
                      <a:r>
                        <a:rPr lang="en-US" sz="2000" b="1" dirty="0" smtClean="0">
                          <a:latin typeface="+mj-lt"/>
                          <a:cs typeface="Arial" panose="020B0604020202020204" pitchFamily="34" charset="0"/>
                        </a:rPr>
                        <a:t>Most Frequent Felony</a:t>
                      </a:r>
                      <a:r>
                        <a:rPr lang="en-US" sz="2000" b="1" baseline="0" dirty="0" smtClean="0">
                          <a:latin typeface="+mj-lt"/>
                          <a:cs typeface="Arial" panose="020B0604020202020204" pitchFamily="34" charset="0"/>
                        </a:rPr>
                        <a:t> Event (%)</a:t>
                      </a:r>
                      <a:endParaRPr lang="en-US" sz="2000" b="1" dirty="0">
                        <a:latin typeface="+mj-lt"/>
                        <a:cs typeface="Arial" panose="020B0604020202020204" pitchFamily="34" charset="0"/>
                      </a:endParaRPr>
                    </a:p>
                  </a:txBody>
                  <a:tcPr anchor="ctr"/>
                </a:tc>
                <a:tc>
                  <a:txBody>
                    <a:bodyPr/>
                    <a:lstStyle/>
                    <a:p>
                      <a:pPr algn="ctr"/>
                      <a:r>
                        <a:rPr lang="en-US" sz="2000" dirty="0" smtClean="0">
                          <a:latin typeface="+mj-lt"/>
                          <a:cs typeface="Arial" panose="020B0604020202020204" pitchFamily="34" charset="0"/>
                        </a:rPr>
                        <a:t>Drug Trafficking (19.2%)</a:t>
                      </a:r>
                      <a:endParaRPr lang="en-US" sz="2000" dirty="0">
                        <a:latin typeface="+mj-lt"/>
                        <a:cs typeface="Arial" panose="020B0604020202020204" pitchFamily="34" charset="0"/>
                      </a:endParaRPr>
                    </a:p>
                  </a:txBody>
                  <a:tcPr anchor="ctr"/>
                </a:tc>
                <a:tc>
                  <a:txBody>
                    <a:bodyPr/>
                    <a:lstStyle/>
                    <a:p>
                      <a:pPr algn="ctr"/>
                      <a:r>
                        <a:rPr lang="en-US" sz="2000" dirty="0" smtClean="0">
                          <a:latin typeface="+mj-lt"/>
                          <a:cs typeface="Arial" panose="020B0604020202020204" pitchFamily="34" charset="0"/>
                        </a:rPr>
                        <a:t>Drug Trafficking (19.9%)</a:t>
                      </a:r>
                      <a:endParaRPr lang="en-US" sz="2000" dirty="0">
                        <a:latin typeface="+mj-lt"/>
                        <a:cs typeface="Arial" panose="020B0604020202020204" pitchFamily="34" charset="0"/>
                      </a:endParaRPr>
                    </a:p>
                  </a:txBody>
                  <a:tcPr anchor="ctr"/>
                </a:tc>
              </a:tr>
            </a:tbl>
          </a:graphicData>
        </a:graphic>
      </p:graphicFrame>
      <p:sp>
        <p:nvSpPr>
          <p:cNvPr id="3" name="Title 2"/>
          <p:cNvSpPr>
            <a:spLocks noGrp="1"/>
          </p:cNvSpPr>
          <p:nvPr>
            <p:ph type="title"/>
          </p:nvPr>
        </p:nvSpPr>
        <p:spPr/>
        <p:txBody>
          <a:bodyPr/>
          <a:lstStyle/>
          <a:p>
            <a:r>
              <a:rPr lang="en-US" dirty="0" smtClean="0"/>
              <a:t>Recidivism of CY05 Released Offenders</a:t>
            </a:r>
            <a:endParaRPr lang="en-US" dirty="0"/>
          </a:p>
        </p:txBody>
      </p:sp>
      <p:sp>
        <p:nvSpPr>
          <p:cNvPr id="18" name="Text Placeholder 3"/>
          <p:cNvSpPr txBox="1">
            <a:spLocks/>
          </p:cNvSpPr>
          <p:nvPr/>
        </p:nvSpPr>
        <p:spPr>
          <a:xfrm>
            <a:off x="604838" y="6161989"/>
            <a:ext cx="10152111" cy="440575"/>
          </a:xfrm>
          <a:prstGeom prst="rect">
            <a:avLst/>
          </a:prstGeom>
        </p:spPr>
        <p:txBody>
          <a:bodyPr anchor="b"/>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accent5">
                    <a:lumMod val="50000"/>
                  </a:schemeClr>
                </a:solidFill>
                <a:latin typeface="Cambria" panose="020405030504060302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000" dirty="0">
                <a:solidFill>
                  <a:srgbClr val="4472C4">
                    <a:lumMod val="50000"/>
                  </a:srgbClr>
                </a:solidFill>
              </a:rPr>
              <a:t>SOURCE: U.S. Sentencing Commission FY1991-2006 Datafiles, </a:t>
            </a:r>
            <a:r>
              <a:rPr lang="en-US" sz="1000" dirty="0" smtClean="0">
                <a:solidFill>
                  <a:srgbClr val="4472C4">
                    <a:lumMod val="50000"/>
                  </a:srgbClr>
                </a:solidFill>
              </a:rPr>
              <a:t>USSCFY1991-2006</a:t>
            </a:r>
            <a:r>
              <a:rPr lang="en-US" sz="1000" dirty="0">
                <a:solidFill>
                  <a:srgbClr val="4472C4">
                    <a:lumMod val="50000"/>
                  </a:srgbClr>
                </a:solidFill>
              </a:rPr>
              <a:t>. Of the 25,431 cases analyzed, 12,879 were excluded due to having no re-arrests. An additional 7,273 were excluded due to having no felony arrests after release from prison.</a:t>
            </a:r>
          </a:p>
        </p:txBody>
      </p:sp>
    </p:spTree>
    <p:extLst>
      <p:ext uri="{BB962C8B-B14F-4D97-AF65-F5344CB8AC3E}">
        <p14:creationId xmlns:p14="http://schemas.microsoft.com/office/powerpoint/2010/main" val="597161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sz="half" idx="1"/>
            <p:extLst>
              <p:ext uri="{D42A27DB-BD31-4B8C-83A1-F6EECF244321}">
                <p14:modId xmlns:p14="http://schemas.microsoft.com/office/powerpoint/2010/main" val="309623234"/>
              </p:ext>
            </p:extLst>
          </p:nvPr>
        </p:nvGraphicFramePr>
        <p:xfrm>
          <a:off x="604838" y="1755775"/>
          <a:ext cx="10296144" cy="3647342"/>
        </p:xfrm>
        <a:graphic>
          <a:graphicData uri="http://schemas.openxmlformats.org/drawingml/2006/table">
            <a:tbl>
              <a:tblPr firstRow="1" bandRow="1">
                <a:tableStyleId>{7DF18680-E054-41AD-8BC1-D1AEF772440D}</a:tableStyleId>
              </a:tblPr>
              <a:tblGrid>
                <a:gridCol w="3218688"/>
                <a:gridCol w="2359152"/>
                <a:gridCol w="2359152"/>
                <a:gridCol w="2359152"/>
              </a:tblGrid>
              <a:tr h="866271">
                <a:tc>
                  <a:txBody>
                    <a:bodyPr/>
                    <a:lstStyle/>
                    <a:p>
                      <a:endParaRPr lang="en-US" sz="2000" dirty="0">
                        <a:latin typeface="+mj-lt"/>
                        <a:cs typeface="Arial" panose="020B0604020202020204" pitchFamily="34" charset="0"/>
                      </a:endParaRPr>
                    </a:p>
                  </a:txBody>
                  <a:tcPr marL="97528" marR="97528"/>
                </a:tc>
                <a:tc>
                  <a:txBody>
                    <a:bodyPr/>
                    <a:lstStyle/>
                    <a:p>
                      <a:pPr algn="ctr"/>
                      <a:r>
                        <a:rPr lang="en-US" sz="2000" dirty="0" smtClean="0">
                          <a:latin typeface="+mj-lt"/>
                          <a:cs typeface="Arial" panose="020B0604020202020204" pitchFamily="34" charset="0"/>
                        </a:rPr>
                        <a:t>Re-Arrest</a:t>
                      </a:r>
                      <a:endParaRPr lang="en-US" sz="2000" dirty="0">
                        <a:latin typeface="+mj-lt"/>
                        <a:cs typeface="Arial" panose="020B0604020202020204" pitchFamily="34" charset="0"/>
                      </a:endParaRPr>
                    </a:p>
                  </a:txBody>
                  <a:tcPr marL="97528" marR="97528"/>
                </a:tc>
                <a:tc>
                  <a:txBody>
                    <a:bodyPr/>
                    <a:lstStyle/>
                    <a:p>
                      <a:pPr algn="ctr"/>
                      <a:r>
                        <a:rPr lang="en-US" sz="2000" dirty="0" smtClean="0">
                          <a:latin typeface="+mj-lt"/>
                          <a:cs typeface="Arial" panose="020B0604020202020204" pitchFamily="34" charset="0"/>
                        </a:rPr>
                        <a:t>Re-Conviction</a:t>
                      </a:r>
                      <a:endParaRPr lang="en-US" sz="2000" dirty="0">
                        <a:latin typeface="+mj-lt"/>
                        <a:cs typeface="Arial" panose="020B0604020202020204" pitchFamily="34" charset="0"/>
                      </a:endParaRPr>
                    </a:p>
                  </a:txBody>
                  <a:tcPr marL="97528" marR="97528"/>
                </a:tc>
                <a:tc>
                  <a:txBody>
                    <a:bodyPr/>
                    <a:lstStyle/>
                    <a:p>
                      <a:pPr algn="ctr"/>
                      <a:r>
                        <a:rPr lang="en-US" sz="2000" dirty="0" smtClean="0">
                          <a:latin typeface="+mj-lt"/>
                          <a:cs typeface="Arial" panose="020B0604020202020204" pitchFamily="34" charset="0"/>
                        </a:rPr>
                        <a:t>Re-Incarceration</a:t>
                      </a:r>
                      <a:endParaRPr lang="en-US" sz="2000" dirty="0">
                        <a:latin typeface="+mj-lt"/>
                        <a:cs typeface="Arial" panose="020B0604020202020204" pitchFamily="34" charset="0"/>
                      </a:endParaRPr>
                    </a:p>
                  </a:txBody>
                  <a:tcPr marL="97528" marR="97528"/>
                </a:tc>
              </a:tr>
              <a:tr h="677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cs typeface="Arial" panose="020B0604020202020204" pitchFamily="34" charset="0"/>
                        </a:rPr>
                        <a:t>Percent</a:t>
                      </a:r>
                    </a:p>
                  </a:txBody>
                  <a:tcPr marL="97528" marR="97528" anchor="ctr"/>
                </a:tc>
                <a:tc>
                  <a:txBody>
                    <a:bodyPr/>
                    <a:lstStyle/>
                    <a:p>
                      <a:pPr algn="ctr"/>
                      <a:r>
                        <a:rPr lang="en-US" sz="2000" b="0" dirty="0" smtClean="0">
                          <a:latin typeface="+mj-lt"/>
                          <a:cs typeface="Arial" panose="020B0604020202020204" pitchFamily="34" charset="0"/>
                        </a:rPr>
                        <a:t>49.4%</a:t>
                      </a:r>
                      <a:endParaRPr lang="en-US" sz="2000" b="0" dirty="0">
                        <a:latin typeface="+mj-lt"/>
                        <a:cs typeface="Arial" panose="020B0604020202020204" pitchFamily="34" charset="0"/>
                      </a:endParaRPr>
                    </a:p>
                  </a:txBody>
                  <a:tcPr marL="97528" marR="97528" anchor="ctr"/>
                </a:tc>
                <a:tc>
                  <a:txBody>
                    <a:bodyPr/>
                    <a:lstStyle/>
                    <a:p>
                      <a:pPr algn="ctr"/>
                      <a:r>
                        <a:rPr lang="en-US" sz="2000" b="0" dirty="0" smtClean="0">
                          <a:latin typeface="+mj-lt"/>
                          <a:cs typeface="Arial" panose="020B0604020202020204" pitchFamily="34" charset="0"/>
                        </a:rPr>
                        <a:t>31.8%</a:t>
                      </a:r>
                      <a:endParaRPr lang="en-US" sz="2000" b="0" dirty="0">
                        <a:latin typeface="+mj-lt"/>
                        <a:cs typeface="Arial" panose="020B0604020202020204" pitchFamily="34" charset="0"/>
                      </a:endParaRPr>
                    </a:p>
                  </a:txBody>
                  <a:tcPr marL="97528" marR="97528" anchor="ctr"/>
                </a:tc>
                <a:tc>
                  <a:txBody>
                    <a:bodyPr/>
                    <a:lstStyle/>
                    <a:p>
                      <a:pPr algn="ctr"/>
                      <a:r>
                        <a:rPr lang="en-US" sz="2000" b="0" dirty="0" smtClean="0">
                          <a:latin typeface="+mj-lt"/>
                          <a:cs typeface="Arial" panose="020B0604020202020204" pitchFamily="34" charset="0"/>
                        </a:rPr>
                        <a:t>24.7%</a:t>
                      </a:r>
                      <a:endParaRPr lang="en-US" sz="2000" b="0" dirty="0">
                        <a:latin typeface="+mj-lt"/>
                        <a:cs typeface="Arial" panose="020B0604020202020204" pitchFamily="34" charset="0"/>
                      </a:endParaRPr>
                    </a:p>
                  </a:txBody>
                  <a:tcPr marL="97528" marR="97528" anchor="ctr"/>
                </a:tc>
              </a:tr>
              <a:tr h="677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cs typeface="Arial" panose="020B0604020202020204" pitchFamily="34" charset="0"/>
                        </a:rPr>
                        <a:t>Median Time to Recidivism</a:t>
                      </a:r>
                    </a:p>
                  </a:txBody>
                  <a:tcPr marL="97528" marR="97528" anchor="ctr"/>
                </a:tc>
                <a:tc>
                  <a:txBody>
                    <a:bodyPr/>
                    <a:lstStyle/>
                    <a:p>
                      <a:pPr algn="ctr"/>
                      <a:r>
                        <a:rPr lang="en-US" sz="2000" dirty="0" smtClean="0">
                          <a:latin typeface="+mj-lt"/>
                          <a:cs typeface="Arial" panose="020B0604020202020204" pitchFamily="34" charset="0"/>
                        </a:rPr>
                        <a:t>21 Months</a:t>
                      </a:r>
                    </a:p>
                  </a:txBody>
                  <a:tcPr marL="97528" marR="97528"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smtClean="0">
                          <a:latin typeface="+mj-lt"/>
                          <a:cs typeface="Arial" panose="020B0604020202020204" pitchFamily="34" charset="0"/>
                        </a:rPr>
                        <a:t>30 </a:t>
                      </a:r>
                      <a:r>
                        <a:rPr lang="en-US" sz="2000" kern="1200" dirty="0" smtClean="0">
                          <a:solidFill>
                            <a:schemeClr val="dk1"/>
                          </a:solidFill>
                          <a:latin typeface="+mn-lt"/>
                          <a:ea typeface="+mn-ea"/>
                          <a:cs typeface="Arial" panose="020B0604020202020204" pitchFamily="34" charset="0"/>
                        </a:rPr>
                        <a:t>Months</a:t>
                      </a:r>
                    </a:p>
                  </a:txBody>
                  <a:tcPr marL="97528" marR="97528"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smtClean="0">
                          <a:latin typeface="+mj-lt"/>
                          <a:cs typeface="Arial" panose="020B0604020202020204" pitchFamily="34" charset="0"/>
                        </a:rPr>
                        <a:t>29 </a:t>
                      </a:r>
                      <a:r>
                        <a:rPr lang="en-US" sz="2000" kern="1200" dirty="0" smtClean="0">
                          <a:solidFill>
                            <a:schemeClr val="dk1"/>
                          </a:solidFill>
                          <a:latin typeface="+mn-lt"/>
                          <a:ea typeface="+mn-ea"/>
                          <a:cs typeface="Arial" panose="020B0604020202020204" pitchFamily="34" charset="0"/>
                        </a:rPr>
                        <a:t>Months</a:t>
                      </a:r>
                    </a:p>
                  </a:txBody>
                  <a:tcPr marL="97528" marR="97528" anchor="ctr"/>
                </a:tc>
              </a:tr>
              <a:tr h="677951">
                <a:tc>
                  <a:txBody>
                    <a:bodyPr/>
                    <a:lstStyle/>
                    <a:p>
                      <a:r>
                        <a:rPr lang="en-US" sz="2000" b="1" kern="1200" dirty="0" smtClean="0">
                          <a:solidFill>
                            <a:schemeClr val="dk1"/>
                          </a:solidFill>
                          <a:latin typeface="+mn-lt"/>
                          <a:ea typeface="+mn-ea"/>
                          <a:cs typeface="Arial" panose="020B0604020202020204" pitchFamily="34" charset="0"/>
                        </a:rPr>
                        <a:t>Median </a:t>
                      </a:r>
                      <a:r>
                        <a:rPr lang="en-US" sz="2000" b="1" dirty="0" smtClean="0">
                          <a:latin typeface="+mj-lt"/>
                          <a:cs typeface="Arial" panose="020B0604020202020204" pitchFamily="34" charset="0"/>
                        </a:rPr>
                        <a:t>Number of Recidivism Events</a:t>
                      </a:r>
                    </a:p>
                  </a:txBody>
                  <a:tcPr marL="97528" marR="97528" anchor="ctr"/>
                </a:tc>
                <a:tc>
                  <a:txBody>
                    <a:bodyPr/>
                    <a:lstStyle/>
                    <a:p>
                      <a:pPr algn="ctr"/>
                      <a:r>
                        <a:rPr lang="en-US" sz="2000" dirty="0" smtClean="0">
                          <a:latin typeface="+mj-lt"/>
                          <a:cs typeface="Arial" panose="020B0604020202020204" pitchFamily="34" charset="0"/>
                        </a:rPr>
                        <a:t>2</a:t>
                      </a:r>
                      <a:endParaRPr lang="en-US" sz="2000" dirty="0">
                        <a:latin typeface="+mj-lt"/>
                        <a:cs typeface="Arial" panose="020B0604020202020204" pitchFamily="34" charset="0"/>
                      </a:endParaRPr>
                    </a:p>
                  </a:txBody>
                  <a:tcPr marL="97528" marR="97528" anchor="ctr"/>
                </a:tc>
                <a:tc>
                  <a:txBody>
                    <a:bodyPr/>
                    <a:lstStyle/>
                    <a:p>
                      <a:pPr algn="ctr"/>
                      <a:r>
                        <a:rPr lang="en-US" sz="2000" dirty="0" smtClean="0">
                          <a:latin typeface="+mj-lt"/>
                          <a:cs typeface="Arial" panose="020B0604020202020204" pitchFamily="34" charset="0"/>
                        </a:rPr>
                        <a:t>1</a:t>
                      </a:r>
                      <a:endParaRPr lang="en-US" sz="2000" dirty="0">
                        <a:latin typeface="+mj-lt"/>
                        <a:cs typeface="Arial" panose="020B0604020202020204" pitchFamily="34" charset="0"/>
                      </a:endParaRPr>
                    </a:p>
                  </a:txBody>
                  <a:tcPr marL="97528" marR="97528" anchor="ctr"/>
                </a:tc>
                <a:tc>
                  <a:txBody>
                    <a:bodyPr/>
                    <a:lstStyle/>
                    <a:p>
                      <a:pPr algn="ctr"/>
                      <a:r>
                        <a:rPr lang="en-US" sz="2000" dirty="0" smtClean="0">
                          <a:latin typeface="+mj-lt"/>
                          <a:cs typeface="Arial" panose="020B0604020202020204" pitchFamily="34" charset="0"/>
                        </a:rPr>
                        <a:t>1</a:t>
                      </a:r>
                      <a:endParaRPr lang="en-US" sz="2000" dirty="0">
                        <a:latin typeface="+mj-lt"/>
                        <a:cs typeface="Arial" panose="020B0604020202020204" pitchFamily="34" charset="0"/>
                      </a:endParaRPr>
                    </a:p>
                  </a:txBody>
                  <a:tcPr marL="97528" marR="97528" anchor="ctr"/>
                </a:tc>
              </a:tr>
              <a:tr h="677951">
                <a:tc>
                  <a:txBody>
                    <a:bodyPr/>
                    <a:lstStyle/>
                    <a:p>
                      <a:r>
                        <a:rPr lang="en-US" sz="2000" b="1" kern="1200" dirty="0" smtClean="0">
                          <a:solidFill>
                            <a:schemeClr val="dk1"/>
                          </a:solidFill>
                          <a:latin typeface="+mn-lt"/>
                          <a:ea typeface="+mn-ea"/>
                          <a:cs typeface="Arial" panose="020B0604020202020204" pitchFamily="34" charset="0"/>
                        </a:rPr>
                        <a:t>Most Frequent Felony</a:t>
                      </a:r>
                      <a:r>
                        <a:rPr lang="en-US" sz="2000" b="1" kern="1200" baseline="0" dirty="0" smtClean="0">
                          <a:solidFill>
                            <a:schemeClr val="dk1"/>
                          </a:solidFill>
                          <a:latin typeface="+mn-lt"/>
                          <a:ea typeface="+mn-ea"/>
                          <a:cs typeface="Arial" panose="020B0604020202020204" pitchFamily="34" charset="0"/>
                        </a:rPr>
                        <a:t> Event </a:t>
                      </a:r>
                      <a:r>
                        <a:rPr lang="en-US" sz="2000" b="1" baseline="0" dirty="0" smtClean="0">
                          <a:latin typeface="+mj-lt"/>
                          <a:cs typeface="Arial" panose="020B0604020202020204" pitchFamily="34" charset="0"/>
                        </a:rPr>
                        <a:t>(%)</a:t>
                      </a:r>
                      <a:endParaRPr lang="en-US" sz="2000" b="1" dirty="0">
                        <a:latin typeface="+mj-lt"/>
                        <a:cs typeface="Arial" panose="020B0604020202020204" pitchFamily="34" charset="0"/>
                      </a:endParaRPr>
                    </a:p>
                  </a:txBody>
                  <a:tcPr marL="97528" marR="97528" anchor="ctr"/>
                </a:tc>
                <a:tc>
                  <a:txBody>
                    <a:bodyPr/>
                    <a:lstStyle/>
                    <a:p>
                      <a:pPr algn="ctr"/>
                      <a:r>
                        <a:rPr lang="en-US" sz="2000" dirty="0" smtClean="0">
                          <a:latin typeface="+mj-lt"/>
                          <a:cs typeface="Arial" panose="020B0604020202020204" pitchFamily="34" charset="0"/>
                        </a:rPr>
                        <a:t>Drug Trafficking (19.2%)</a:t>
                      </a:r>
                      <a:endParaRPr lang="en-US" sz="2000" dirty="0">
                        <a:latin typeface="+mj-lt"/>
                        <a:cs typeface="Arial" panose="020B0604020202020204" pitchFamily="34" charset="0"/>
                      </a:endParaRPr>
                    </a:p>
                  </a:txBody>
                  <a:tcPr marL="97528" marR="97528" anchor="ctr"/>
                </a:tc>
                <a:tc>
                  <a:txBody>
                    <a:bodyPr/>
                    <a:lstStyle/>
                    <a:p>
                      <a:pPr algn="ctr"/>
                      <a:r>
                        <a:rPr lang="en-US" sz="2000" dirty="0" smtClean="0">
                          <a:latin typeface="+mj-lt"/>
                          <a:cs typeface="Arial" panose="020B0604020202020204" pitchFamily="34" charset="0"/>
                        </a:rPr>
                        <a:t>Drug Trafficking (19.9%)</a:t>
                      </a:r>
                      <a:endParaRPr lang="en-US" sz="2000" dirty="0">
                        <a:latin typeface="+mj-lt"/>
                        <a:cs typeface="Arial" panose="020B0604020202020204" pitchFamily="34" charset="0"/>
                      </a:endParaRPr>
                    </a:p>
                  </a:txBody>
                  <a:tcPr marL="97528" marR="97528" anchor="ctr"/>
                </a:tc>
                <a:tc>
                  <a:txBody>
                    <a:bodyPr/>
                    <a:lstStyle/>
                    <a:p>
                      <a:pPr algn="ctr"/>
                      <a:r>
                        <a:rPr lang="en-US" sz="2000" dirty="0" smtClean="0">
                          <a:latin typeface="+mj-lt"/>
                          <a:cs typeface="Arial" panose="020B0604020202020204" pitchFamily="34" charset="0"/>
                        </a:rPr>
                        <a:t>Drug Trafficking (20.5%)</a:t>
                      </a:r>
                      <a:endParaRPr lang="en-US" sz="2000" dirty="0">
                        <a:latin typeface="+mj-lt"/>
                        <a:cs typeface="Arial" panose="020B0604020202020204" pitchFamily="34" charset="0"/>
                      </a:endParaRPr>
                    </a:p>
                  </a:txBody>
                  <a:tcPr marL="97528" marR="97528" anchor="ctr"/>
                </a:tc>
              </a:tr>
            </a:tbl>
          </a:graphicData>
        </a:graphic>
      </p:graphicFrame>
      <p:sp>
        <p:nvSpPr>
          <p:cNvPr id="3" name="Title 2"/>
          <p:cNvSpPr>
            <a:spLocks noGrp="1"/>
          </p:cNvSpPr>
          <p:nvPr>
            <p:ph type="title"/>
          </p:nvPr>
        </p:nvSpPr>
        <p:spPr/>
        <p:txBody>
          <a:bodyPr/>
          <a:lstStyle/>
          <a:p>
            <a:r>
              <a:rPr lang="en-US" dirty="0" smtClean="0"/>
              <a:t>Recidivism of CY05 Released Offenders</a:t>
            </a:r>
            <a:endParaRPr lang="en-US" dirty="0"/>
          </a:p>
        </p:txBody>
      </p:sp>
      <p:sp>
        <p:nvSpPr>
          <p:cNvPr id="18" name="Text Placeholder 3"/>
          <p:cNvSpPr txBox="1">
            <a:spLocks/>
          </p:cNvSpPr>
          <p:nvPr/>
        </p:nvSpPr>
        <p:spPr>
          <a:xfrm>
            <a:off x="604838" y="6161989"/>
            <a:ext cx="10152111" cy="440575"/>
          </a:xfrm>
          <a:prstGeom prst="rect">
            <a:avLst/>
          </a:prstGeom>
        </p:spPr>
        <p:txBody>
          <a:bodyPr anchor="b"/>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accent5">
                    <a:lumMod val="50000"/>
                  </a:schemeClr>
                </a:solidFill>
                <a:latin typeface="Cambria" panose="020405030504060302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ambria" panose="020405030504060302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000" dirty="0">
                <a:solidFill>
                  <a:srgbClr val="4472C4">
                    <a:lumMod val="50000"/>
                  </a:srgbClr>
                </a:solidFill>
              </a:rPr>
              <a:t>SOURCE: U.S. Sentencing Commission FY1991-2006 Datafiles, </a:t>
            </a:r>
            <a:r>
              <a:rPr lang="en-US" sz="1000" dirty="0" smtClean="0">
                <a:solidFill>
                  <a:srgbClr val="4472C4">
                    <a:lumMod val="50000"/>
                  </a:srgbClr>
                </a:solidFill>
              </a:rPr>
              <a:t>USSCFY1991-2006</a:t>
            </a:r>
            <a:r>
              <a:rPr lang="en-US" sz="1000" dirty="0">
                <a:solidFill>
                  <a:srgbClr val="4472C4">
                    <a:lumMod val="50000"/>
                  </a:srgbClr>
                </a:solidFill>
              </a:rPr>
              <a:t>. Of the 25,431 cases analyzed, 12,879 were excluded due to having no re-arrests. An additional 7,273 were excluded due to having no felony arrests after release from prison.</a:t>
            </a:r>
          </a:p>
        </p:txBody>
      </p:sp>
    </p:spTree>
    <p:extLst>
      <p:ext uri="{BB962C8B-B14F-4D97-AF65-F5344CB8AC3E}">
        <p14:creationId xmlns:p14="http://schemas.microsoft.com/office/powerpoint/2010/main" val="2355005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Time to First Re-arrest for </a:t>
            </a:r>
            <a:r>
              <a:rPr lang="en-US" dirty="0"/>
              <a:t>CY05 Released Offenders</a:t>
            </a:r>
            <a:br>
              <a:rPr lang="en-US" dirty="0"/>
            </a:br>
            <a:r>
              <a:rPr lang="en-US" dirty="0" smtClean="0"/>
              <a:t>(N=25,431)</a:t>
            </a:r>
            <a:endParaRPr lang="en-US" dirty="0"/>
          </a:p>
        </p:txBody>
      </p:sp>
      <p:sp>
        <p:nvSpPr>
          <p:cNvPr id="6" name="Text Placeholder 3"/>
          <p:cNvSpPr>
            <a:spLocks noGrp="1"/>
          </p:cNvSpPr>
          <p:nvPr>
            <p:ph type="body" sz="quarter" idx="15"/>
          </p:nvPr>
        </p:nvSpPr>
        <p:spPr>
          <a:xfrm>
            <a:off x="1019944" y="6275385"/>
            <a:ext cx="10152111" cy="685304"/>
          </a:xfrm>
        </p:spPr>
        <p:txBody>
          <a:bodyPr anchor="t" anchorCtr="0"/>
          <a:lstStyle/>
          <a:p>
            <a:pPr>
              <a:defRPr/>
            </a:pPr>
            <a:r>
              <a:rPr lang="en-US" sz="1000" dirty="0" smtClean="0"/>
              <a:t>SOURCE</a:t>
            </a:r>
            <a:r>
              <a:rPr lang="en-US" sz="1000" dirty="0"/>
              <a:t>: U.S. Sentencing Commission FY1991-2006 Datafiles, </a:t>
            </a:r>
            <a:r>
              <a:rPr lang="en-US" sz="1000" dirty="0" smtClean="0"/>
              <a:t>USSCFY1991-2006</a:t>
            </a:r>
            <a:r>
              <a:rPr lang="en-US" sz="1000" dirty="0"/>
              <a:t>. The re-conviction and re-confinement lines indicate time to first arrest that led to a conviction and time to first arrest that led to a confinement, respectively.</a:t>
            </a:r>
          </a:p>
        </p:txBody>
      </p:sp>
      <p:graphicFrame>
        <p:nvGraphicFramePr>
          <p:cNvPr id="7" name="Chart 6"/>
          <p:cNvGraphicFramePr>
            <a:graphicFrameLocks/>
          </p:cNvGraphicFramePr>
          <p:nvPr>
            <p:extLst/>
          </p:nvPr>
        </p:nvGraphicFramePr>
        <p:xfrm>
          <a:off x="356616" y="1572768"/>
          <a:ext cx="11503486" cy="4604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356616" y="1572768"/>
          <a:ext cx="11503486" cy="4604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199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ext uri="{D42A27DB-BD31-4B8C-83A1-F6EECF244321}">
                <p14:modId xmlns:p14="http://schemas.microsoft.com/office/powerpoint/2010/main" val="4066774553"/>
              </p:ext>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Re-Arrest Offense Types for </a:t>
            </a:r>
            <a:r>
              <a:rPr lang="en-US" sz="2800" dirty="0"/>
              <a:t>CY05 Released </a:t>
            </a:r>
            <a:r>
              <a:rPr lang="en-US" sz="2800" dirty="0" smtClean="0"/>
              <a:t>Offenders</a:t>
            </a:r>
            <a:br>
              <a:rPr lang="en-US" sz="2800" dirty="0" smtClean="0"/>
            </a:br>
            <a:r>
              <a:rPr lang="en-US" sz="2800" dirty="0" smtClean="0"/>
              <a:t>Felony Offenses Only</a:t>
            </a:r>
            <a:r>
              <a:rPr lang="en-US" sz="2800" dirty="0"/>
              <a:t/>
            </a:r>
            <a:br>
              <a:rPr lang="en-US" sz="2800" dirty="0"/>
            </a:br>
            <a:r>
              <a:rPr lang="en-US" sz="2800" dirty="0"/>
              <a:t>(</a:t>
            </a:r>
            <a:r>
              <a:rPr lang="en-US" sz="2800" dirty="0" smtClean="0"/>
              <a:t>N=5,279)</a:t>
            </a:r>
            <a:endParaRPr lang="en-US" sz="2800" dirty="0"/>
          </a:p>
        </p:txBody>
      </p:sp>
      <p:sp>
        <p:nvSpPr>
          <p:cNvPr id="7" name="Text Placeholder 3"/>
          <p:cNvSpPr txBox="1">
            <a:spLocks/>
          </p:cNvSpPr>
          <p:nvPr/>
        </p:nvSpPr>
        <p:spPr>
          <a:xfrm>
            <a:off x="1019944" y="6289582"/>
            <a:ext cx="10152111" cy="685304"/>
          </a:xfrm>
          <a:prstGeom prst="rect">
            <a:avLst/>
          </a:prstGeom>
        </p:spPr>
        <p:txBody>
          <a:bodyPr/>
          <a:lstStyle/>
          <a:p>
            <a:pPr>
              <a:lnSpc>
                <a:spcPct val="90000"/>
              </a:lnSpc>
              <a:spcBef>
                <a:spcPts val="1000"/>
              </a:spcBef>
              <a:defRPr/>
            </a:pPr>
            <a:r>
              <a:rPr lang="en-US" sz="1000" dirty="0">
                <a:solidFill>
                  <a:srgbClr val="4472C4">
                    <a:lumMod val="50000"/>
                  </a:srgbClr>
                </a:solidFill>
              </a:rPr>
              <a:t>SOURCE: U.S. Sentencing Commission FY1991-2006 Datafiles, </a:t>
            </a:r>
            <a:r>
              <a:rPr lang="en-US" sz="1000" dirty="0" smtClean="0">
                <a:solidFill>
                  <a:srgbClr val="4472C4">
                    <a:lumMod val="50000"/>
                  </a:srgbClr>
                </a:solidFill>
              </a:rPr>
              <a:t>USSCFY1991-2006</a:t>
            </a:r>
            <a:r>
              <a:rPr lang="en-US" sz="1000" dirty="0">
                <a:solidFill>
                  <a:srgbClr val="4472C4">
                    <a:lumMod val="50000"/>
                  </a:srgbClr>
                </a:solidFill>
              </a:rPr>
              <a:t>. Of the 25,431 cases analyzed, 12,879 were excluded due to having no re-arrests. An additional </a:t>
            </a:r>
            <a:r>
              <a:rPr lang="en-US" sz="1000" dirty="0" smtClean="0">
                <a:solidFill>
                  <a:srgbClr val="4472C4">
                    <a:lumMod val="50000"/>
                  </a:srgbClr>
                </a:solidFill>
              </a:rPr>
              <a:t>6,809 </a:t>
            </a:r>
            <a:r>
              <a:rPr lang="en-US" sz="1000" dirty="0">
                <a:solidFill>
                  <a:srgbClr val="4472C4">
                    <a:lumMod val="50000"/>
                  </a:srgbClr>
                </a:solidFill>
              </a:rPr>
              <a:t>were excluded due to having no felony arrests after release from prison.</a:t>
            </a:r>
          </a:p>
          <a:p>
            <a:pPr>
              <a:lnSpc>
                <a:spcPct val="90000"/>
              </a:lnSpc>
              <a:spcBef>
                <a:spcPts val="1000"/>
              </a:spcBef>
              <a:defRPr/>
            </a:pPr>
            <a:endParaRPr lang="en-US" sz="1000" dirty="0">
              <a:solidFill>
                <a:srgbClr val="4472C4">
                  <a:lumMod val="50000"/>
                </a:srgbClr>
              </a:solidFill>
            </a:endParaRPr>
          </a:p>
        </p:txBody>
      </p:sp>
    </p:spTree>
    <p:extLst>
      <p:ext uri="{BB962C8B-B14F-4D97-AF65-F5344CB8AC3E}">
        <p14:creationId xmlns:p14="http://schemas.microsoft.com/office/powerpoint/2010/main" val="34603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graphicEl>
                                              <a:chart seriesIdx="0" categoryIdx="5" bldStep="ptInSeries"/>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graphicEl>
                                              <a:chart seriesIdx="0" categoryIdx="6" bldStep="ptIn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chart seriesIdx="0" categoryIdx="7" bldStep="ptInSeries"/>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graphicEl>
                                              <a:chart seriesIdx="0" categoryIdx="8" bldStep="ptInSeries"/>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chart seriesIdx="0" categoryIdx="9" bldStep="ptInSeries"/>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chart seriesIdx="0" categoryIdx="10" bldStep="ptInSeries"/>
                                            </p:graphic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graphicEl>
                                              <a:chart seriesIdx="0" categoryIdx="11" bldStep="ptInSeries"/>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graphicEl>
                                              <a:chart seriesIdx="0" categoryIdx="12" bldStep="ptInSeries"/>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graphicEl>
                                              <a:chart seriesIdx="0" categoryIdx="13" bldStep="ptInSeries"/>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graphicEl>
                                              <a:chart seriesIdx="0" categoryIdx="14" bldStep="ptInSeries"/>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graphicEl>
                                              <a:chart seriesIdx="0" categoryIdx="15" bldStep="ptInSeries"/>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chart seriesIdx="0" categoryIdx="16"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sz="quarter" idx="13"/>
          </p:nvPr>
        </p:nvSpPr>
        <p:spPr/>
        <p:txBody>
          <a:bodyPr>
            <a:normAutofit/>
          </a:bodyPr>
          <a:lstStyle/>
          <a:p>
            <a:r>
              <a:rPr lang="en-US" sz="4400" cap="small" dirty="0" smtClean="0">
                <a:latin typeface="Cambria" panose="02040503050406030204" pitchFamily="18" charset="0"/>
              </a:rPr>
              <a:t>Results by Key Characteristics</a:t>
            </a:r>
            <a:endParaRPr lang="en-US" sz="4400" cap="small" dirty="0">
              <a:latin typeface="Cambria" panose="02040503050406030204" pitchFamily="18" charset="0"/>
            </a:endParaRPr>
          </a:p>
        </p:txBody>
      </p:sp>
    </p:spTree>
    <p:extLst>
      <p:ext uri="{BB962C8B-B14F-4D97-AF65-F5344CB8AC3E}">
        <p14:creationId xmlns:p14="http://schemas.microsoft.com/office/powerpoint/2010/main" val="3968133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dirty="0"/>
              <a:t>Re-Arrest </a:t>
            </a:r>
            <a:r>
              <a:rPr lang="en-US" dirty="0" smtClean="0"/>
              <a:t>Rates by Type of Federal Offense</a:t>
            </a:r>
            <a:br>
              <a:rPr lang="en-US" dirty="0" smtClean="0"/>
            </a:br>
            <a:r>
              <a:rPr lang="en-US" dirty="0" smtClean="0"/>
              <a:t>for </a:t>
            </a:r>
            <a:r>
              <a:rPr lang="en-US" dirty="0"/>
              <a:t>CY05 Released </a:t>
            </a:r>
            <a:r>
              <a:rPr lang="en-US" dirty="0" smtClean="0"/>
              <a:t>Offenders</a:t>
            </a:r>
            <a:endParaRPr lang="en-US" dirty="0"/>
          </a:p>
        </p:txBody>
      </p:sp>
      <p:sp>
        <p:nvSpPr>
          <p:cNvPr id="7" name="Text Placeholder 3"/>
          <p:cNvSpPr txBox="1">
            <a:spLocks/>
          </p:cNvSpPr>
          <p:nvPr/>
        </p:nvSpPr>
        <p:spPr>
          <a:xfrm>
            <a:off x="1019944" y="6289582"/>
            <a:ext cx="10152111" cy="685304"/>
          </a:xfrm>
          <a:prstGeom prst="rect">
            <a:avLst/>
          </a:prstGeom>
        </p:spPr>
        <p:txBody>
          <a:bodyPr/>
          <a:lstStyle/>
          <a:p>
            <a:pPr>
              <a:lnSpc>
                <a:spcPct val="90000"/>
              </a:lnSpc>
              <a:spcBef>
                <a:spcPts val="1000"/>
              </a:spcBef>
              <a:defRPr/>
            </a:pPr>
            <a:r>
              <a:rPr lang="en-US" sz="1000" dirty="0">
                <a:solidFill>
                  <a:srgbClr val="4472C4">
                    <a:lumMod val="50000"/>
                  </a:srgbClr>
                </a:solidFill>
              </a:rPr>
              <a:t>SOURCE: </a:t>
            </a:r>
            <a:r>
              <a:rPr lang="en-US" sz="1000" dirty="0" smtClean="0">
                <a:solidFill>
                  <a:srgbClr val="4472C4">
                    <a:lumMod val="50000"/>
                  </a:srgbClr>
                </a:solidFill>
              </a:rPr>
              <a:t>U.S</a:t>
            </a:r>
            <a:r>
              <a:rPr lang="en-US" sz="1000" dirty="0">
                <a:solidFill>
                  <a:srgbClr val="4472C4">
                    <a:lumMod val="50000"/>
                  </a:srgbClr>
                </a:solidFill>
              </a:rPr>
              <a:t>. Sentencing Commission </a:t>
            </a:r>
            <a:r>
              <a:rPr lang="en-US" sz="1000" dirty="0" smtClean="0">
                <a:solidFill>
                  <a:srgbClr val="4472C4">
                    <a:lumMod val="50000"/>
                  </a:srgbClr>
                </a:solidFill>
              </a:rPr>
              <a:t>FY1991-2006 </a:t>
            </a:r>
            <a:r>
              <a:rPr lang="en-US" sz="1000" dirty="0">
                <a:solidFill>
                  <a:srgbClr val="4472C4">
                    <a:lumMod val="50000"/>
                  </a:srgbClr>
                </a:solidFill>
              </a:rPr>
              <a:t>Datafiles, </a:t>
            </a:r>
            <a:r>
              <a:rPr lang="en-US" sz="1000" dirty="0" smtClean="0">
                <a:solidFill>
                  <a:srgbClr val="4472C4">
                    <a:lumMod val="50000"/>
                  </a:srgbClr>
                </a:solidFill>
              </a:rPr>
              <a:t>USSCFY1991-2006</a:t>
            </a:r>
            <a:r>
              <a:rPr lang="en-US" sz="1000" dirty="0">
                <a:solidFill>
                  <a:srgbClr val="4472C4">
                    <a:lumMod val="50000"/>
                  </a:srgbClr>
                </a:solidFill>
              </a:rPr>
              <a:t>. Of the 25,431 cases analyzed, </a:t>
            </a:r>
            <a:r>
              <a:rPr lang="en-US" sz="1000" dirty="0" smtClean="0">
                <a:solidFill>
                  <a:srgbClr val="4472C4">
                    <a:lumMod val="50000"/>
                  </a:srgbClr>
                </a:solidFill>
              </a:rPr>
              <a:t> two were excluded due to missing information on offense type.</a:t>
            </a:r>
            <a:endParaRPr lang="en-US" sz="1000" dirty="0">
              <a:solidFill>
                <a:srgbClr val="4472C4">
                  <a:lumMod val="50000"/>
                </a:srgbClr>
              </a:solidFill>
            </a:endParaRPr>
          </a:p>
        </p:txBody>
      </p:sp>
    </p:spTree>
    <p:extLst>
      <p:ext uri="{BB962C8B-B14F-4D97-AF65-F5344CB8AC3E}">
        <p14:creationId xmlns:p14="http://schemas.microsoft.com/office/powerpoint/2010/main" val="2624930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ext uri="{D42A27DB-BD31-4B8C-83A1-F6EECF244321}">
                <p14:modId xmlns:p14="http://schemas.microsoft.com/office/powerpoint/2010/main" val="3891014175"/>
              </p:ext>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dirty="0"/>
              <a:t>Re-Arrest by </a:t>
            </a:r>
            <a:r>
              <a:rPr lang="en-US" dirty="0" smtClean="0"/>
              <a:t>Criminal History Category </a:t>
            </a:r>
            <a:br>
              <a:rPr lang="en-US" dirty="0" smtClean="0"/>
            </a:br>
            <a:r>
              <a:rPr lang="en-US" dirty="0" smtClean="0"/>
              <a:t>for </a:t>
            </a:r>
            <a:r>
              <a:rPr lang="en-US" dirty="0"/>
              <a:t>CY05 Released Offenders</a:t>
            </a:r>
            <a:br>
              <a:rPr lang="en-US" dirty="0"/>
            </a:br>
            <a:endParaRPr lang="en-US" dirty="0"/>
          </a:p>
        </p:txBody>
      </p:sp>
      <p:sp>
        <p:nvSpPr>
          <p:cNvPr id="7" name="Text Placeholder 3"/>
          <p:cNvSpPr>
            <a:spLocks noGrp="1"/>
          </p:cNvSpPr>
          <p:nvPr>
            <p:ph type="body" sz="quarter" idx="15"/>
          </p:nvPr>
        </p:nvSpPr>
        <p:spPr>
          <a:xfrm>
            <a:off x="1019944" y="6289582"/>
            <a:ext cx="10152111" cy="685304"/>
          </a:xfrm>
        </p:spPr>
        <p:txBody>
          <a:bodyPr anchor="t" anchorCtr="0"/>
          <a:lstStyle/>
          <a:p>
            <a:pPr>
              <a:defRPr/>
            </a:pPr>
            <a:r>
              <a:rPr lang="en-US" sz="1000" dirty="0" smtClean="0"/>
              <a:t>SOURCE</a:t>
            </a:r>
            <a:r>
              <a:rPr lang="en-US" sz="1000" dirty="0"/>
              <a:t>: U.S. Sentencing Commission FY1991-2006 Datafiles, </a:t>
            </a:r>
            <a:r>
              <a:rPr lang="en-US" sz="1000" dirty="0" smtClean="0"/>
              <a:t>USSCFY1991-2006</a:t>
            </a:r>
            <a:r>
              <a:rPr lang="en-US" sz="1000" dirty="0"/>
              <a:t>. Of the 25,431 cases analyzed</a:t>
            </a:r>
            <a:r>
              <a:rPr lang="en-US" sz="1000" dirty="0" smtClean="0"/>
              <a:t>, 110 were excluded due to missing information on criminal history category.</a:t>
            </a:r>
          </a:p>
        </p:txBody>
      </p:sp>
    </p:spTree>
    <p:extLst>
      <p:ext uri="{BB962C8B-B14F-4D97-AF65-F5344CB8AC3E}">
        <p14:creationId xmlns:p14="http://schemas.microsoft.com/office/powerpoint/2010/main" val="1035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10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dirty="0"/>
              <a:t>Re-Arrest by </a:t>
            </a:r>
            <a:r>
              <a:rPr lang="en-US" dirty="0" smtClean="0"/>
              <a:t>Sentence Type </a:t>
            </a:r>
            <a:br>
              <a:rPr lang="en-US" dirty="0" smtClean="0"/>
            </a:br>
            <a:r>
              <a:rPr lang="en-US" dirty="0" smtClean="0"/>
              <a:t>for </a:t>
            </a:r>
            <a:r>
              <a:rPr lang="en-US" dirty="0"/>
              <a:t>CY05 Released </a:t>
            </a:r>
            <a:r>
              <a:rPr lang="en-US" dirty="0" smtClean="0"/>
              <a:t>Offenders</a:t>
            </a:r>
            <a:endParaRPr lang="en-US" dirty="0"/>
          </a:p>
        </p:txBody>
      </p:sp>
      <p:sp>
        <p:nvSpPr>
          <p:cNvPr id="7" name="Text Placeholder 3"/>
          <p:cNvSpPr>
            <a:spLocks noGrp="1"/>
          </p:cNvSpPr>
          <p:nvPr>
            <p:ph type="body" sz="quarter" idx="15"/>
          </p:nvPr>
        </p:nvSpPr>
        <p:spPr>
          <a:xfrm>
            <a:off x="1019944" y="5946930"/>
            <a:ext cx="10152111" cy="685304"/>
          </a:xfrm>
        </p:spPr>
        <p:txBody>
          <a:bodyPr anchor="b"/>
          <a:lstStyle/>
          <a:p>
            <a:pPr>
              <a:defRPr/>
            </a:pPr>
            <a:r>
              <a:rPr lang="en-US" sz="1000" dirty="0" smtClean="0"/>
              <a:t>SOURCE: U.S</a:t>
            </a:r>
            <a:r>
              <a:rPr lang="en-US" sz="1000" dirty="0"/>
              <a:t>. Sentencing Commission </a:t>
            </a:r>
            <a:r>
              <a:rPr lang="en-US" sz="1000" dirty="0" smtClean="0"/>
              <a:t>FY1991-2006 </a:t>
            </a:r>
            <a:r>
              <a:rPr lang="en-US" sz="1000" dirty="0"/>
              <a:t>Datafiles, </a:t>
            </a:r>
            <a:r>
              <a:rPr lang="en-US" sz="1000" dirty="0" smtClean="0"/>
              <a:t>USSCFY1991-2006. Of the 25,431 cases analyzed, 65 were excluded for a sentence to a fine only, and an additional 37 were excluded that were missing information on type of sentence imposed.</a:t>
            </a:r>
            <a:endParaRPr lang="en-US" sz="1000" dirty="0"/>
          </a:p>
        </p:txBody>
      </p:sp>
    </p:spTree>
    <p:extLst>
      <p:ext uri="{BB962C8B-B14F-4D97-AF65-F5344CB8AC3E}">
        <p14:creationId xmlns:p14="http://schemas.microsoft.com/office/powerpoint/2010/main" val="320844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dirty="0"/>
              <a:t>Re-Arrest by </a:t>
            </a:r>
            <a:r>
              <a:rPr lang="en-US" dirty="0" smtClean="0"/>
              <a:t>Career Offender/ACCA Status</a:t>
            </a:r>
            <a:br>
              <a:rPr lang="en-US" dirty="0" smtClean="0"/>
            </a:br>
            <a:r>
              <a:rPr lang="en-US" dirty="0" smtClean="0"/>
              <a:t>for </a:t>
            </a:r>
            <a:r>
              <a:rPr lang="en-US" dirty="0"/>
              <a:t>CY05 Released Offenders</a:t>
            </a:r>
            <a:br>
              <a:rPr lang="en-US" dirty="0"/>
            </a:br>
            <a:endParaRPr lang="en-US" dirty="0"/>
          </a:p>
        </p:txBody>
      </p:sp>
      <p:sp>
        <p:nvSpPr>
          <p:cNvPr id="7" name="Text Placeholder 3"/>
          <p:cNvSpPr txBox="1">
            <a:spLocks/>
          </p:cNvSpPr>
          <p:nvPr/>
        </p:nvSpPr>
        <p:spPr>
          <a:xfrm>
            <a:off x="1019944" y="6289582"/>
            <a:ext cx="10152111" cy="685304"/>
          </a:xfrm>
          <a:prstGeom prst="rect">
            <a:avLst/>
          </a:prstGeom>
        </p:spPr>
        <p:txBody>
          <a:bodyPr/>
          <a:lstStyle/>
          <a:p>
            <a:pPr>
              <a:lnSpc>
                <a:spcPct val="90000"/>
              </a:lnSpc>
              <a:spcBef>
                <a:spcPts val="1000"/>
              </a:spcBef>
              <a:defRPr/>
            </a:pPr>
            <a:r>
              <a:rPr lang="en-US" sz="1000" dirty="0">
                <a:solidFill>
                  <a:srgbClr val="4472C4">
                    <a:lumMod val="50000"/>
                  </a:srgbClr>
                </a:solidFill>
              </a:rPr>
              <a:t>SOURCE: </a:t>
            </a:r>
            <a:r>
              <a:rPr lang="en-US" sz="1000" dirty="0" smtClean="0">
                <a:solidFill>
                  <a:srgbClr val="4472C4">
                    <a:lumMod val="50000"/>
                  </a:srgbClr>
                </a:solidFill>
              </a:rPr>
              <a:t>U.S</a:t>
            </a:r>
            <a:r>
              <a:rPr lang="en-US" sz="1000" dirty="0">
                <a:solidFill>
                  <a:srgbClr val="4472C4">
                    <a:lumMod val="50000"/>
                  </a:srgbClr>
                </a:solidFill>
              </a:rPr>
              <a:t>. Sentencing </a:t>
            </a:r>
            <a:r>
              <a:rPr lang="en-US" sz="1000" dirty="0" smtClean="0">
                <a:solidFill>
                  <a:srgbClr val="4472C4">
                    <a:lumMod val="50000"/>
                  </a:srgbClr>
                </a:solidFill>
              </a:rPr>
              <a:t>Commission FY1991-2006 </a:t>
            </a:r>
            <a:r>
              <a:rPr lang="en-US" sz="1000" dirty="0">
                <a:solidFill>
                  <a:srgbClr val="4472C4">
                    <a:lumMod val="50000"/>
                  </a:srgbClr>
                </a:solidFill>
              </a:rPr>
              <a:t>Datafiles, </a:t>
            </a:r>
            <a:r>
              <a:rPr lang="en-US" sz="1000" dirty="0" smtClean="0">
                <a:solidFill>
                  <a:srgbClr val="4472C4">
                    <a:lumMod val="50000"/>
                  </a:srgbClr>
                </a:solidFill>
              </a:rPr>
              <a:t>USSCFY1991-2006. </a:t>
            </a:r>
            <a:endParaRPr lang="en-US" sz="1000" dirty="0">
              <a:solidFill>
                <a:srgbClr val="4472C4">
                  <a:lumMod val="50000"/>
                </a:srgbClr>
              </a:solidFill>
            </a:endParaRPr>
          </a:p>
        </p:txBody>
      </p:sp>
    </p:spTree>
    <p:extLst>
      <p:ext uri="{BB962C8B-B14F-4D97-AF65-F5344CB8AC3E}">
        <p14:creationId xmlns:p14="http://schemas.microsoft.com/office/powerpoint/2010/main" val="1772408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sz="half" idx="1"/>
            <p:extLst>
              <p:ext uri="{D42A27DB-BD31-4B8C-83A1-F6EECF244321}">
                <p14:modId xmlns:p14="http://schemas.microsoft.com/office/powerpoint/2010/main" val="1006434737"/>
              </p:ext>
            </p:extLst>
          </p:nvPr>
        </p:nvGraphicFramePr>
        <p:xfrm>
          <a:off x="604838" y="1755775"/>
          <a:ext cx="10987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dirty="0"/>
              <a:t>Re-Arrest by Age </a:t>
            </a:r>
            <a:r>
              <a:rPr lang="en-US" dirty="0" smtClean="0"/>
              <a:t/>
            </a:r>
            <a:br>
              <a:rPr lang="en-US" dirty="0" smtClean="0"/>
            </a:br>
            <a:r>
              <a:rPr lang="en-US" dirty="0" smtClean="0"/>
              <a:t>for </a:t>
            </a:r>
            <a:r>
              <a:rPr lang="en-US" dirty="0"/>
              <a:t>CY05 Released </a:t>
            </a:r>
            <a:r>
              <a:rPr lang="en-US" dirty="0" smtClean="0"/>
              <a:t>Offenders</a:t>
            </a:r>
            <a:endParaRPr lang="en-US" dirty="0"/>
          </a:p>
        </p:txBody>
      </p:sp>
      <p:sp>
        <p:nvSpPr>
          <p:cNvPr id="7" name="Text Placeholder 3"/>
          <p:cNvSpPr txBox="1">
            <a:spLocks/>
          </p:cNvSpPr>
          <p:nvPr/>
        </p:nvSpPr>
        <p:spPr>
          <a:xfrm>
            <a:off x="1019944" y="6255823"/>
            <a:ext cx="10152111" cy="685304"/>
          </a:xfrm>
          <a:prstGeom prst="rect">
            <a:avLst/>
          </a:prstGeom>
        </p:spPr>
        <p:txBody>
          <a:bodyPr/>
          <a:lstStyle/>
          <a:p>
            <a:pPr>
              <a:lnSpc>
                <a:spcPct val="90000"/>
              </a:lnSpc>
              <a:spcBef>
                <a:spcPts val="1000"/>
              </a:spcBef>
              <a:defRPr/>
            </a:pPr>
            <a:r>
              <a:rPr lang="en-US" sz="1000" dirty="0">
                <a:solidFill>
                  <a:schemeClr val="accent5">
                    <a:lumMod val="50000"/>
                  </a:schemeClr>
                </a:solidFill>
              </a:rPr>
              <a:t>SOURCE: </a:t>
            </a:r>
            <a:r>
              <a:rPr lang="en-US" sz="1000" dirty="0" smtClean="0">
                <a:solidFill>
                  <a:schemeClr val="accent5">
                    <a:lumMod val="50000"/>
                  </a:schemeClr>
                </a:solidFill>
              </a:rPr>
              <a:t>U.S. Sentencing Commission 2005 Recidivism Release Cohort Datafile, RECID05. </a:t>
            </a:r>
            <a:r>
              <a:rPr lang="en-US" sz="1000" dirty="0">
                <a:solidFill>
                  <a:schemeClr val="accent5">
                    <a:lumMod val="50000"/>
                  </a:schemeClr>
                </a:solidFill>
              </a:rPr>
              <a:t>Of the 25,431 cases analyzed, </a:t>
            </a:r>
            <a:r>
              <a:rPr lang="en-US" sz="1000" dirty="0" smtClean="0">
                <a:solidFill>
                  <a:schemeClr val="accent5">
                    <a:lumMod val="50000"/>
                  </a:schemeClr>
                </a:solidFill>
              </a:rPr>
              <a:t>45 were excluded due to missing information on age at time of release.</a:t>
            </a:r>
            <a:endParaRPr lang="en-US" sz="1000" dirty="0">
              <a:solidFill>
                <a:schemeClr val="accent5">
                  <a:lumMod val="50000"/>
                </a:schemeClr>
              </a:solidFill>
            </a:endParaRPr>
          </a:p>
        </p:txBody>
      </p:sp>
    </p:spTree>
    <p:extLst>
      <p:ext uri="{BB962C8B-B14F-4D97-AF65-F5344CB8AC3E}">
        <p14:creationId xmlns:p14="http://schemas.microsoft.com/office/powerpoint/2010/main" val="95048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altLang="en-US" dirty="0"/>
              <a:t>The SRA also authorized the Commission to  </a:t>
            </a:r>
            <a:endParaRPr lang="en-US" altLang="en-US" dirty="0" smtClean="0"/>
          </a:p>
          <a:p>
            <a:pPr lvl="1">
              <a:spcBef>
                <a:spcPts val="1000"/>
              </a:spcBef>
            </a:pPr>
            <a:r>
              <a:rPr lang="en-US" altLang="en-US" dirty="0" smtClean="0"/>
              <a:t>publish </a:t>
            </a:r>
            <a:r>
              <a:rPr lang="en-US" altLang="en-US" dirty="0"/>
              <a:t>data concerning the sentencing process; </a:t>
            </a:r>
            <a:endParaRPr lang="en-US" altLang="en-US" sz="1200" dirty="0" smtClean="0"/>
          </a:p>
          <a:p>
            <a:pPr lvl="1">
              <a:spcBef>
                <a:spcPts val="1000"/>
              </a:spcBef>
            </a:pPr>
            <a:r>
              <a:rPr lang="en-US" altLang="en-US" dirty="0" smtClean="0"/>
              <a:t>collect </a:t>
            </a:r>
            <a:r>
              <a:rPr lang="en-US" altLang="en-US" dirty="0"/>
              <a:t>systematically and disseminate information concerning sentences actually imposed, and the relationship of such sentences to the factors set forth in section 3553(a) of title 18, United States Code.  </a:t>
            </a:r>
            <a:endParaRPr lang="en-US" altLang="en-US" dirty="0" smtClean="0"/>
          </a:p>
          <a:p>
            <a:pPr marL="0" indent="0">
              <a:buNone/>
            </a:pPr>
            <a:r>
              <a:rPr lang="en-US" altLang="en-US" dirty="0" smtClean="0"/>
              <a:t>28 U.S.C. § 995(a) (14), (15)</a:t>
            </a:r>
          </a:p>
          <a:p>
            <a:pPr marL="0" indent="0">
              <a:buNone/>
            </a:pPr>
            <a:endParaRPr lang="en-US" dirty="0"/>
          </a:p>
        </p:txBody>
      </p:sp>
      <p:sp>
        <p:nvSpPr>
          <p:cNvPr id="15362" name="Rectangle 2"/>
          <p:cNvSpPr>
            <a:spLocks noGrp="1" noChangeArrowheads="1"/>
          </p:cNvSpPr>
          <p:nvPr>
            <p:ph type="title"/>
          </p:nvPr>
        </p:nvSpPr>
        <p:spPr/>
        <p:txBody>
          <a:bodyPr/>
          <a:lstStyle/>
          <a:p>
            <a:r>
              <a:rPr lang="en-US" altLang="en-US" smtClean="0"/>
              <a:t>ORD Authorities</a:t>
            </a:r>
          </a:p>
        </p:txBody>
      </p:sp>
    </p:spTree>
    <p:extLst>
      <p:ext uri="{BB962C8B-B14F-4D97-AF65-F5344CB8AC3E}">
        <p14:creationId xmlns:p14="http://schemas.microsoft.com/office/powerpoint/2010/main" val="2281879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sz="quarter" idx="13"/>
          </p:nvPr>
        </p:nvSpPr>
        <p:spPr/>
        <p:txBody>
          <a:bodyPr>
            <a:normAutofit/>
          </a:bodyPr>
          <a:lstStyle/>
          <a:p>
            <a:r>
              <a:rPr lang="en-US" sz="4400" cap="small" dirty="0" smtClean="0"/>
              <a:t>Retroactive Application </a:t>
            </a:r>
          </a:p>
          <a:p>
            <a:r>
              <a:rPr lang="en-US" sz="4400" cap="small" dirty="0" smtClean="0"/>
              <a:t>of Amended Sentencing Guidelines</a:t>
            </a:r>
            <a:endParaRPr lang="en-US" sz="4400" cap="small" dirty="0"/>
          </a:p>
          <a:p>
            <a:r>
              <a:rPr lang="en-US" sz="4800" b="1" cap="small" dirty="0" smtClean="0">
                <a:latin typeface="Cambria" panose="02040503050406030204" pitchFamily="18" charset="0"/>
              </a:rPr>
              <a:t/>
            </a:r>
            <a:br>
              <a:rPr lang="en-US" sz="4800" b="1" cap="small" dirty="0" smtClean="0">
                <a:latin typeface="Cambria" panose="02040503050406030204" pitchFamily="18" charset="0"/>
              </a:rPr>
            </a:br>
            <a:endParaRPr lang="en-US" sz="2800" cap="small" dirty="0">
              <a:latin typeface="Cambria" panose="02040503050406030204" pitchFamily="18" charset="0"/>
            </a:endParaRPr>
          </a:p>
        </p:txBody>
      </p:sp>
    </p:spTree>
    <p:extLst>
      <p:ext uri="{BB962C8B-B14F-4D97-AF65-F5344CB8AC3E}">
        <p14:creationId xmlns:p14="http://schemas.microsoft.com/office/powerpoint/2010/main" val="1519152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The sentences of 16,500 offenders were reduced by 17% (26 months) under the “crack minus two” amendment (Amendment 706, 2007).</a:t>
            </a:r>
            <a:endParaRPr lang="en-US" dirty="0"/>
          </a:p>
          <a:p>
            <a:pPr>
              <a:spcBef>
                <a:spcPts val="3000"/>
              </a:spcBef>
            </a:pPr>
            <a:r>
              <a:rPr lang="en-US" dirty="0" smtClean="0"/>
              <a:t>The sentences of 7,700 offenders were reduced by 20% (30 months) under the FSA retroactivity amendment (Amendment 750, 2011).</a:t>
            </a:r>
            <a:endParaRPr lang="en-US" dirty="0"/>
          </a:p>
          <a:p>
            <a:pPr>
              <a:spcBef>
                <a:spcPts val="3000"/>
              </a:spcBef>
            </a:pPr>
            <a:r>
              <a:rPr lang="en-US" dirty="0" smtClean="0"/>
              <a:t>As of December 2015, the sentences of 21,000 offenders have been reduced by 17% (23 months) under the 2014 drug guidelines amendment (the “drugs minus two amendment”) (Amendment 782, 2014).  </a:t>
            </a:r>
            <a:r>
              <a:rPr lang="en-US" dirty="0" err="1" smtClean="0"/>
              <a:t>Resentencings</a:t>
            </a:r>
            <a:r>
              <a:rPr lang="en-US" dirty="0" smtClean="0"/>
              <a:t> are on-going.  Final number will be higher.</a:t>
            </a:r>
          </a:p>
          <a:p>
            <a:endParaRPr lang="en-US" dirty="0"/>
          </a:p>
        </p:txBody>
      </p:sp>
      <p:sp>
        <p:nvSpPr>
          <p:cNvPr id="3" name="Title 2"/>
          <p:cNvSpPr>
            <a:spLocks noGrp="1"/>
          </p:cNvSpPr>
          <p:nvPr>
            <p:ph type="title"/>
          </p:nvPr>
        </p:nvSpPr>
        <p:spPr/>
        <p:txBody>
          <a:bodyPr/>
          <a:lstStyle/>
          <a:p>
            <a:r>
              <a:rPr lang="en-US" dirty="0" smtClean="0"/>
              <a:t>Early Release of Incarcerated Offenders </a:t>
            </a:r>
            <a:br>
              <a:rPr lang="en-US" dirty="0" smtClean="0"/>
            </a:br>
            <a:r>
              <a:rPr lang="en-US" dirty="0" smtClean="0"/>
              <a:t>Due to USSC Action</a:t>
            </a:r>
            <a:endParaRPr lang="en-US" dirty="0"/>
          </a:p>
        </p:txBody>
      </p:sp>
      <p:sp>
        <p:nvSpPr>
          <p:cNvPr id="6" name="Text Placeholder 5"/>
          <p:cNvSpPr>
            <a:spLocks noGrp="1"/>
          </p:cNvSpPr>
          <p:nvPr>
            <p:ph type="body" sz="quarter" idx="15"/>
          </p:nvPr>
        </p:nvSpPr>
        <p:spPr>
          <a:xfrm>
            <a:off x="1019944" y="6172200"/>
            <a:ext cx="10152111" cy="685800"/>
          </a:xfrm>
        </p:spPr>
        <p:txBody>
          <a:bodyPr/>
          <a:lstStyle/>
          <a:p>
            <a:endParaRPr lang="en-US" dirty="0"/>
          </a:p>
        </p:txBody>
      </p:sp>
    </p:spTree>
    <p:extLst>
      <p:ext uri="{BB962C8B-B14F-4D97-AF65-F5344CB8AC3E}">
        <p14:creationId xmlns:p14="http://schemas.microsoft.com/office/powerpoint/2010/main" val="3720825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sz="quarter" idx="13"/>
          </p:nvPr>
        </p:nvSpPr>
        <p:spPr/>
        <p:txBody>
          <a:bodyPr>
            <a:normAutofit/>
          </a:bodyPr>
          <a:lstStyle/>
          <a:p>
            <a:r>
              <a:rPr lang="en-US" sz="4400" b="1" cap="small" dirty="0" smtClean="0">
                <a:latin typeface="Cambria" panose="02040503050406030204" pitchFamily="18" charset="0"/>
              </a:rPr>
              <a:t>Upcoming Research</a:t>
            </a:r>
            <a:r>
              <a:rPr lang="en-US" sz="4800" b="1" cap="small" dirty="0" smtClean="0">
                <a:latin typeface="Cambria" panose="02040503050406030204" pitchFamily="18" charset="0"/>
              </a:rPr>
              <a:t/>
            </a:r>
            <a:br>
              <a:rPr lang="en-US" sz="4800" b="1" cap="small" dirty="0" smtClean="0">
                <a:latin typeface="Cambria" panose="02040503050406030204" pitchFamily="18" charset="0"/>
              </a:rPr>
            </a:br>
            <a:endParaRPr lang="en-US" sz="2800" cap="small" dirty="0">
              <a:latin typeface="Cambria" panose="02040503050406030204" pitchFamily="18" charset="0"/>
            </a:endParaRPr>
          </a:p>
        </p:txBody>
      </p:sp>
    </p:spTree>
    <p:extLst>
      <p:ext uri="{BB962C8B-B14F-4D97-AF65-F5344CB8AC3E}">
        <p14:creationId xmlns:p14="http://schemas.microsoft.com/office/powerpoint/2010/main" val="153734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2876" y="1227386"/>
            <a:ext cx="10986246" cy="4351338"/>
          </a:xfrm>
        </p:spPr>
        <p:txBody>
          <a:bodyPr/>
          <a:lstStyle/>
          <a:p>
            <a:r>
              <a:rPr lang="en-US" dirty="0" smtClean="0"/>
              <a:t>Recidivism Project </a:t>
            </a:r>
          </a:p>
          <a:p>
            <a:pPr lvl="1"/>
            <a:r>
              <a:rPr lang="en-US" dirty="0" smtClean="0"/>
              <a:t>Ten publications over the next two years, including reports on the recidivism of drug offenders and firearms offenders, the effect of age on recidivism, and an assessment of how well the sentencing guidelines criminal history score predicts recidivism.</a:t>
            </a:r>
          </a:p>
          <a:p>
            <a:pPr lvl="1"/>
            <a:endParaRPr lang="en-US" sz="1200" dirty="0" smtClean="0"/>
          </a:p>
          <a:p>
            <a:r>
              <a:rPr lang="en-US" dirty="0" smtClean="0"/>
              <a:t>Quick Facts Series</a:t>
            </a:r>
          </a:p>
          <a:p>
            <a:pPr lvl="1"/>
            <a:r>
              <a:rPr lang="en-US" dirty="0" smtClean="0"/>
              <a:t>All Quick Facts updated with FY15 data  </a:t>
            </a:r>
          </a:p>
          <a:p>
            <a:pPr lvl="1"/>
            <a:r>
              <a:rPr lang="en-US" dirty="0" smtClean="0"/>
              <a:t>New releases on fraud types </a:t>
            </a:r>
          </a:p>
          <a:p>
            <a:pPr marL="0" indent="0">
              <a:buNone/>
            </a:pPr>
            <a:endParaRPr lang="en-US" sz="1200" dirty="0" smtClean="0"/>
          </a:p>
          <a:p>
            <a:r>
              <a:rPr lang="en-US" dirty="0" smtClean="0"/>
              <a:t>Criminal History Project</a:t>
            </a:r>
          </a:p>
          <a:p>
            <a:pPr lvl="1"/>
            <a:r>
              <a:rPr lang="en-US" dirty="0" smtClean="0"/>
              <a:t>Working to identify the type of prior criminal convictions for all federal offenders.  </a:t>
            </a:r>
          </a:p>
          <a:p>
            <a:pPr marL="457189" lvl="1" indent="0">
              <a:buNone/>
            </a:pPr>
            <a:endParaRPr lang="en-US" dirty="0"/>
          </a:p>
        </p:txBody>
      </p:sp>
      <p:sp>
        <p:nvSpPr>
          <p:cNvPr id="3" name="Title 2"/>
          <p:cNvSpPr>
            <a:spLocks noGrp="1"/>
          </p:cNvSpPr>
          <p:nvPr>
            <p:ph type="title"/>
          </p:nvPr>
        </p:nvSpPr>
        <p:spPr/>
        <p:txBody>
          <a:bodyPr/>
          <a:lstStyle/>
          <a:p>
            <a:r>
              <a:rPr lang="en-US" dirty="0" smtClean="0"/>
              <a:t>The Future of ORD Research</a:t>
            </a:r>
            <a:endParaRPr lang="en-US" dirty="0"/>
          </a:p>
        </p:txBody>
      </p:sp>
    </p:spTree>
    <p:extLst>
      <p:ext uri="{BB962C8B-B14F-4D97-AF65-F5344CB8AC3E}">
        <p14:creationId xmlns:p14="http://schemas.microsoft.com/office/powerpoint/2010/main" val="29544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altLang="en-US" dirty="0"/>
              <a:t>The SRA also authorized the Commission to </a:t>
            </a:r>
            <a:endParaRPr lang="en-US" altLang="en-US" dirty="0" smtClean="0"/>
          </a:p>
          <a:p>
            <a:pPr lvl="1">
              <a:spcBef>
                <a:spcPts val="1000"/>
              </a:spcBef>
            </a:pPr>
            <a:r>
              <a:rPr lang="en-US" altLang="en-US" dirty="0" smtClean="0"/>
              <a:t>collect </a:t>
            </a:r>
            <a:r>
              <a:rPr lang="en-US" altLang="en-US" dirty="0"/>
              <a:t>systematically the data obtained from studies, research, and the empirical experience of public and private agencies concerning the sentencing process; </a:t>
            </a:r>
            <a:endParaRPr lang="en-US" altLang="en-US" dirty="0" smtClean="0"/>
          </a:p>
          <a:p>
            <a:pPr lvl="1">
              <a:spcBef>
                <a:spcPts val="1000"/>
              </a:spcBef>
            </a:pPr>
            <a:r>
              <a:rPr lang="en-US" altLang="en-US" dirty="0" smtClean="0"/>
              <a:t>devise </a:t>
            </a:r>
            <a:r>
              <a:rPr lang="en-US" altLang="en-US" dirty="0"/>
              <a:t>and conduct, in various geographical locations, seminars and workshops providing continuing studies for persons engaged in the sentencing field</a:t>
            </a:r>
            <a:r>
              <a:rPr lang="en-US" altLang="en-US" dirty="0" smtClean="0"/>
              <a:t>.</a:t>
            </a:r>
            <a:endParaRPr lang="en-US" altLang="en-US" dirty="0"/>
          </a:p>
          <a:p>
            <a:pPr marL="0" indent="0">
              <a:buNone/>
            </a:pPr>
            <a:r>
              <a:rPr lang="en-US" altLang="en-US" dirty="0"/>
              <a:t>28 U.S.C. § 995(a)(13), (17)</a:t>
            </a:r>
          </a:p>
          <a:p>
            <a:pPr marL="0" indent="0">
              <a:buNone/>
            </a:pPr>
            <a:endParaRPr lang="en-US" dirty="0"/>
          </a:p>
        </p:txBody>
      </p:sp>
      <p:sp>
        <p:nvSpPr>
          <p:cNvPr id="17410" name="Rectangle 2"/>
          <p:cNvSpPr>
            <a:spLocks noGrp="1" noChangeArrowheads="1"/>
          </p:cNvSpPr>
          <p:nvPr>
            <p:ph type="title"/>
          </p:nvPr>
        </p:nvSpPr>
        <p:spPr/>
        <p:txBody>
          <a:bodyPr/>
          <a:lstStyle/>
          <a:p>
            <a:r>
              <a:rPr lang="en-US" altLang="en-US" smtClean="0"/>
              <a:t>ORD Authorities</a:t>
            </a:r>
          </a:p>
        </p:txBody>
      </p:sp>
    </p:spTree>
    <p:extLst>
      <p:ext uri="{BB962C8B-B14F-4D97-AF65-F5344CB8AC3E}">
        <p14:creationId xmlns:p14="http://schemas.microsoft.com/office/powerpoint/2010/main" val="69241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altLang="en-US" dirty="0"/>
              <a:t>Collection, review, data entry, and analysis of information from more than 400,000 sentencing documents received from the Federal courts </a:t>
            </a:r>
            <a:r>
              <a:rPr lang="en-US" altLang="en-US" dirty="0" smtClean="0"/>
              <a:t>annually</a:t>
            </a:r>
            <a:endParaRPr lang="en-US" altLang="en-US" dirty="0"/>
          </a:p>
          <a:p>
            <a:r>
              <a:rPr lang="en-US" altLang="en-US" dirty="0"/>
              <a:t>In FY2014, documentation received from more than:</a:t>
            </a:r>
          </a:p>
          <a:p>
            <a:pPr lvl="1">
              <a:spcBef>
                <a:spcPts val="1000"/>
              </a:spcBef>
            </a:pPr>
            <a:r>
              <a:rPr lang="en-US" altLang="en-US" dirty="0"/>
              <a:t>75,836 original individual cases</a:t>
            </a:r>
          </a:p>
          <a:p>
            <a:pPr lvl="1">
              <a:spcBef>
                <a:spcPts val="1000"/>
              </a:spcBef>
            </a:pPr>
            <a:r>
              <a:rPr lang="en-US" altLang="en-US" dirty="0"/>
              <a:t>162 original organizational cases</a:t>
            </a:r>
          </a:p>
          <a:p>
            <a:pPr lvl="1">
              <a:spcBef>
                <a:spcPts val="1000"/>
              </a:spcBef>
            </a:pPr>
            <a:r>
              <a:rPr lang="en-US" altLang="en-US" dirty="0"/>
              <a:t>3,585 </a:t>
            </a:r>
            <a:r>
              <a:rPr lang="en-US" altLang="en-US" dirty="0" err="1"/>
              <a:t>resentencings</a:t>
            </a:r>
            <a:r>
              <a:rPr lang="en-US" altLang="en-US" dirty="0"/>
              <a:t> and modifications of sentence</a:t>
            </a:r>
          </a:p>
          <a:p>
            <a:pPr lvl="1">
              <a:spcBef>
                <a:spcPts val="1000"/>
              </a:spcBef>
            </a:pPr>
            <a:r>
              <a:rPr lang="en-US" altLang="en-US" dirty="0"/>
              <a:t>8,419 appeals of convictions and/or sentences</a:t>
            </a:r>
          </a:p>
          <a:p>
            <a:endParaRPr lang="en-US" dirty="0"/>
          </a:p>
        </p:txBody>
      </p:sp>
      <p:sp>
        <p:nvSpPr>
          <p:cNvPr id="19458" name="Rectangle 2"/>
          <p:cNvSpPr>
            <a:spLocks noGrp="1" noChangeArrowheads="1"/>
          </p:cNvSpPr>
          <p:nvPr>
            <p:ph type="title"/>
          </p:nvPr>
        </p:nvSpPr>
        <p:spPr/>
        <p:txBody>
          <a:bodyPr/>
          <a:lstStyle/>
          <a:p>
            <a:r>
              <a:rPr lang="en-US" altLang="en-US" smtClean="0"/>
              <a:t>ORD Activities</a:t>
            </a:r>
          </a:p>
        </p:txBody>
      </p:sp>
    </p:spTree>
    <p:extLst>
      <p:ext uri="{BB962C8B-B14F-4D97-AF65-F5344CB8AC3E}">
        <p14:creationId xmlns:p14="http://schemas.microsoft.com/office/powerpoint/2010/main" val="160196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altLang="en-US" dirty="0"/>
              <a:t>Within 30 days of judgment, court must submit a “written report” of the sentence and relevant factors to </a:t>
            </a:r>
            <a:r>
              <a:rPr lang="en-US" altLang="en-US" dirty="0" smtClean="0"/>
              <a:t>USSC</a:t>
            </a:r>
          </a:p>
          <a:p>
            <a:endParaRPr lang="en-US" altLang="en-US" sz="800" dirty="0"/>
          </a:p>
          <a:p>
            <a:r>
              <a:rPr lang="en-US" altLang="en-US" dirty="0"/>
              <a:t>Chief judge of each district is responsible, but </a:t>
            </a:r>
          </a:p>
          <a:p>
            <a:pPr lvl="1">
              <a:spcBef>
                <a:spcPts val="1000"/>
              </a:spcBef>
            </a:pPr>
            <a:r>
              <a:rPr lang="en-US" altLang="en-US" dirty="0"/>
              <a:t>Delegated to the CUSPO in 93 districts</a:t>
            </a:r>
          </a:p>
          <a:p>
            <a:pPr lvl="1">
              <a:spcBef>
                <a:spcPts val="1000"/>
              </a:spcBef>
            </a:pPr>
            <a:r>
              <a:rPr lang="en-US" altLang="en-US" dirty="0"/>
              <a:t>Delegated to the clerk of court in one </a:t>
            </a:r>
            <a:r>
              <a:rPr lang="en-US" altLang="en-US" dirty="0" smtClean="0"/>
              <a:t>district</a:t>
            </a:r>
          </a:p>
          <a:p>
            <a:pPr lvl="1">
              <a:spcBef>
                <a:spcPts val="1000"/>
              </a:spcBef>
            </a:pPr>
            <a:endParaRPr lang="en-US" altLang="en-US" dirty="0"/>
          </a:p>
          <a:p>
            <a:pPr marL="0" indent="0">
              <a:buNone/>
            </a:pPr>
            <a:r>
              <a:rPr lang="en-US" altLang="en-US" dirty="0" smtClean="0"/>
              <a:t>Authority:  28 U.S.C. </a:t>
            </a:r>
            <a:r>
              <a:rPr lang="en-US" altLang="en-US" dirty="0"/>
              <a:t>§ 994(w) </a:t>
            </a:r>
          </a:p>
        </p:txBody>
      </p:sp>
      <p:sp>
        <p:nvSpPr>
          <p:cNvPr id="21507" name="Rectangle 2"/>
          <p:cNvSpPr>
            <a:spLocks noGrp="1" noChangeArrowheads="1"/>
          </p:cNvSpPr>
          <p:nvPr>
            <p:ph type="title"/>
          </p:nvPr>
        </p:nvSpPr>
        <p:spPr/>
        <p:txBody>
          <a:bodyPr/>
          <a:lstStyle/>
          <a:p>
            <a:r>
              <a:rPr lang="en-US" altLang="en-US" smtClean="0"/>
              <a:t>How Do We Collect Our Data?</a:t>
            </a:r>
          </a:p>
        </p:txBody>
      </p:sp>
    </p:spTree>
    <p:extLst>
      <p:ext uri="{BB962C8B-B14F-4D97-AF65-F5344CB8AC3E}">
        <p14:creationId xmlns:p14="http://schemas.microsoft.com/office/powerpoint/2010/main" val="696404990"/>
      </p:ext>
    </p:extLst>
  </p:cSld>
  <p:clrMapOvr>
    <a:masterClrMapping/>
  </p:clrMapOvr>
  <p:transition spd="slow">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768901" y="1791650"/>
            <a:ext cx="10058923" cy="4351338"/>
          </a:xfrm>
        </p:spPr>
        <p:txBody>
          <a:bodyPr/>
          <a:lstStyle/>
          <a:p>
            <a:pPr marL="0" indent="0">
              <a:buNone/>
            </a:pPr>
            <a:r>
              <a:rPr lang="en-US" altLang="en-US" dirty="0"/>
              <a:t>In chronological order of when they are </a:t>
            </a:r>
            <a:r>
              <a:rPr lang="en-US" altLang="en-US" dirty="0" smtClean="0"/>
              <a:t>created:</a:t>
            </a:r>
            <a:endParaRPr lang="en-US" altLang="en-US" dirty="0"/>
          </a:p>
          <a:p>
            <a:r>
              <a:rPr lang="en-US" altLang="en-US" dirty="0"/>
              <a:t>Indictment (or other charging document)</a:t>
            </a:r>
          </a:p>
          <a:p>
            <a:r>
              <a:rPr lang="en-US" altLang="en-US" dirty="0"/>
              <a:t>Plea agreement</a:t>
            </a:r>
          </a:p>
          <a:p>
            <a:r>
              <a:rPr lang="en-US" altLang="en-US" dirty="0"/>
              <a:t>Presentence investigation report (PSR)</a:t>
            </a:r>
          </a:p>
          <a:p>
            <a:r>
              <a:rPr lang="en-US" altLang="en-US" dirty="0"/>
              <a:t>Judgment and commitment order (J&amp;C)</a:t>
            </a:r>
          </a:p>
          <a:p>
            <a:r>
              <a:rPr lang="en-US" altLang="en-US" dirty="0"/>
              <a:t>Statement of reasons (SOR)</a:t>
            </a:r>
          </a:p>
          <a:p>
            <a:pPr marL="0" indent="0">
              <a:buNone/>
            </a:pPr>
            <a:endParaRPr lang="en-US" dirty="0"/>
          </a:p>
        </p:txBody>
      </p:sp>
      <p:sp>
        <p:nvSpPr>
          <p:cNvPr id="22531" name="Rectangle 2"/>
          <p:cNvSpPr>
            <a:spLocks noGrp="1" noChangeArrowheads="1"/>
          </p:cNvSpPr>
          <p:nvPr>
            <p:ph type="title"/>
          </p:nvPr>
        </p:nvSpPr>
        <p:spPr/>
        <p:txBody>
          <a:bodyPr/>
          <a:lstStyle/>
          <a:p>
            <a:r>
              <a:rPr lang="en-US" altLang="en-US" dirty="0" smtClean="0"/>
              <a:t>What Documents Must Be Submitted </a:t>
            </a:r>
            <a:br>
              <a:rPr lang="en-US" altLang="en-US" dirty="0" smtClean="0"/>
            </a:br>
            <a:r>
              <a:rPr lang="en-US" altLang="en-US" dirty="0" smtClean="0"/>
              <a:t>to the Sentencing Commission?</a:t>
            </a:r>
          </a:p>
        </p:txBody>
      </p:sp>
    </p:spTree>
    <p:extLst>
      <p:ext uri="{BB962C8B-B14F-4D97-AF65-F5344CB8AC3E}">
        <p14:creationId xmlns:p14="http://schemas.microsoft.com/office/powerpoint/2010/main" val="2435344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5119" y="1375024"/>
            <a:ext cx="10986246" cy="4351338"/>
          </a:xfrm>
        </p:spPr>
        <p:txBody>
          <a:bodyPr/>
          <a:lstStyle/>
          <a:p>
            <a:r>
              <a:rPr lang="en-US" altLang="en-US" dirty="0"/>
              <a:t>Collection and analyses of regularly collected </a:t>
            </a:r>
            <a:r>
              <a:rPr lang="en-US" altLang="en-US" dirty="0" smtClean="0"/>
              <a:t>data</a:t>
            </a:r>
            <a:endParaRPr lang="en-US" altLang="en-US" dirty="0"/>
          </a:p>
          <a:p>
            <a:r>
              <a:rPr lang="en-US" altLang="en-US" dirty="0"/>
              <a:t>Special coding projects to gather further data, and analysis of research conducted by </a:t>
            </a:r>
            <a:r>
              <a:rPr lang="en-US" altLang="en-US" dirty="0" smtClean="0"/>
              <a:t>others</a:t>
            </a:r>
            <a:endParaRPr lang="en-US" altLang="en-US" dirty="0"/>
          </a:p>
          <a:p>
            <a:r>
              <a:rPr lang="en-US" altLang="en-US" dirty="0"/>
              <a:t>Compilation of annual sentencing data into the </a:t>
            </a:r>
            <a:r>
              <a:rPr lang="en-US" altLang="en-US" i="1" dirty="0"/>
              <a:t>Sourcebook of Federal Sentencing </a:t>
            </a:r>
            <a:r>
              <a:rPr lang="en-US" altLang="en-US" i="1" dirty="0" smtClean="0"/>
              <a:t>Statistics</a:t>
            </a:r>
            <a:endParaRPr lang="en-US" altLang="en-US" i="1" dirty="0"/>
          </a:p>
          <a:p>
            <a:r>
              <a:rPr lang="en-US" altLang="en-US" dirty="0"/>
              <a:t>Data in the </a:t>
            </a:r>
            <a:r>
              <a:rPr lang="en-US" altLang="en-US" i="1" dirty="0"/>
              <a:t>Annual </a:t>
            </a:r>
            <a:r>
              <a:rPr lang="en-US" altLang="en-US" i="1" dirty="0" smtClean="0"/>
              <a:t>Report</a:t>
            </a:r>
            <a:endParaRPr lang="en-US" altLang="en-US" i="1" dirty="0"/>
          </a:p>
          <a:p>
            <a:r>
              <a:rPr lang="en-US" altLang="en-US" dirty="0"/>
              <a:t>Participation on USSC “policy teams” created to examine issues relating to </a:t>
            </a:r>
            <a:r>
              <a:rPr lang="en-US" altLang="en-US" dirty="0" smtClean="0"/>
              <a:t>guideline usage</a:t>
            </a:r>
            <a:endParaRPr lang="en-US" altLang="en-US" dirty="0"/>
          </a:p>
          <a:p>
            <a:endParaRPr lang="en-US" dirty="0"/>
          </a:p>
        </p:txBody>
      </p:sp>
      <p:sp>
        <p:nvSpPr>
          <p:cNvPr id="23554" name="Rectangle 2"/>
          <p:cNvSpPr>
            <a:spLocks noGrp="1" noChangeArrowheads="1"/>
          </p:cNvSpPr>
          <p:nvPr>
            <p:ph type="title"/>
          </p:nvPr>
        </p:nvSpPr>
        <p:spPr/>
        <p:txBody>
          <a:bodyPr/>
          <a:lstStyle/>
          <a:p>
            <a:r>
              <a:rPr lang="en-US" altLang="en-US" dirty="0" smtClean="0"/>
              <a:t>Office of Research and Data Activities</a:t>
            </a:r>
          </a:p>
        </p:txBody>
      </p:sp>
    </p:spTree>
    <p:extLst>
      <p:ext uri="{BB962C8B-B14F-4D97-AF65-F5344CB8AC3E}">
        <p14:creationId xmlns:p14="http://schemas.microsoft.com/office/powerpoint/2010/main" val="1639689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USSC-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SC Template">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SC Template.potx" id="{470D4CA0-94DC-459C-8337-BB22A0A924AE}" vid="{BBE1C950-5B8D-4F16-9C27-9008E31631DA}"/>
    </a:ext>
  </a:extLst>
</a:theme>
</file>

<file path=ppt/theme/theme2.xml><?xml version="1.0" encoding="utf-8"?>
<a:theme xmlns:a="http://schemas.openxmlformats.org/drawingml/2006/main" name="1_USSC-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SC Template">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SC Template.potx" id="{470D4CA0-94DC-459C-8337-BB22A0A924AE}" vid="{BBE1C950-5B8D-4F16-9C27-9008E31631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USSC-Template</Template>
  <TotalTime>3046</TotalTime>
  <Words>2575</Words>
  <Application>Microsoft Office PowerPoint</Application>
  <PresentationFormat>Widescreen</PresentationFormat>
  <Paragraphs>404</Paragraphs>
  <Slides>44</Slides>
  <Notes>43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54" baseType="lpstr">
      <vt:lpstr>Arial</vt:lpstr>
      <vt:lpstr>Calibri</vt:lpstr>
      <vt:lpstr>Calisto MT</vt:lpstr>
      <vt:lpstr>Cambria</vt:lpstr>
      <vt:lpstr>Gisha</vt:lpstr>
      <vt:lpstr>Lucida Sans Typewriter</vt:lpstr>
      <vt:lpstr>USSC-Template</vt:lpstr>
      <vt:lpstr>1_USSC-Template</vt:lpstr>
      <vt:lpstr>Acrobat Document</vt:lpstr>
      <vt:lpstr>Adobe Acrobat Document</vt:lpstr>
      <vt:lpstr>PowerPoint Presentation</vt:lpstr>
      <vt:lpstr>PowerPoint Presentation</vt:lpstr>
      <vt:lpstr>ORD Authorities</vt:lpstr>
      <vt:lpstr>ORD Authorities</vt:lpstr>
      <vt:lpstr>ORD Authorities</vt:lpstr>
      <vt:lpstr>ORD Activities</vt:lpstr>
      <vt:lpstr>How Do We Collect Our Data?</vt:lpstr>
      <vt:lpstr>What Documents Must Be Submitted  to the Sentencing Commission?</vt:lpstr>
      <vt:lpstr>Office of Research and Data Activities</vt:lpstr>
      <vt:lpstr>Office of Research and Data Activities</vt:lpstr>
      <vt:lpstr>PowerPoint Presentation</vt:lpstr>
      <vt:lpstr>Quick Facts Publications</vt:lpstr>
      <vt:lpstr>Quick Facts Topics </vt:lpstr>
      <vt:lpstr>PowerPoint Presentation</vt:lpstr>
      <vt:lpstr>Life Sentence Report Findings </vt:lpstr>
      <vt:lpstr>PowerPoint Presentation</vt:lpstr>
      <vt:lpstr>Rule 35(b) Report Findings </vt:lpstr>
      <vt:lpstr>PowerPoint Presentation</vt:lpstr>
      <vt:lpstr>Alternative Sentence Report Findings </vt:lpstr>
      <vt:lpstr>Trend of Alternative Sentences for  Eligible U.S. Citizen Federal Offenders in Zones A, B, and C Fiscal Years 2005-2014 (N=267,384)</vt:lpstr>
      <vt:lpstr>PowerPoint Presentation</vt:lpstr>
      <vt:lpstr>New Multi-year Study of Recidivism </vt:lpstr>
      <vt:lpstr>New Multi-year Study of Recidivism</vt:lpstr>
      <vt:lpstr>Multiple Measures of Recidivism </vt:lpstr>
      <vt:lpstr>Instant Offense for CY05 Released Offenders (N=25,429)</vt:lpstr>
      <vt:lpstr>Criminal History Category for CY05 Released Offenders (N=25,321)</vt:lpstr>
      <vt:lpstr>Type of Sentence Imposed for CY05 Released Offenders (N=25,394)</vt:lpstr>
      <vt:lpstr>PowerPoint Presentation</vt:lpstr>
      <vt:lpstr>Recidivism of CY05 Released Offenders</vt:lpstr>
      <vt:lpstr>Recidivism of CY05 Released Offenders</vt:lpstr>
      <vt:lpstr>Recidivism of CY05 Released Offenders</vt:lpstr>
      <vt:lpstr>Time to First Re-arrest for CY05 Released Offenders (N=25,431)</vt:lpstr>
      <vt:lpstr>Re-Arrest Offense Types for CY05 Released Offenders Felony Offenses Only (N=5,279)</vt:lpstr>
      <vt:lpstr>PowerPoint Presentation</vt:lpstr>
      <vt:lpstr>Re-Arrest Rates by Type of Federal Offense for CY05 Released Offenders</vt:lpstr>
      <vt:lpstr>Re-Arrest by Criminal History Category  for CY05 Released Offenders </vt:lpstr>
      <vt:lpstr>Re-Arrest by Sentence Type  for CY05 Released Offenders</vt:lpstr>
      <vt:lpstr>Re-Arrest by Career Offender/ACCA Status for CY05 Released Offenders </vt:lpstr>
      <vt:lpstr>Re-Arrest by Age  for CY05 Released Offenders</vt:lpstr>
      <vt:lpstr>PowerPoint Presentation</vt:lpstr>
      <vt:lpstr>Early Release of Incarcerated Offenders  Due to USSC Action</vt:lpstr>
      <vt:lpstr>PowerPoint Presentation</vt:lpstr>
      <vt:lpstr>The Future of ORD Research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Courtney</dc:creator>
  <cp:lastModifiedBy>Christina Stewart</cp:lastModifiedBy>
  <cp:revision>287</cp:revision>
  <cp:lastPrinted>2016-02-18T20:19:17Z</cp:lastPrinted>
  <dcterms:created xsi:type="dcterms:W3CDTF">2015-08-11T10:53:11Z</dcterms:created>
  <dcterms:modified xsi:type="dcterms:W3CDTF">2016-02-22T12:54:31Z</dcterms:modified>
</cp:coreProperties>
</file>