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0"/>
  </p:notesMasterIdLst>
  <p:handoutMasterIdLst>
    <p:handoutMasterId r:id="rId41"/>
  </p:handoutMasterIdLst>
  <p:sldIdLst>
    <p:sldId id="2147481039" r:id="rId2"/>
    <p:sldId id="2147481042" r:id="rId3"/>
    <p:sldId id="2147481038" r:id="rId4"/>
    <p:sldId id="2147481006" r:id="rId5"/>
    <p:sldId id="2147481007" r:id="rId6"/>
    <p:sldId id="652" r:id="rId7"/>
    <p:sldId id="2147481009" r:id="rId8"/>
    <p:sldId id="2147481010" r:id="rId9"/>
    <p:sldId id="546" r:id="rId10"/>
    <p:sldId id="2147481013" r:id="rId11"/>
    <p:sldId id="2147481014" r:id="rId12"/>
    <p:sldId id="2147481040" r:id="rId13"/>
    <p:sldId id="2147481016" r:id="rId14"/>
    <p:sldId id="2147481017" r:id="rId15"/>
    <p:sldId id="2147481018" r:id="rId16"/>
    <p:sldId id="2147481019" r:id="rId17"/>
    <p:sldId id="2147481020" r:id="rId18"/>
    <p:sldId id="2147481021" r:id="rId19"/>
    <p:sldId id="2147481022" r:id="rId20"/>
    <p:sldId id="2147481024" r:id="rId21"/>
    <p:sldId id="2147481023" r:id="rId22"/>
    <p:sldId id="2147481041" r:id="rId23"/>
    <p:sldId id="2147481025" r:id="rId24"/>
    <p:sldId id="2147481026" r:id="rId25"/>
    <p:sldId id="2147481027" r:id="rId26"/>
    <p:sldId id="2147481028" r:id="rId27"/>
    <p:sldId id="2147481029" r:id="rId28"/>
    <p:sldId id="2147481030" r:id="rId29"/>
    <p:sldId id="2147481031" r:id="rId30"/>
    <p:sldId id="2147481032" r:id="rId31"/>
    <p:sldId id="2147481033" r:id="rId32"/>
    <p:sldId id="2147481034" r:id="rId33"/>
    <p:sldId id="372" r:id="rId34"/>
    <p:sldId id="2147481035" r:id="rId35"/>
    <p:sldId id="2147481036" r:id="rId36"/>
    <p:sldId id="2147481037" r:id="rId37"/>
    <p:sldId id="2147481043" r:id="rId38"/>
    <p:sldId id="48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E8077"/>
    <a:srgbClr val="60B470"/>
    <a:srgbClr val="EA458E"/>
    <a:srgbClr val="D15C31"/>
    <a:srgbClr val="5004A5"/>
    <a:srgbClr val="18AF95"/>
    <a:srgbClr val="F4E5F0"/>
    <a:srgbClr val="E536AB"/>
    <a:srgbClr val="5C03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40" autoAdjust="0"/>
    <p:restoredTop sz="93116" autoAdjust="0"/>
  </p:normalViewPr>
  <p:slideViewPr>
    <p:cSldViewPr snapToGrid="0" snapToObjects="1">
      <p:cViewPr varScale="1">
        <p:scale>
          <a:sx n="77" d="100"/>
          <a:sy n="77" d="100"/>
        </p:scale>
        <p:origin x="1867" y="53"/>
      </p:cViewPr>
      <p:guideLst>
        <p:guide orient="horz" pos="2232"/>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2" d="100"/>
          <a:sy n="82" d="100"/>
        </p:scale>
        <p:origin x="301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E8282E-6B2D-974F-8106-EBA1FBA988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sz="900"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82871FDA-9315-6B45-B2E6-5CB4ECBCB2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479979-5AAB-BC45-9D16-C8132468CCF3}" type="datetimeFigureOut">
              <a:rPr lang="en-US" sz="900" smtClean="0">
                <a:latin typeface="Arial" panose="020B0604020202020204" pitchFamily="34" charset="0"/>
                <a:cs typeface="Arial" panose="020B0604020202020204" pitchFamily="34" charset="0"/>
              </a:rPr>
              <a:t>6/23/2025</a:t>
            </a:fld>
            <a:endParaRPr lang="en-US" sz="9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A626F78-A1B4-0A47-8215-0DB86D458996}"/>
              </a:ext>
            </a:extLst>
          </p:cNvPr>
          <p:cNvSpPr>
            <a:spLocks noGrp="1"/>
          </p:cNvSpPr>
          <p:nvPr>
            <p:ph type="sldNum" sz="quarter" idx="3"/>
          </p:nvPr>
        </p:nvSpPr>
        <p:spPr>
          <a:xfrm>
            <a:off x="6353493" y="8685213"/>
            <a:ext cx="502920" cy="458787"/>
          </a:xfrm>
          <a:prstGeom prst="rect">
            <a:avLst/>
          </a:prstGeom>
        </p:spPr>
        <p:txBody>
          <a:bodyPr vert="horz" lIns="91440" tIns="45720" rIns="91440" bIns="45720" rtlCol="0" anchor="b"/>
          <a:lstStyle>
            <a:lvl1pPr algn="r">
              <a:defRPr sz="1200"/>
            </a:lvl1pPr>
          </a:lstStyle>
          <a:p>
            <a:fld id="{E8B62E3E-AB73-4541-ADC3-3EC6A4B71229}" type="slidenum">
              <a:rPr lang="en-US" sz="900" smtClean="0">
                <a:latin typeface="Arial" panose="020B0604020202020204" pitchFamily="34" charset="0"/>
                <a:cs typeface="Arial" panose="020B0604020202020204" pitchFamily="34" charset="0"/>
              </a:rPr>
              <a:t>‹#›</a:t>
            </a:fld>
            <a:endParaRPr lang="en-US" sz="900" dirty="0">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107AF9D9-BB92-7A4E-A54B-3A91F14F5D4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722208" y="8912994"/>
            <a:ext cx="498115" cy="189366"/>
          </a:xfrm>
          <a:prstGeom prst="rect">
            <a:avLst/>
          </a:prstGeom>
        </p:spPr>
      </p:pic>
      <p:sp>
        <p:nvSpPr>
          <p:cNvPr id="7" name="Footer Placeholder 6">
            <a:extLst>
              <a:ext uri="{FF2B5EF4-FFF2-40B4-BE49-F238E27FC236}">
                <a16:creationId xmlns:a16="http://schemas.microsoft.com/office/drawing/2014/main" id="{3718F1AC-C99B-B141-914A-EDE36754BC9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Strictly Confidential</a:t>
            </a:r>
          </a:p>
        </p:txBody>
      </p:sp>
    </p:spTree>
    <p:extLst>
      <p:ext uri="{BB962C8B-B14F-4D97-AF65-F5344CB8AC3E}">
        <p14:creationId xmlns:p14="http://schemas.microsoft.com/office/powerpoint/2010/main" val="3502961506"/>
      </p:ext>
    </p:extLst>
  </p:cSld>
  <p:clrMap bg1="lt1" tx1="dk1" bg2="lt2" tx2="dk2" accent1="accent1" accent2="accent2" accent3="accent3" accent4="accent4" accent5="accent5" accent6="accent6" hlink="hlink" folHlink="folHlink"/>
  <p:hf hd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900">
                <a:latin typeface="Arial" panose="020B0604020202020204" pitchFamily="34" charset="0"/>
                <a:cs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900">
                <a:latin typeface="Arial" panose="020B0604020202020204" pitchFamily="34" charset="0"/>
                <a:cs typeface="Arial" panose="020B0604020202020204" pitchFamily="34" charset="0"/>
              </a:defRPr>
            </a:lvl1pPr>
          </a:lstStyle>
          <a:p>
            <a:fld id="{482C1409-476C-3C47-AA57-3F784614C728}" type="datetimeFigureOut">
              <a:rPr lang="en-US" smtClean="0"/>
              <a:pPr/>
              <a:t>6/23/2025</a:t>
            </a:fld>
            <a:endParaRPr lang="en-US" dirty="0"/>
          </a:p>
        </p:txBody>
      </p:sp>
      <p:sp>
        <p:nvSpPr>
          <p:cNvPr id="4" name="Slide Image Placeholder 3"/>
          <p:cNvSpPr>
            <a:spLocks noGrp="1" noRot="1" noChangeAspect="1"/>
          </p:cNvSpPr>
          <p:nvPr>
            <p:ph type="sldImg" idx="2"/>
          </p:nvPr>
        </p:nvSpPr>
        <p:spPr>
          <a:xfrm>
            <a:off x="457200" y="701674"/>
            <a:ext cx="2818341" cy="2113756"/>
          </a:xfrm>
          <a:prstGeom prst="rect">
            <a:avLst/>
          </a:prstGeom>
          <a:noFill/>
          <a:ln w="12700">
            <a:solidFill>
              <a:schemeClr val="bg2"/>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457200" y="3243263"/>
            <a:ext cx="5943600" cy="5014118"/>
          </a:xfrm>
          <a:prstGeom prst="rect">
            <a:avLst/>
          </a:prstGeom>
        </p:spPr>
        <p:txBody>
          <a:bodyPr vert="horz" lIns="0" tIns="0" rIns="0" bIns="0" numCol="2" spcCol="457200" rtlCol="0"/>
          <a:lstStyle/>
          <a:p>
            <a:pPr lvl="0" defTabSz="914240">
              <a:lnSpc>
                <a:spcPct val="120000"/>
              </a:lnSpc>
              <a:spcAft>
                <a:spcPts val="1200"/>
              </a:spcAft>
            </a:pPr>
            <a:r>
              <a:rPr lang="en-US" dirty="0"/>
              <a:t>Edit text</a:t>
            </a:r>
          </a:p>
          <a:p>
            <a:pPr lvl="1"/>
            <a:r>
              <a:rPr lang="en-US" dirty="0"/>
              <a:t>Indent once to apply bullet</a:t>
            </a:r>
          </a:p>
        </p:txBody>
      </p:sp>
      <p:sp>
        <p:nvSpPr>
          <p:cNvPr id="6" name="Footer Placeholder 5"/>
          <p:cNvSpPr>
            <a:spLocks noGrp="1"/>
          </p:cNvSpPr>
          <p:nvPr>
            <p:ph type="ftr" sz="quarter" idx="4"/>
          </p:nvPr>
        </p:nvSpPr>
        <p:spPr>
          <a:xfrm>
            <a:off x="1169387" y="8685214"/>
            <a:ext cx="4519227" cy="322464"/>
          </a:xfrm>
          <a:prstGeom prst="rect">
            <a:avLst/>
          </a:prstGeom>
        </p:spPr>
        <p:txBody>
          <a:bodyPr vert="horz" lIns="91440" tIns="45720" rIns="91440" bIns="45720" rtlCol="0" anchor="b"/>
          <a:lstStyle>
            <a:lvl1pPr algn="ctr">
              <a:defRPr sz="800">
                <a:solidFill>
                  <a:srgbClr val="FF0000"/>
                </a:solidFill>
                <a:latin typeface="+mn-lt"/>
                <a:cs typeface="Arial" panose="020B0604020202020204" pitchFamily="34" charset="0"/>
              </a:defRPr>
            </a:lvl1pPr>
          </a:lstStyle>
          <a:p>
            <a:r>
              <a:rPr lang="en-US" dirty="0"/>
              <a:t>Privileged &amp; Confidential</a:t>
            </a:r>
          </a:p>
        </p:txBody>
      </p:sp>
      <p:sp>
        <p:nvSpPr>
          <p:cNvPr id="7" name="Slide Number Placeholder 6"/>
          <p:cNvSpPr>
            <a:spLocks noGrp="1"/>
          </p:cNvSpPr>
          <p:nvPr>
            <p:ph type="sldNum" sz="quarter" idx="5"/>
          </p:nvPr>
        </p:nvSpPr>
        <p:spPr>
          <a:xfrm>
            <a:off x="6183485" y="8548890"/>
            <a:ext cx="498115" cy="458787"/>
          </a:xfrm>
          <a:prstGeom prst="rect">
            <a:avLst/>
          </a:prstGeom>
        </p:spPr>
        <p:txBody>
          <a:bodyPr vert="horz" lIns="91440" tIns="45720" rIns="91440" bIns="45720" rtlCol="0" anchor="b"/>
          <a:lstStyle>
            <a:lvl1pPr algn="r">
              <a:defRPr sz="800">
                <a:latin typeface="Arial" panose="020B0604020202020204" pitchFamily="34" charset="0"/>
                <a:cs typeface="Arial" panose="020B0604020202020204" pitchFamily="34" charset="0"/>
              </a:defRPr>
            </a:lvl1pPr>
          </a:lstStyle>
          <a:p>
            <a:fld id="{766FCDD5-AAA6-774A-B8AF-E469CC46D1CF}" type="slidenum">
              <a:rPr lang="en-US" smtClean="0"/>
              <a:pPr/>
              <a:t>‹#›</a:t>
            </a:fld>
            <a:endParaRPr lang="en-US" dirty="0"/>
          </a:p>
        </p:txBody>
      </p:sp>
      <p:pic>
        <p:nvPicPr>
          <p:cNvPr id="8" name="Graphic 7">
            <a:extLst>
              <a:ext uri="{FF2B5EF4-FFF2-40B4-BE49-F238E27FC236}">
                <a16:creationId xmlns:a16="http://schemas.microsoft.com/office/drawing/2014/main" id="{EA72620D-B5CE-EC49-8025-76016112737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28026" y="8818311"/>
            <a:ext cx="498115" cy="189366"/>
          </a:xfrm>
          <a:prstGeom prst="rect">
            <a:avLst/>
          </a:prstGeom>
        </p:spPr>
      </p:pic>
    </p:spTree>
    <p:extLst>
      <p:ext uri="{BB962C8B-B14F-4D97-AF65-F5344CB8AC3E}">
        <p14:creationId xmlns:p14="http://schemas.microsoft.com/office/powerpoint/2010/main" val="328794161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lang="en-US" sz="1000" kern="1200">
        <a:solidFill>
          <a:schemeClr val="tx1"/>
        </a:solidFill>
        <a:latin typeface="Arial" panose="020B0604020202020204" pitchFamily="34" charset="0"/>
        <a:ea typeface="+mn-ea"/>
        <a:cs typeface="Arial" panose="020B0604020202020204" pitchFamily="34" charset="0"/>
      </a:defRPr>
    </a:lvl1pPr>
    <a:lvl2pPr marL="352425" indent="-169863" algn="l" defTabSz="914400" rtl="0" eaLnBrk="1" latinLnBrk="0" hangingPunct="1">
      <a:buFont typeface="Arial" panose="020B0604020202020204" pitchFamily="34" charset="0"/>
      <a:buChar char="•"/>
      <a:tabLst/>
      <a:defRPr lang="en-US" sz="9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lang="en-US" sz="900" kern="1200">
        <a:solidFill>
          <a:schemeClr val="tx1"/>
        </a:solidFill>
        <a:latin typeface="+mn-lt"/>
        <a:ea typeface="+mn-ea"/>
        <a:cs typeface="+mn-cs"/>
      </a:defRPr>
    </a:lvl3pPr>
    <a:lvl4pPr marL="1371600" algn="l" defTabSz="914400" rtl="0" eaLnBrk="1" latinLnBrk="0" hangingPunct="1">
      <a:defRPr lang="en-US" sz="900" kern="1200">
        <a:solidFill>
          <a:schemeClr val="tx1"/>
        </a:solidFill>
        <a:latin typeface="+mn-lt"/>
        <a:ea typeface="+mn-ea"/>
        <a:cs typeface="+mn-cs"/>
      </a:defRPr>
    </a:lvl4pPr>
    <a:lvl5pPr marL="1828800" algn="l" defTabSz="914400" rtl="0" eaLnBrk="1" latinLnBrk="0" hangingPunct="1">
      <a:defRPr lang="en-US" sz="9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8D121-9E1E-EF0E-8B4E-386F20CFF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395948-1232-0A5D-BA49-D76E016B7E79}"/>
              </a:ext>
            </a:extLst>
          </p:cNvPr>
          <p:cNvSpPr>
            <a:spLocks noGrp="1" noRot="1" noChangeAspect="1"/>
          </p:cNvSpPr>
          <p:nvPr>
            <p:ph type="sldImg"/>
          </p:nvPr>
        </p:nvSpPr>
        <p:spPr>
          <a:xfrm>
            <a:off x="457200" y="701675"/>
            <a:ext cx="2817813" cy="2112963"/>
          </a:xfrm>
        </p:spPr>
      </p:sp>
      <p:sp>
        <p:nvSpPr>
          <p:cNvPr id="5" name="Footer Placeholder 4">
            <a:extLst>
              <a:ext uri="{FF2B5EF4-FFF2-40B4-BE49-F238E27FC236}">
                <a16:creationId xmlns:a16="http://schemas.microsoft.com/office/drawing/2014/main" id="{F8BA32B7-FE93-13BE-2FFE-604A637CE701}"/>
              </a:ext>
            </a:extLst>
          </p:cNvPr>
          <p:cNvSpPr>
            <a:spLocks noGrp="1"/>
          </p:cNvSpPr>
          <p:nvPr>
            <p:ph type="ftr" sz="quarter" idx="4"/>
          </p:nvPr>
        </p:nvSpPr>
        <p:spPr/>
        <p:txBody>
          <a:bodyPr/>
          <a:lstStyle/>
          <a:p>
            <a:r>
              <a:rPr lang="en-US" dirty="0"/>
              <a:t>Strictly Confidential</a:t>
            </a:r>
          </a:p>
        </p:txBody>
      </p:sp>
      <p:sp>
        <p:nvSpPr>
          <p:cNvPr id="6" name="Slide Number Placeholder 5">
            <a:extLst>
              <a:ext uri="{FF2B5EF4-FFF2-40B4-BE49-F238E27FC236}">
                <a16:creationId xmlns:a16="http://schemas.microsoft.com/office/drawing/2014/main" id="{2829C815-2CAA-F7FF-EAAE-78E70AAD134B}"/>
              </a:ext>
            </a:extLst>
          </p:cNvPr>
          <p:cNvSpPr>
            <a:spLocks noGrp="1"/>
          </p:cNvSpPr>
          <p:nvPr>
            <p:ph type="sldNum" sz="quarter" idx="5"/>
          </p:nvPr>
        </p:nvSpPr>
        <p:spPr/>
        <p:txBody>
          <a:bodyPr/>
          <a:lstStyle/>
          <a:p>
            <a:fld id="{766FCDD5-AAA6-774A-B8AF-E469CC46D1CF}" type="slidenum">
              <a:rPr lang="en-US" smtClean="0"/>
              <a:pPr/>
              <a:t>2</a:t>
            </a:fld>
            <a:endParaRPr lang="en-US" dirty="0"/>
          </a:p>
        </p:txBody>
      </p:sp>
    </p:spTree>
    <p:extLst>
      <p:ext uri="{BB962C8B-B14F-4D97-AF65-F5344CB8AC3E}">
        <p14:creationId xmlns:p14="http://schemas.microsoft.com/office/powerpoint/2010/main" val="222615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01675"/>
            <a:ext cx="2817813" cy="2112963"/>
          </a:xfrm>
        </p:spPr>
      </p:sp>
      <p:sp>
        <p:nvSpPr>
          <p:cNvPr id="4" name="Footer Placeholder 3"/>
          <p:cNvSpPr>
            <a:spLocks noGrp="1"/>
          </p:cNvSpPr>
          <p:nvPr>
            <p:ph type="ftr" sz="quarter" idx="4"/>
          </p:nvPr>
        </p:nvSpPr>
        <p:spPr/>
        <p:txBody>
          <a:bodyPr/>
          <a:lstStyle/>
          <a:p>
            <a:r>
              <a:rPr lang="en-US" dirty="0"/>
              <a:t>Privileged &amp; Confidential</a:t>
            </a:r>
          </a:p>
        </p:txBody>
      </p:sp>
      <p:sp>
        <p:nvSpPr>
          <p:cNvPr id="5" name="Slide Number Placeholder 4"/>
          <p:cNvSpPr>
            <a:spLocks noGrp="1"/>
          </p:cNvSpPr>
          <p:nvPr>
            <p:ph type="sldNum" sz="quarter" idx="5"/>
          </p:nvPr>
        </p:nvSpPr>
        <p:spPr/>
        <p:txBody>
          <a:bodyPr/>
          <a:lstStyle/>
          <a:p>
            <a:fld id="{766FCDD5-AAA6-774A-B8AF-E469CC46D1CF}" type="slidenum">
              <a:rPr lang="en-US" smtClean="0"/>
              <a:pPr/>
              <a:t>7</a:t>
            </a:fld>
            <a:endParaRPr lang="en-US" dirty="0"/>
          </a:p>
        </p:txBody>
      </p:sp>
    </p:spTree>
    <p:extLst>
      <p:ext uri="{BB962C8B-B14F-4D97-AF65-F5344CB8AC3E}">
        <p14:creationId xmlns:p14="http://schemas.microsoft.com/office/powerpoint/2010/main" val="3225142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01675"/>
            <a:ext cx="2817813" cy="2112963"/>
          </a:xfrm>
        </p:spPr>
      </p:sp>
      <p:sp>
        <p:nvSpPr>
          <p:cNvPr id="5" name="Footer Placeholder 4">
            <a:extLst>
              <a:ext uri="{FF2B5EF4-FFF2-40B4-BE49-F238E27FC236}">
                <a16:creationId xmlns:a16="http://schemas.microsoft.com/office/drawing/2014/main" id="{F3DBBBA0-6985-4A9D-8AD5-825DFF9DDACA}"/>
              </a:ext>
            </a:extLst>
          </p:cNvPr>
          <p:cNvSpPr>
            <a:spLocks noGrp="1"/>
          </p:cNvSpPr>
          <p:nvPr>
            <p:ph type="ftr" sz="quarter" idx="4"/>
          </p:nvPr>
        </p:nvSpPr>
        <p:spPr/>
        <p:txBody>
          <a:bodyPr/>
          <a:lstStyle/>
          <a:p>
            <a:r>
              <a:rPr lang="en-US" dirty="0"/>
              <a:t>Strictly Confidential</a:t>
            </a:r>
          </a:p>
        </p:txBody>
      </p:sp>
      <p:sp>
        <p:nvSpPr>
          <p:cNvPr id="6" name="Slide Number Placeholder 5">
            <a:extLst>
              <a:ext uri="{FF2B5EF4-FFF2-40B4-BE49-F238E27FC236}">
                <a16:creationId xmlns:a16="http://schemas.microsoft.com/office/drawing/2014/main" id="{2B023527-7631-4649-92BF-8F1629BD06DA}"/>
              </a:ext>
            </a:extLst>
          </p:cNvPr>
          <p:cNvSpPr>
            <a:spLocks noGrp="1"/>
          </p:cNvSpPr>
          <p:nvPr>
            <p:ph type="sldNum" sz="quarter" idx="5"/>
          </p:nvPr>
        </p:nvSpPr>
        <p:spPr/>
        <p:txBody>
          <a:bodyPr/>
          <a:lstStyle/>
          <a:p>
            <a:fld id="{766FCDD5-AAA6-774A-B8AF-E469CC46D1CF}" type="slidenum">
              <a:rPr lang="en-US" smtClean="0"/>
              <a:pPr/>
              <a:t>9</a:t>
            </a:fld>
            <a:endParaRPr lang="en-US" dirty="0"/>
          </a:p>
        </p:txBody>
      </p:sp>
    </p:spTree>
    <p:extLst>
      <p:ext uri="{BB962C8B-B14F-4D97-AF65-F5344CB8AC3E}">
        <p14:creationId xmlns:p14="http://schemas.microsoft.com/office/powerpoint/2010/main" val="1353221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3E5D7-E098-BFA7-BE44-D0291D6F6F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08E3B-F41B-BE82-C0DF-D3EDF48C100F}"/>
              </a:ext>
            </a:extLst>
          </p:cNvPr>
          <p:cNvSpPr>
            <a:spLocks noGrp="1" noRot="1" noChangeAspect="1"/>
          </p:cNvSpPr>
          <p:nvPr>
            <p:ph type="sldImg"/>
          </p:nvPr>
        </p:nvSpPr>
        <p:spPr>
          <a:xfrm>
            <a:off x="457200" y="701675"/>
            <a:ext cx="2817813" cy="2112963"/>
          </a:xfrm>
        </p:spPr>
      </p:sp>
      <p:sp>
        <p:nvSpPr>
          <p:cNvPr id="5" name="Footer Placeholder 4">
            <a:extLst>
              <a:ext uri="{FF2B5EF4-FFF2-40B4-BE49-F238E27FC236}">
                <a16:creationId xmlns:a16="http://schemas.microsoft.com/office/drawing/2014/main" id="{8DEE7D00-975F-ED39-6CCC-AC2E47AB00E9}"/>
              </a:ext>
            </a:extLst>
          </p:cNvPr>
          <p:cNvSpPr>
            <a:spLocks noGrp="1"/>
          </p:cNvSpPr>
          <p:nvPr>
            <p:ph type="ftr" sz="quarter" idx="4"/>
          </p:nvPr>
        </p:nvSpPr>
        <p:spPr/>
        <p:txBody>
          <a:bodyPr/>
          <a:lstStyle/>
          <a:p>
            <a:r>
              <a:rPr lang="en-US" dirty="0"/>
              <a:t>Strictly Confidential</a:t>
            </a:r>
          </a:p>
        </p:txBody>
      </p:sp>
      <p:sp>
        <p:nvSpPr>
          <p:cNvPr id="6" name="Slide Number Placeholder 5">
            <a:extLst>
              <a:ext uri="{FF2B5EF4-FFF2-40B4-BE49-F238E27FC236}">
                <a16:creationId xmlns:a16="http://schemas.microsoft.com/office/drawing/2014/main" id="{7C99AD2A-325C-48B4-B2D6-E2EAB8BAA10E}"/>
              </a:ext>
            </a:extLst>
          </p:cNvPr>
          <p:cNvSpPr>
            <a:spLocks noGrp="1"/>
          </p:cNvSpPr>
          <p:nvPr>
            <p:ph type="sldNum" sz="quarter" idx="5"/>
          </p:nvPr>
        </p:nvSpPr>
        <p:spPr/>
        <p:txBody>
          <a:bodyPr/>
          <a:lstStyle/>
          <a:p>
            <a:fld id="{766FCDD5-AAA6-774A-B8AF-E469CC46D1CF}" type="slidenum">
              <a:rPr lang="en-US" smtClean="0"/>
              <a:pPr/>
              <a:t>10</a:t>
            </a:fld>
            <a:endParaRPr lang="en-US" dirty="0"/>
          </a:p>
        </p:txBody>
      </p:sp>
    </p:spTree>
    <p:extLst>
      <p:ext uri="{BB962C8B-B14F-4D97-AF65-F5344CB8AC3E}">
        <p14:creationId xmlns:p14="http://schemas.microsoft.com/office/powerpoint/2010/main" val="3153875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01675"/>
            <a:ext cx="2817813" cy="2112963"/>
          </a:xfrm>
        </p:spPr>
      </p:sp>
      <p:sp>
        <p:nvSpPr>
          <p:cNvPr id="4" name="Footer Placeholder 3"/>
          <p:cNvSpPr>
            <a:spLocks noGrp="1"/>
          </p:cNvSpPr>
          <p:nvPr>
            <p:ph type="ftr" sz="quarter" idx="4"/>
          </p:nvPr>
        </p:nvSpPr>
        <p:spPr/>
        <p:txBody>
          <a:bodyPr/>
          <a:lstStyle/>
          <a:p>
            <a:r>
              <a:rPr lang="en-US" dirty="0"/>
              <a:t>Privileged &amp; Confidential</a:t>
            </a:r>
          </a:p>
        </p:txBody>
      </p:sp>
      <p:sp>
        <p:nvSpPr>
          <p:cNvPr id="5" name="Slide Number Placeholder 4"/>
          <p:cNvSpPr>
            <a:spLocks noGrp="1"/>
          </p:cNvSpPr>
          <p:nvPr>
            <p:ph type="sldNum" sz="quarter" idx="5"/>
          </p:nvPr>
        </p:nvSpPr>
        <p:spPr/>
        <p:txBody>
          <a:bodyPr/>
          <a:lstStyle/>
          <a:p>
            <a:fld id="{766FCDD5-AAA6-774A-B8AF-E469CC46D1CF}" type="slidenum">
              <a:rPr lang="en-US" smtClean="0"/>
              <a:pPr/>
              <a:t>29</a:t>
            </a:fld>
            <a:endParaRPr lang="en-US" dirty="0"/>
          </a:p>
        </p:txBody>
      </p:sp>
    </p:spTree>
    <p:extLst>
      <p:ext uri="{BB962C8B-B14F-4D97-AF65-F5344CB8AC3E}">
        <p14:creationId xmlns:p14="http://schemas.microsoft.com/office/powerpoint/2010/main" val="2245866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87413"/>
            <a:ext cx="2817813" cy="2112962"/>
          </a:xfrm>
        </p:spPr>
      </p:sp>
      <p:sp>
        <p:nvSpPr>
          <p:cNvPr id="5" name="Footer Placeholder 4">
            <a:extLst>
              <a:ext uri="{FF2B5EF4-FFF2-40B4-BE49-F238E27FC236}">
                <a16:creationId xmlns:a16="http://schemas.microsoft.com/office/drawing/2014/main" id="{42FAD7D1-F50E-4C7A-ADE8-DFB82EE98A52}"/>
              </a:ext>
            </a:extLst>
          </p:cNvPr>
          <p:cNvSpPr>
            <a:spLocks noGrp="1"/>
          </p:cNvSpPr>
          <p:nvPr>
            <p:ph type="ftr" sz="quarter" idx="4"/>
          </p:nvPr>
        </p:nvSpPr>
        <p:spPr/>
        <p:txBody>
          <a:bodyPr/>
          <a:lstStyle/>
          <a:p>
            <a:r>
              <a:rPr lang="en-US" dirty="0"/>
              <a:t>Strictly Confidential</a:t>
            </a:r>
          </a:p>
        </p:txBody>
      </p:sp>
      <p:sp>
        <p:nvSpPr>
          <p:cNvPr id="6" name="Slide Number Placeholder 5">
            <a:extLst>
              <a:ext uri="{FF2B5EF4-FFF2-40B4-BE49-F238E27FC236}">
                <a16:creationId xmlns:a16="http://schemas.microsoft.com/office/drawing/2014/main" id="{250D9B4A-6EEA-450E-8157-F0E0BF8C0C36}"/>
              </a:ext>
            </a:extLst>
          </p:cNvPr>
          <p:cNvSpPr>
            <a:spLocks noGrp="1"/>
          </p:cNvSpPr>
          <p:nvPr>
            <p:ph type="sldNum" sz="quarter" idx="5"/>
          </p:nvPr>
        </p:nvSpPr>
        <p:spPr/>
        <p:txBody>
          <a:bodyPr/>
          <a:lstStyle/>
          <a:p>
            <a:fld id="{766FCDD5-AAA6-774A-B8AF-E469CC46D1CF}" type="slidenum">
              <a:rPr lang="en-US" smtClean="0"/>
              <a:pPr/>
              <a:t>38</a:t>
            </a:fld>
            <a:endParaRPr lang="en-US" dirty="0"/>
          </a:p>
        </p:txBody>
      </p:sp>
    </p:spTree>
    <p:extLst>
      <p:ext uri="{BB962C8B-B14F-4D97-AF65-F5344CB8AC3E}">
        <p14:creationId xmlns:p14="http://schemas.microsoft.com/office/powerpoint/2010/main" val="2781194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Layout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95B74F-A120-B268-03AF-B196E199C0FA}"/>
              </a:ext>
            </a:extLst>
          </p:cNvPr>
          <p:cNvSpPr>
            <a:spLocks noGrp="1"/>
          </p:cNvSpPr>
          <p:nvPr>
            <p:ph type="ctrTitle" hasCustomPrompt="1"/>
          </p:nvPr>
        </p:nvSpPr>
        <p:spPr>
          <a:xfrm>
            <a:off x="0" y="0"/>
            <a:ext cx="9144000" cy="6858000"/>
          </a:xfr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lvl1pPr algn="ctr">
              <a:defRPr lang="en-US" sz="6600" cap="all" dirty="0">
                <a:solidFill>
                  <a:schemeClr val="bg1"/>
                </a:solidFill>
                <a:latin typeface="+mn-lt"/>
                <a:ea typeface="+mn-ea"/>
                <a:cs typeface="+mn-cs"/>
              </a:defRPr>
            </a:lvl1pPr>
          </a:lstStyle>
          <a:p>
            <a:pPr marL="0" lvl="0" algn="ctr" defTabSz="914400"/>
            <a:r>
              <a:rPr lang="en-US" dirty="0"/>
              <a:t>Click to edit title</a:t>
            </a:r>
          </a:p>
        </p:txBody>
      </p:sp>
      <p:sp>
        <p:nvSpPr>
          <p:cNvPr id="3" name="Footer Placeholder 2">
            <a:extLst>
              <a:ext uri="{FF2B5EF4-FFF2-40B4-BE49-F238E27FC236}">
                <a16:creationId xmlns:a16="http://schemas.microsoft.com/office/drawing/2014/main" id="{7D8621D0-D27A-E030-9026-8733B6140402}"/>
              </a:ext>
            </a:extLst>
          </p:cNvPr>
          <p:cNvSpPr txBox="1">
            <a:spLocks/>
          </p:cNvSpPr>
          <p:nvPr userDrawn="1"/>
        </p:nvSpPr>
        <p:spPr>
          <a:xfrm>
            <a:off x="3840480" y="6561986"/>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1439590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440F37-903B-044C-B312-4ACBF99B81D1}"/>
              </a:ext>
            </a:extLst>
          </p:cNvPr>
          <p:cNvSpPr/>
          <p:nvPr userDrawn="1"/>
        </p:nvSpPr>
        <p:spPr>
          <a:xfrm rot="5400000">
            <a:off x="3896295" y="227076"/>
            <a:ext cx="4361310" cy="61341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mn-lt"/>
              <a:cs typeface="+mn-cs"/>
            </a:endParaRPr>
          </a:p>
        </p:txBody>
      </p:sp>
      <p:pic>
        <p:nvPicPr>
          <p:cNvPr id="86" name="Graphic 85">
            <a:extLst>
              <a:ext uri="{FF2B5EF4-FFF2-40B4-BE49-F238E27FC236}">
                <a16:creationId xmlns:a16="http://schemas.microsoft.com/office/drawing/2014/main" id="{0D379149-AFF5-BE41-900A-4995A195BA4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900" y="6171652"/>
            <a:ext cx="1219198" cy="463497"/>
          </a:xfrm>
          <a:prstGeom prst="rect">
            <a:avLst/>
          </a:prstGeom>
        </p:spPr>
      </p:pic>
      <p:sp>
        <p:nvSpPr>
          <p:cNvPr id="8" name="Text Placeholder 4">
            <a:extLst>
              <a:ext uri="{FF2B5EF4-FFF2-40B4-BE49-F238E27FC236}">
                <a16:creationId xmlns:a16="http://schemas.microsoft.com/office/drawing/2014/main" id="{D0B04EE8-99D9-1540-9C31-CB8262DC31A5}"/>
              </a:ext>
            </a:extLst>
          </p:cNvPr>
          <p:cNvSpPr>
            <a:spLocks noGrp="1"/>
          </p:cNvSpPr>
          <p:nvPr>
            <p:ph type="body" sz="quarter" idx="10" hasCustomPrompt="1"/>
          </p:nvPr>
        </p:nvSpPr>
        <p:spPr>
          <a:xfrm>
            <a:off x="1562100" y="1693926"/>
            <a:ext cx="4343400" cy="3200400"/>
          </a:xfrm>
          <a:prstGeom prst="callout1">
            <a:avLst>
              <a:gd name="adj1" fmla="val -16"/>
              <a:gd name="adj2" fmla="val 100150"/>
              <a:gd name="adj3" fmla="val -35"/>
              <a:gd name="adj4" fmla="val 16"/>
            </a:avLst>
          </a:prstGeom>
          <a:solidFill>
            <a:schemeClr val="bg1"/>
          </a:solidFill>
          <a:ln w="57150">
            <a:solidFill>
              <a:schemeClr val="accent2"/>
            </a:solidFill>
          </a:ln>
        </p:spPr>
        <p:txBody>
          <a:bodyPr lIns="182880" tIns="228600" rIns="274320"/>
          <a:lstStyle>
            <a:lvl1pPr>
              <a:lnSpc>
                <a:spcPct val="85000"/>
              </a:lnSpc>
              <a:spcAft>
                <a:spcPts val="1800"/>
              </a:spcAft>
              <a:defRPr sz="4000">
                <a:solidFill>
                  <a:schemeClr val="tx1"/>
                </a:solidFill>
                <a:latin typeface="+mj-lt"/>
              </a:defRPr>
            </a:lvl1pPr>
            <a:lvl2pPr marL="11113" indent="0">
              <a:lnSpc>
                <a:spcPct val="110000"/>
              </a:lnSpc>
              <a:spcAft>
                <a:spcPts val="1800"/>
              </a:spcAft>
              <a:buNone/>
              <a:tabLst/>
              <a:defRPr sz="1400">
                <a:solidFill>
                  <a:schemeClr val="tx1"/>
                </a:solidFill>
                <a:latin typeface="+mn-lt"/>
              </a:defRPr>
            </a:lvl2pPr>
            <a:lvl3pPr marL="11113" indent="-1588">
              <a:buNone/>
              <a:tabLst/>
              <a:defRPr lang="en-US" sz="1400" kern="1200" dirty="0" smtClean="0">
                <a:solidFill>
                  <a:schemeClr val="tx1"/>
                </a:solidFill>
                <a:latin typeface="+mn-lt"/>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p:txBody>
      </p:sp>
      <p:sp>
        <p:nvSpPr>
          <p:cNvPr id="5" name="Footer Placeholder 2">
            <a:extLst>
              <a:ext uri="{FF2B5EF4-FFF2-40B4-BE49-F238E27FC236}">
                <a16:creationId xmlns:a16="http://schemas.microsoft.com/office/drawing/2014/main" id="{CD33802B-F2B0-582D-58DA-8BBF80659541}"/>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3825067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6="http://schemas.microsoft.com/office/drawing/2014/main"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6">
    <p:spTree>
      <p:nvGrpSpPr>
        <p:cNvPr id="1" name=""/>
        <p:cNvGrpSpPr/>
        <p:nvPr/>
      </p:nvGrpSpPr>
      <p:grpSpPr>
        <a:xfrm>
          <a:off x="0" y="0"/>
          <a:ext cx="0" cy="0"/>
          <a:chOff x="0" y="0"/>
          <a:chExt cx="0" cy="0"/>
        </a:xfrm>
      </p:grpSpPr>
      <p:sp>
        <p:nvSpPr>
          <p:cNvPr id="10" name="Picture Placeholder 22">
            <a:extLst>
              <a:ext uri="{FF2B5EF4-FFF2-40B4-BE49-F238E27FC236}">
                <a16:creationId xmlns:a16="http://schemas.microsoft.com/office/drawing/2014/main" id="{4DB5CD30-0140-1C4D-9FAF-B21067B33F6F}"/>
              </a:ext>
            </a:extLst>
          </p:cNvPr>
          <p:cNvSpPr>
            <a:spLocks noGrp="1" noChangeAspect="1"/>
          </p:cNvSpPr>
          <p:nvPr>
            <p:ph type="pic" sz="quarter" idx="12" hasCustomPrompt="1"/>
          </p:nvPr>
        </p:nvSpPr>
        <p:spPr>
          <a:xfrm>
            <a:off x="1790699" y="326410"/>
            <a:ext cx="7353301" cy="4937760"/>
          </a:xfrm>
          <a:prstGeom prst="rect">
            <a:avLst/>
          </a:prstGeom>
          <a:solidFill>
            <a:schemeClr val="bg2"/>
          </a:solidFill>
        </p:spPr>
        <p:txBody>
          <a:bodyPr wrap="square" bIns="91440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pic>
        <p:nvPicPr>
          <p:cNvPr id="86" name="Graphic 85">
            <a:extLst>
              <a:ext uri="{FF2B5EF4-FFF2-40B4-BE49-F238E27FC236}">
                <a16:creationId xmlns:a16="http://schemas.microsoft.com/office/drawing/2014/main" id="{0D379149-AFF5-BE41-900A-4995A195BA4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900" y="6171652"/>
            <a:ext cx="1219198" cy="463497"/>
          </a:xfrm>
          <a:prstGeom prst="rect">
            <a:avLst/>
          </a:prstGeom>
        </p:spPr>
      </p:pic>
      <p:sp>
        <p:nvSpPr>
          <p:cNvPr id="8" name="Text Placeholder 4">
            <a:extLst>
              <a:ext uri="{FF2B5EF4-FFF2-40B4-BE49-F238E27FC236}">
                <a16:creationId xmlns:a16="http://schemas.microsoft.com/office/drawing/2014/main" id="{D0B04EE8-99D9-1540-9C31-CB8262DC31A5}"/>
              </a:ext>
            </a:extLst>
          </p:cNvPr>
          <p:cNvSpPr>
            <a:spLocks noGrp="1"/>
          </p:cNvSpPr>
          <p:nvPr>
            <p:ph type="body" sz="quarter" idx="10" hasCustomPrompt="1"/>
          </p:nvPr>
        </p:nvSpPr>
        <p:spPr>
          <a:xfrm>
            <a:off x="342900" y="1693926"/>
            <a:ext cx="4343400" cy="3200400"/>
          </a:xfrm>
          <a:prstGeom prst="callout1">
            <a:avLst>
              <a:gd name="adj1" fmla="val -16"/>
              <a:gd name="adj2" fmla="val 100150"/>
              <a:gd name="adj3" fmla="val -35"/>
              <a:gd name="adj4" fmla="val 16"/>
            </a:avLst>
          </a:prstGeom>
          <a:solidFill>
            <a:schemeClr val="bg1"/>
          </a:solidFill>
          <a:ln w="57150">
            <a:solidFill>
              <a:schemeClr val="accent2"/>
            </a:solidFill>
          </a:ln>
        </p:spPr>
        <p:txBody>
          <a:bodyPr lIns="182880" tIns="228600" rIns="274320"/>
          <a:lstStyle>
            <a:lvl1pPr>
              <a:lnSpc>
                <a:spcPct val="85000"/>
              </a:lnSpc>
              <a:spcAft>
                <a:spcPts val="1800"/>
              </a:spcAft>
              <a:defRPr sz="4000">
                <a:solidFill>
                  <a:schemeClr val="tx1"/>
                </a:solidFill>
                <a:latin typeface="+mj-lt"/>
              </a:defRPr>
            </a:lvl1pPr>
            <a:lvl2pPr marL="11113" indent="0">
              <a:lnSpc>
                <a:spcPct val="110000"/>
              </a:lnSpc>
              <a:spcAft>
                <a:spcPts val="1800"/>
              </a:spcAft>
              <a:buNone/>
              <a:tabLst/>
              <a:defRPr sz="1400">
                <a:solidFill>
                  <a:schemeClr val="tx1"/>
                </a:solidFill>
                <a:latin typeface="+mn-lt"/>
              </a:defRPr>
            </a:lvl2pPr>
            <a:lvl3pPr marL="11113" indent="-1588">
              <a:buNone/>
              <a:tabLst/>
              <a:defRPr lang="en-US" sz="1400" kern="1200" dirty="0" smtClean="0">
                <a:solidFill>
                  <a:schemeClr val="tx1"/>
                </a:solidFill>
                <a:latin typeface="+mn-lt"/>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p:txBody>
      </p:sp>
      <p:sp>
        <p:nvSpPr>
          <p:cNvPr id="5" name="Footer Placeholder 2">
            <a:extLst>
              <a:ext uri="{FF2B5EF4-FFF2-40B4-BE49-F238E27FC236}">
                <a16:creationId xmlns:a16="http://schemas.microsoft.com/office/drawing/2014/main" id="{80A1E466-2782-ED8C-2275-459514E64F24}"/>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4257417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6="http://schemas.microsoft.com/office/drawing/2014/main"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6">
    <p:spTree>
      <p:nvGrpSpPr>
        <p:cNvPr id="1" name=""/>
        <p:cNvGrpSpPr/>
        <p:nvPr/>
      </p:nvGrpSpPr>
      <p:grpSpPr>
        <a:xfrm>
          <a:off x="0" y="0"/>
          <a:ext cx="0" cy="0"/>
          <a:chOff x="0" y="0"/>
          <a:chExt cx="0" cy="0"/>
        </a:xfrm>
      </p:grpSpPr>
      <p:sp>
        <p:nvSpPr>
          <p:cNvPr id="10" name="Picture Placeholder 22">
            <a:extLst>
              <a:ext uri="{FF2B5EF4-FFF2-40B4-BE49-F238E27FC236}">
                <a16:creationId xmlns:a16="http://schemas.microsoft.com/office/drawing/2014/main" id="{4DB5CD30-0140-1C4D-9FAF-B21067B33F6F}"/>
              </a:ext>
            </a:extLst>
          </p:cNvPr>
          <p:cNvSpPr>
            <a:spLocks noGrp="1" noChangeAspect="1"/>
          </p:cNvSpPr>
          <p:nvPr>
            <p:ph type="pic" sz="quarter" idx="12" hasCustomPrompt="1"/>
          </p:nvPr>
        </p:nvSpPr>
        <p:spPr>
          <a:xfrm>
            <a:off x="1295818" y="0"/>
            <a:ext cx="7839390" cy="5264170"/>
          </a:xfrm>
          <a:prstGeom prst="parallelogram">
            <a:avLst/>
          </a:prstGeom>
          <a:solidFill>
            <a:schemeClr val="bg2"/>
          </a:solidFill>
        </p:spPr>
        <p:txBody>
          <a:bodyPr wrap="square" bIns="91440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pic>
        <p:nvPicPr>
          <p:cNvPr id="86" name="Graphic 85">
            <a:extLst>
              <a:ext uri="{FF2B5EF4-FFF2-40B4-BE49-F238E27FC236}">
                <a16:creationId xmlns:a16="http://schemas.microsoft.com/office/drawing/2014/main" id="{0D379149-AFF5-BE41-900A-4995A195BA4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900" y="6171652"/>
            <a:ext cx="1219198" cy="463497"/>
          </a:xfrm>
          <a:prstGeom prst="rect">
            <a:avLst/>
          </a:prstGeom>
        </p:spPr>
      </p:pic>
      <p:sp>
        <p:nvSpPr>
          <p:cNvPr id="8" name="Text Placeholder 4">
            <a:extLst>
              <a:ext uri="{FF2B5EF4-FFF2-40B4-BE49-F238E27FC236}">
                <a16:creationId xmlns:a16="http://schemas.microsoft.com/office/drawing/2014/main" id="{D0B04EE8-99D9-1540-9C31-CB8262DC31A5}"/>
              </a:ext>
            </a:extLst>
          </p:cNvPr>
          <p:cNvSpPr>
            <a:spLocks noGrp="1"/>
          </p:cNvSpPr>
          <p:nvPr>
            <p:ph type="body" sz="quarter" idx="10" hasCustomPrompt="1"/>
          </p:nvPr>
        </p:nvSpPr>
        <p:spPr>
          <a:xfrm>
            <a:off x="342900" y="1693926"/>
            <a:ext cx="4343400" cy="3200400"/>
          </a:xfrm>
          <a:prstGeom prst="callout1">
            <a:avLst>
              <a:gd name="adj1" fmla="val -16"/>
              <a:gd name="adj2" fmla="val 100150"/>
              <a:gd name="adj3" fmla="val -35"/>
              <a:gd name="adj4" fmla="val 16"/>
            </a:avLst>
          </a:prstGeom>
          <a:solidFill>
            <a:schemeClr val="bg1"/>
          </a:solidFill>
          <a:ln w="57150">
            <a:solidFill>
              <a:schemeClr val="accent2"/>
            </a:solidFill>
          </a:ln>
        </p:spPr>
        <p:txBody>
          <a:bodyPr lIns="182880" tIns="228600" rIns="274320"/>
          <a:lstStyle>
            <a:lvl1pPr>
              <a:lnSpc>
                <a:spcPct val="85000"/>
              </a:lnSpc>
              <a:spcAft>
                <a:spcPts val="1800"/>
              </a:spcAft>
              <a:defRPr sz="4000">
                <a:solidFill>
                  <a:schemeClr val="tx1"/>
                </a:solidFill>
                <a:latin typeface="+mj-lt"/>
              </a:defRPr>
            </a:lvl1pPr>
            <a:lvl2pPr marL="11113" indent="0">
              <a:lnSpc>
                <a:spcPct val="110000"/>
              </a:lnSpc>
              <a:spcAft>
                <a:spcPts val="1800"/>
              </a:spcAft>
              <a:buNone/>
              <a:tabLst/>
              <a:defRPr sz="1400">
                <a:solidFill>
                  <a:schemeClr val="tx1"/>
                </a:solidFill>
                <a:latin typeface="+mn-lt"/>
              </a:defRPr>
            </a:lvl2pPr>
            <a:lvl3pPr marL="11113" indent="-1588">
              <a:buNone/>
              <a:tabLst/>
              <a:defRPr lang="en-US" sz="1400" kern="1200" dirty="0" smtClean="0">
                <a:solidFill>
                  <a:schemeClr val="tx1"/>
                </a:solidFill>
                <a:latin typeface="+mn-lt"/>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p:txBody>
      </p:sp>
      <p:sp>
        <p:nvSpPr>
          <p:cNvPr id="5" name="Footer Placeholder 2">
            <a:extLst>
              <a:ext uri="{FF2B5EF4-FFF2-40B4-BE49-F238E27FC236}">
                <a16:creationId xmlns:a16="http://schemas.microsoft.com/office/drawing/2014/main" id="{80A1E466-2782-ED8C-2275-459514E64F24}"/>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21980128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6="http://schemas.microsoft.com/office/drawing/2014/main"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7">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E8C466F6-D347-E24A-8F4E-DF3F9065CD5F}"/>
              </a:ext>
            </a:extLst>
          </p:cNvPr>
          <p:cNvSpPr>
            <a:spLocks noGrp="1" noChangeAspect="1"/>
          </p:cNvSpPr>
          <p:nvPr>
            <p:ph type="pic" sz="quarter" idx="12" hasCustomPrompt="1"/>
          </p:nvPr>
        </p:nvSpPr>
        <p:spPr>
          <a:xfrm>
            <a:off x="4" y="2"/>
            <a:ext cx="9143997" cy="6857998"/>
          </a:xfrm>
          <a:custGeom>
            <a:avLst/>
            <a:gdLst>
              <a:gd name="connsiteX0" fmla="*/ 396331 w 9143997"/>
              <a:gd name="connsiteY0" fmla="*/ 6499835 h 6857998"/>
              <a:gd name="connsiteX1" fmla="*/ 431703 w 9143997"/>
              <a:gd name="connsiteY1" fmla="*/ 6541700 h 6857998"/>
              <a:gd name="connsiteX2" fmla="*/ 419661 w 9143997"/>
              <a:gd name="connsiteY2" fmla="*/ 6552913 h 6857998"/>
              <a:gd name="connsiteX3" fmla="*/ 403104 w 9143997"/>
              <a:gd name="connsiteY3" fmla="*/ 6556651 h 6857998"/>
              <a:gd name="connsiteX4" fmla="*/ 382784 w 9143997"/>
              <a:gd name="connsiteY4" fmla="*/ 6549923 h 6857998"/>
              <a:gd name="connsiteX5" fmla="*/ 376011 w 9143997"/>
              <a:gd name="connsiteY5" fmla="*/ 6532729 h 6857998"/>
              <a:gd name="connsiteX6" fmla="*/ 379774 w 9143997"/>
              <a:gd name="connsiteY6" fmla="*/ 6516282 h 6857998"/>
              <a:gd name="connsiteX7" fmla="*/ 396331 w 9143997"/>
              <a:gd name="connsiteY7" fmla="*/ 6499835 h 6857998"/>
              <a:gd name="connsiteX8" fmla="*/ 1096995 w 9143997"/>
              <a:gd name="connsiteY8" fmla="*/ 6481894 h 6857998"/>
              <a:gd name="connsiteX9" fmla="*/ 1112800 w 9143997"/>
              <a:gd name="connsiteY9" fmla="*/ 6484884 h 6857998"/>
              <a:gd name="connsiteX10" fmla="*/ 1123337 w 9143997"/>
              <a:gd name="connsiteY10" fmla="*/ 6493108 h 6857998"/>
              <a:gd name="connsiteX11" fmla="*/ 1129356 w 9143997"/>
              <a:gd name="connsiteY11" fmla="*/ 6505069 h 6857998"/>
              <a:gd name="connsiteX12" fmla="*/ 1130862 w 9143997"/>
              <a:gd name="connsiteY12" fmla="*/ 6520020 h 6857998"/>
              <a:gd name="connsiteX13" fmla="*/ 1127100 w 9143997"/>
              <a:gd name="connsiteY13" fmla="*/ 6534224 h 6857998"/>
              <a:gd name="connsiteX14" fmla="*/ 1119574 w 9143997"/>
              <a:gd name="connsiteY14" fmla="*/ 6546933 h 6857998"/>
              <a:gd name="connsiteX15" fmla="*/ 1108284 w 9143997"/>
              <a:gd name="connsiteY15" fmla="*/ 6555904 h 6857998"/>
              <a:gd name="connsiteX16" fmla="*/ 1092480 w 9143997"/>
              <a:gd name="connsiteY16" fmla="*/ 6559642 h 6857998"/>
              <a:gd name="connsiteX17" fmla="*/ 1063882 w 9143997"/>
              <a:gd name="connsiteY17" fmla="*/ 6552166 h 6857998"/>
              <a:gd name="connsiteX18" fmla="*/ 1063882 w 9143997"/>
              <a:gd name="connsiteY18" fmla="*/ 6514787 h 6857998"/>
              <a:gd name="connsiteX19" fmla="*/ 1066139 w 9143997"/>
              <a:gd name="connsiteY19" fmla="*/ 6503574 h 6857998"/>
              <a:gd name="connsiteX20" fmla="*/ 1072912 w 9143997"/>
              <a:gd name="connsiteY20" fmla="*/ 6493108 h 6857998"/>
              <a:gd name="connsiteX21" fmla="*/ 1083448 w 9143997"/>
              <a:gd name="connsiteY21" fmla="*/ 6484884 h 6857998"/>
              <a:gd name="connsiteX22" fmla="*/ 1096995 w 9143997"/>
              <a:gd name="connsiteY22" fmla="*/ 6481894 h 6857998"/>
              <a:gd name="connsiteX23" fmla="*/ 1347608 w 9143997"/>
              <a:gd name="connsiteY23" fmla="*/ 6478903 h 6857998"/>
              <a:gd name="connsiteX24" fmla="*/ 1363413 w 9143997"/>
              <a:gd name="connsiteY24" fmla="*/ 6482641 h 6857998"/>
              <a:gd name="connsiteX25" fmla="*/ 1374702 w 9143997"/>
              <a:gd name="connsiteY25" fmla="*/ 6492359 h 6857998"/>
              <a:gd name="connsiteX26" fmla="*/ 1381475 w 9143997"/>
              <a:gd name="connsiteY26" fmla="*/ 6505068 h 6857998"/>
              <a:gd name="connsiteX27" fmla="*/ 1383734 w 9143997"/>
              <a:gd name="connsiteY27" fmla="*/ 6519272 h 6857998"/>
              <a:gd name="connsiteX28" fmla="*/ 1381475 w 9143997"/>
              <a:gd name="connsiteY28" fmla="*/ 6533476 h 6857998"/>
              <a:gd name="connsiteX29" fmla="*/ 1374702 w 9143997"/>
              <a:gd name="connsiteY29" fmla="*/ 6546185 h 6857998"/>
              <a:gd name="connsiteX30" fmla="*/ 1363413 w 9143997"/>
              <a:gd name="connsiteY30" fmla="*/ 6555903 h 6857998"/>
              <a:gd name="connsiteX31" fmla="*/ 1347608 w 9143997"/>
              <a:gd name="connsiteY31" fmla="*/ 6559641 h 6857998"/>
              <a:gd name="connsiteX32" fmla="*/ 1331805 w 9143997"/>
              <a:gd name="connsiteY32" fmla="*/ 6555903 h 6857998"/>
              <a:gd name="connsiteX33" fmla="*/ 1320516 w 9143997"/>
              <a:gd name="connsiteY33" fmla="*/ 6546185 h 6857998"/>
              <a:gd name="connsiteX34" fmla="*/ 1313743 w 9143997"/>
              <a:gd name="connsiteY34" fmla="*/ 6533476 h 6857998"/>
              <a:gd name="connsiteX35" fmla="*/ 1311484 w 9143997"/>
              <a:gd name="connsiteY35" fmla="*/ 6519272 h 6857998"/>
              <a:gd name="connsiteX36" fmla="*/ 1313743 w 9143997"/>
              <a:gd name="connsiteY36" fmla="*/ 6505068 h 6857998"/>
              <a:gd name="connsiteX37" fmla="*/ 1320516 w 9143997"/>
              <a:gd name="connsiteY37" fmla="*/ 6492359 h 6857998"/>
              <a:gd name="connsiteX38" fmla="*/ 1331805 w 9143997"/>
              <a:gd name="connsiteY38" fmla="*/ 6482641 h 6857998"/>
              <a:gd name="connsiteX39" fmla="*/ 1347608 w 9143997"/>
              <a:gd name="connsiteY39" fmla="*/ 6478903 h 6857998"/>
              <a:gd name="connsiteX40" fmla="*/ 744030 w 9143997"/>
              <a:gd name="connsiteY40" fmla="*/ 6455728 h 6857998"/>
              <a:gd name="connsiteX41" fmla="*/ 744030 w 9143997"/>
              <a:gd name="connsiteY41" fmla="*/ 6582068 h 6857998"/>
              <a:gd name="connsiteX42" fmla="*/ 776391 w 9143997"/>
              <a:gd name="connsiteY42" fmla="*/ 6582068 h 6857998"/>
              <a:gd name="connsiteX43" fmla="*/ 776391 w 9143997"/>
              <a:gd name="connsiteY43" fmla="*/ 6455728 h 6857998"/>
              <a:gd name="connsiteX44" fmla="*/ 1507158 w 9143997"/>
              <a:gd name="connsiteY44" fmla="*/ 6453486 h 6857998"/>
              <a:gd name="connsiteX45" fmla="*/ 1493611 w 9143997"/>
              <a:gd name="connsiteY45" fmla="*/ 6454981 h 6857998"/>
              <a:gd name="connsiteX46" fmla="*/ 1483075 w 9143997"/>
              <a:gd name="connsiteY46" fmla="*/ 6459467 h 6857998"/>
              <a:gd name="connsiteX47" fmla="*/ 1474797 w 9143997"/>
              <a:gd name="connsiteY47" fmla="*/ 6464700 h 6857998"/>
              <a:gd name="connsiteX48" fmla="*/ 1468776 w 9143997"/>
              <a:gd name="connsiteY48" fmla="*/ 6470680 h 6857998"/>
              <a:gd name="connsiteX49" fmla="*/ 1468023 w 9143997"/>
              <a:gd name="connsiteY49" fmla="*/ 6456476 h 6857998"/>
              <a:gd name="connsiteX50" fmla="*/ 1437167 w 9143997"/>
              <a:gd name="connsiteY50" fmla="*/ 6456476 h 6857998"/>
              <a:gd name="connsiteX51" fmla="*/ 1437167 w 9143997"/>
              <a:gd name="connsiteY51" fmla="*/ 6582817 h 6857998"/>
              <a:gd name="connsiteX52" fmla="*/ 1469528 w 9143997"/>
              <a:gd name="connsiteY52" fmla="*/ 6582817 h 6857998"/>
              <a:gd name="connsiteX53" fmla="*/ 1469528 w 9143997"/>
              <a:gd name="connsiteY53" fmla="*/ 6514040 h 6857998"/>
              <a:gd name="connsiteX54" fmla="*/ 1471786 w 9143997"/>
              <a:gd name="connsiteY54" fmla="*/ 6500583 h 6857998"/>
              <a:gd name="connsiteX55" fmla="*/ 1477807 w 9143997"/>
              <a:gd name="connsiteY55" fmla="*/ 6490117 h 6857998"/>
              <a:gd name="connsiteX56" fmla="*/ 1487590 w 9143997"/>
              <a:gd name="connsiteY56" fmla="*/ 6482641 h 6857998"/>
              <a:gd name="connsiteX57" fmla="*/ 1499632 w 9143997"/>
              <a:gd name="connsiteY57" fmla="*/ 6480399 h 6857998"/>
              <a:gd name="connsiteX58" fmla="*/ 1516942 w 9143997"/>
              <a:gd name="connsiteY58" fmla="*/ 6487127 h 6857998"/>
              <a:gd name="connsiteX59" fmla="*/ 1523715 w 9143997"/>
              <a:gd name="connsiteY59" fmla="*/ 6505816 h 6857998"/>
              <a:gd name="connsiteX60" fmla="*/ 1523715 w 9143997"/>
              <a:gd name="connsiteY60" fmla="*/ 6582817 h 6857998"/>
              <a:gd name="connsiteX61" fmla="*/ 1556076 w 9143997"/>
              <a:gd name="connsiteY61" fmla="*/ 6582817 h 6857998"/>
              <a:gd name="connsiteX62" fmla="*/ 1556076 w 9143997"/>
              <a:gd name="connsiteY62" fmla="*/ 6505816 h 6857998"/>
              <a:gd name="connsiteX63" fmla="*/ 1543282 w 9143997"/>
              <a:gd name="connsiteY63" fmla="*/ 6467690 h 6857998"/>
              <a:gd name="connsiteX64" fmla="*/ 1507158 w 9143997"/>
              <a:gd name="connsiteY64" fmla="*/ 6453486 h 6857998"/>
              <a:gd name="connsiteX65" fmla="*/ 1103768 w 9143997"/>
              <a:gd name="connsiteY65" fmla="*/ 6453486 h 6857998"/>
              <a:gd name="connsiteX66" fmla="*/ 1089469 w 9143997"/>
              <a:gd name="connsiteY66" fmla="*/ 6454981 h 6857998"/>
              <a:gd name="connsiteX67" fmla="*/ 1078181 w 9143997"/>
              <a:gd name="connsiteY67" fmla="*/ 6458719 h 6857998"/>
              <a:gd name="connsiteX68" fmla="*/ 1069149 w 9143997"/>
              <a:gd name="connsiteY68" fmla="*/ 6463952 h 6857998"/>
              <a:gd name="connsiteX69" fmla="*/ 1063128 w 9143997"/>
              <a:gd name="connsiteY69" fmla="*/ 6469933 h 6857998"/>
              <a:gd name="connsiteX70" fmla="*/ 1063128 w 9143997"/>
              <a:gd name="connsiteY70" fmla="*/ 6455729 h 6857998"/>
              <a:gd name="connsiteX71" fmla="*/ 1032272 w 9143997"/>
              <a:gd name="connsiteY71" fmla="*/ 6455729 h 6857998"/>
              <a:gd name="connsiteX72" fmla="*/ 1032272 w 9143997"/>
              <a:gd name="connsiteY72" fmla="*/ 6636642 h 6857998"/>
              <a:gd name="connsiteX73" fmla="*/ 1063882 w 9143997"/>
              <a:gd name="connsiteY73" fmla="*/ 6636642 h 6857998"/>
              <a:gd name="connsiteX74" fmla="*/ 1063882 w 9143997"/>
              <a:gd name="connsiteY74" fmla="*/ 6580574 h 6857998"/>
              <a:gd name="connsiteX75" fmla="*/ 1070654 w 9143997"/>
              <a:gd name="connsiteY75" fmla="*/ 6582817 h 6857998"/>
              <a:gd name="connsiteX76" fmla="*/ 1077427 w 9143997"/>
              <a:gd name="connsiteY76" fmla="*/ 6585059 h 6857998"/>
              <a:gd name="connsiteX77" fmla="*/ 1085707 w 9143997"/>
              <a:gd name="connsiteY77" fmla="*/ 6586554 h 6857998"/>
              <a:gd name="connsiteX78" fmla="*/ 1096243 w 9143997"/>
              <a:gd name="connsiteY78" fmla="*/ 6587302 h 6857998"/>
              <a:gd name="connsiteX79" fmla="*/ 1122583 w 9143997"/>
              <a:gd name="connsiteY79" fmla="*/ 6582069 h 6857998"/>
              <a:gd name="connsiteX80" fmla="*/ 1146666 w 9143997"/>
              <a:gd name="connsiteY80" fmla="*/ 6564127 h 6857998"/>
              <a:gd name="connsiteX81" fmla="*/ 1157202 w 9143997"/>
              <a:gd name="connsiteY81" fmla="*/ 6545438 h 6857998"/>
              <a:gd name="connsiteX82" fmla="*/ 1161719 w 9143997"/>
              <a:gd name="connsiteY82" fmla="*/ 6520020 h 6857998"/>
              <a:gd name="connsiteX83" fmla="*/ 1157956 w 9143997"/>
              <a:gd name="connsiteY83" fmla="*/ 6495350 h 6857998"/>
              <a:gd name="connsiteX84" fmla="*/ 1147420 w 9143997"/>
              <a:gd name="connsiteY84" fmla="*/ 6474418 h 6857998"/>
              <a:gd name="connsiteX85" fmla="*/ 1129356 w 9143997"/>
              <a:gd name="connsiteY85" fmla="*/ 6459467 h 6857998"/>
              <a:gd name="connsiteX86" fmla="*/ 1103768 w 9143997"/>
              <a:gd name="connsiteY86" fmla="*/ 6453486 h 6857998"/>
              <a:gd name="connsiteX87" fmla="*/ 872722 w 9143997"/>
              <a:gd name="connsiteY87" fmla="*/ 6453486 h 6857998"/>
              <a:gd name="connsiteX88" fmla="*/ 859175 w 9143997"/>
              <a:gd name="connsiteY88" fmla="*/ 6454981 h 6857998"/>
              <a:gd name="connsiteX89" fmla="*/ 848639 w 9143997"/>
              <a:gd name="connsiteY89" fmla="*/ 6458719 h 6857998"/>
              <a:gd name="connsiteX90" fmla="*/ 841114 w 9143997"/>
              <a:gd name="connsiteY90" fmla="*/ 6463952 h 6857998"/>
              <a:gd name="connsiteX91" fmla="*/ 835846 w 9143997"/>
              <a:gd name="connsiteY91" fmla="*/ 6469933 h 6857998"/>
              <a:gd name="connsiteX92" fmla="*/ 835092 w 9143997"/>
              <a:gd name="connsiteY92" fmla="*/ 6455729 h 6857998"/>
              <a:gd name="connsiteX93" fmla="*/ 804237 w 9143997"/>
              <a:gd name="connsiteY93" fmla="*/ 6455729 h 6857998"/>
              <a:gd name="connsiteX94" fmla="*/ 804237 w 9143997"/>
              <a:gd name="connsiteY94" fmla="*/ 6582817 h 6857998"/>
              <a:gd name="connsiteX95" fmla="*/ 836598 w 9143997"/>
              <a:gd name="connsiteY95" fmla="*/ 6582817 h 6857998"/>
              <a:gd name="connsiteX96" fmla="*/ 836598 w 9143997"/>
              <a:gd name="connsiteY96" fmla="*/ 6514040 h 6857998"/>
              <a:gd name="connsiteX97" fmla="*/ 838855 w 9143997"/>
              <a:gd name="connsiteY97" fmla="*/ 6500583 h 6857998"/>
              <a:gd name="connsiteX98" fmla="*/ 844876 w 9143997"/>
              <a:gd name="connsiteY98" fmla="*/ 6490117 h 6857998"/>
              <a:gd name="connsiteX99" fmla="*/ 853908 w 9143997"/>
              <a:gd name="connsiteY99" fmla="*/ 6482641 h 6857998"/>
              <a:gd name="connsiteX100" fmla="*/ 865949 w 9143997"/>
              <a:gd name="connsiteY100" fmla="*/ 6480399 h 6857998"/>
              <a:gd name="connsiteX101" fmla="*/ 882506 w 9143997"/>
              <a:gd name="connsiteY101" fmla="*/ 6487127 h 6857998"/>
              <a:gd name="connsiteX102" fmla="*/ 888527 w 9143997"/>
              <a:gd name="connsiteY102" fmla="*/ 6505816 h 6857998"/>
              <a:gd name="connsiteX103" fmla="*/ 888527 w 9143997"/>
              <a:gd name="connsiteY103" fmla="*/ 6582817 h 6857998"/>
              <a:gd name="connsiteX104" fmla="*/ 920889 w 9143997"/>
              <a:gd name="connsiteY104" fmla="*/ 6582817 h 6857998"/>
              <a:gd name="connsiteX105" fmla="*/ 920889 w 9143997"/>
              <a:gd name="connsiteY105" fmla="*/ 6514040 h 6857998"/>
              <a:gd name="connsiteX106" fmla="*/ 923145 w 9143997"/>
              <a:gd name="connsiteY106" fmla="*/ 6500583 h 6857998"/>
              <a:gd name="connsiteX107" fmla="*/ 929166 w 9143997"/>
              <a:gd name="connsiteY107" fmla="*/ 6490117 h 6857998"/>
              <a:gd name="connsiteX108" fmla="*/ 938198 w 9143997"/>
              <a:gd name="connsiteY108" fmla="*/ 6482641 h 6857998"/>
              <a:gd name="connsiteX109" fmla="*/ 950239 w 9143997"/>
              <a:gd name="connsiteY109" fmla="*/ 6480399 h 6857998"/>
              <a:gd name="connsiteX110" fmla="*/ 966796 w 9143997"/>
              <a:gd name="connsiteY110" fmla="*/ 6487127 h 6857998"/>
              <a:gd name="connsiteX111" fmla="*/ 972817 w 9143997"/>
              <a:gd name="connsiteY111" fmla="*/ 6505816 h 6857998"/>
              <a:gd name="connsiteX112" fmla="*/ 972817 w 9143997"/>
              <a:gd name="connsiteY112" fmla="*/ 6582817 h 6857998"/>
              <a:gd name="connsiteX113" fmla="*/ 1005178 w 9143997"/>
              <a:gd name="connsiteY113" fmla="*/ 6582817 h 6857998"/>
              <a:gd name="connsiteX114" fmla="*/ 1005178 w 9143997"/>
              <a:gd name="connsiteY114" fmla="*/ 6505816 h 6857998"/>
              <a:gd name="connsiteX115" fmla="*/ 992384 w 9143997"/>
              <a:gd name="connsiteY115" fmla="*/ 6467690 h 6857998"/>
              <a:gd name="connsiteX116" fmla="*/ 955508 w 9143997"/>
              <a:gd name="connsiteY116" fmla="*/ 6453486 h 6857998"/>
              <a:gd name="connsiteX117" fmla="*/ 931425 w 9143997"/>
              <a:gd name="connsiteY117" fmla="*/ 6457971 h 6857998"/>
              <a:gd name="connsiteX118" fmla="*/ 911104 w 9143997"/>
              <a:gd name="connsiteY118" fmla="*/ 6472175 h 6857998"/>
              <a:gd name="connsiteX119" fmla="*/ 872722 w 9143997"/>
              <a:gd name="connsiteY119" fmla="*/ 6453486 h 6857998"/>
              <a:gd name="connsiteX120" fmla="*/ 1347608 w 9143997"/>
              <a:gd name="connsiteY120" fmla="*/ 6451990 h 6857998"/>
              <a:gd name="connsiteX121" fmla="*/ 1319764 w 9143997"/>
              <a:gd name="connsiteY121" fmla="*/ 6457223 h 6857998"/>
              <a:gd name="connsiteX122" fmla="*/ 1297937 w 9143997"/>
              <a:gd name="connsiteY122" fmla="*/ 6471427 h 6857998"/>
              <a:gd name="connsiteX123" fmla="*/ 1283638 w 9143997"/>
              <a:gd name="connsiteY123" fmla="*/ 6493107 h 6857998"/>
              <a:gd name="connsiteX124" fmla="*/ 1278370 w 9143997"/>
              <a:gd name="connsiteY124" fmla="*/ 6519272 h 6857998"/>
              <a:gd name="connsiteX125" fmla="*/ 1283638 w 9143997"/>
              <a:gd name="connsiteY125" fmla="*/ 6545437 h 6857998"/>
              <a:gd name="connsiteX126" fmla="*/ 1297937 w 9143997"/>
              <a:gd name="connsiteY126" fmla="*/ 6567117 h 6857998"/>
              <a:gd name="connsiteX127" fmla="*/ 1319764 w 9143997"/>
              <a:gd name="connsiteY127" fmla="*/ 6582068 h 6857998"/>
              <a:gd name="connsiteX128" fmla="*/ 1347608 w 9143997"/>
              <a:gd name="connsiteY128" fmla="*/ 6587301 h 6857998"/>
              <a:gd name="connsiteX129" fmla="*/ 1375454 w 9143997"/>
              <a:gd name="connsiteY129" fmla="*/ 6582068 h 6857998"/>
              <a:gd name="connsiteX130" fmla="*/ 1397279 w 9143997"/>
              <a:gd name="connsiteY130" fmla="*/ 6567117 h 6857998"/>
              <a:gd name="connsiteX131" fmla="*/ 1411580 w 9143997"/>
              <a:gd name="connsiteY131" fmla="*/ 6545437 h 6857998"/>
              <a:gd name="connsiteX132" fmla="*/ 1416847 w 9143997"/>
              <a:gd name="connsiteY132" fmla="*/ 6519272 h 6857998"/>
              <a:gd name="connsiteX133" fmla="*/ 1411580 w 9143997"/>
              <a:gd name="connsiteY133" fmla="*/ 6493107 h 6857998"/>
              <a:gd name="connsiteX134" fmla="*/ 1397279 w 9143997"/>
              <a:gd name="connsiteY134" fmla="*/ 6471427 h 6857998"/>
              <a:gd name="connsiteX135" fmla="*/ 1375454 w 9143997"/>
              <a:gd name="connsiteY135" fmla="*/ 6457223 h 6857998"/>
              <a:gd name="connsiteX136" fmla="*/ 1347608 w 9143997"/>
              <a:gd name="connsiteY136" fmla="*/ 6451990 h 6857998"/>
              <a:gd name="connsiteX137" fmla="*/ 575449 w 9143997"/>
              <a:gd name="connsiteY137" fmla="*/ 6431058 h 6857998"/>
              <a:gd name="connsiteX138" fmla="*/ 600285 w 9143997"/>
              <a:gd name="connsiteY138" fmla="*/ 6431058 h 6857998"/>
              <a:gd name="connsiteX139" fmla="*/ 620605 w 9143997"/>
              <a:gd name="connsiteY139" fmla="*/ 6439281 h 6857998"/>
              <a:gd name="connsiteX140" fmla="*/ 628883 w 9143997"/>
              <a:gd name="connsiteY140" fmla="*/ 6460213 h 6857998"/>
              <a:gd name="connsiteX141" fmla="*/ 620605 w 9143997"/>
              <a:gd name="connsiteY141" fmla="*/ 6479650 h 6857998"/>
              <a:gd name="connsiteX142" fmla="*/ 599532 w 9143997"/>
              <a:gd name="connsiteY142" fmla="*/ 6487126 h 6857998"/>
              <a:gd name="connsiteX143" fmla="*/ 575449 w 9143997"/>
              <a:gd name="connsiteY143" fmla="*/ 6487126 h 6857998"/>
              <a:gd name="connsiteX144" fmla="*/ 1193327 w 9143997"/>
              <a:gd name="connsiteY144" fmla="*/ 6414612 h 6857998"/>
              <a:gd name="connsiteX145" fmla="*/ 1193327 w 9143997"/>
              <a:gd name="connsiteY145" fmla="*/ 6455729 h 6857998"/>
              <a:gd name="connsiteX146" fmla="*/ 1171503 w 9143997"/>
              <a:gd name="connsiteY146" fmla="*/ 6455729 h 6857998"/>
              <a:gd name="connsiteX147" fmla="*/ 1171503 w 9143997"/>
              <a:gd name="connsiteY147" fmla="*/ 6481894 h 6857998"/>
              <a:gd name="connsiteX148" fmla="*/ 1193327 w 9143997"/>
              <a:gd name="connsiteY148" fmla="*/ 6481894 h 6857998"/>
              <a:gd name="connsiteX149" fmla="*/ 1193327 w 9143997"/>
              <a:gd name="connsiteY149" fmla="*/ 6539457 h 6857998"/>
              <a:gd name="connsiteX150" fmla="*/ 1195586 w 9143997"/>
              <a:gd name="connsiteY150" fmla="*/ 6558894 h 6857998"/>
              <a:gd name="connsiteX151" fmla="*/ 1203111 w 9143997"/>
              <a:gd name="connsiteY151" fmla="*/ 6573846 h 6857998"/>
              <a:gd name="connsiteX152" fmla="*/ 1216658 w 9143997"/>
              <a:gd name="connsiteY152" fmla="*/ 6583564 h 6857998"/>
              <a:gd name="connsiteX153" fmla="*/ 1236225 w 9143997"/>
              <a:gd name="connsiteY153" fmla="*/ 6587302 h 6857998"/>
              <a:gd name="connsiteX154" fmla="*/ 1256545 w 9143997"/>
              <a:gd name="connsiteY154" fmla="*/ 6583564 h 6857998"/>
              <a:gd name="connsiteX155" fmla="*/ 1275361 w 9143997"/>
              <a:gd name="connsiteY155" fmla="*/ 6572350 h 6857998"/>
              <a:gd name="connsiteX156" fmla="*/ 1261814 w 9143997"/>
              <a:gd name="connsiteY156" fmla="*/ 6552914 h 6857998"/>
              <a:gd name="connsiteX157" fmla="*/ 1253534 w 9143997"/>
              <a:gd name="connsiteY157" fmla="*/ 6557399 h 6857998"/>
              <a:gd name="connsiteX158" fmla="*/ 1241494 w 9143997"/>
              <a:gd name="connsiteY158" fmla="*/ 6559642 h 6857998"/>
              <a:gd name="connsiteX159" fmla="*/ 1229453 w 9143997"/>
              <a:gd name="connsiteY159" fmla="*/ 6553661 h 6857998"/>
              <a:gd name="connsiteX160" fmla="*/ 1225689 w 9143997"/>
              <a:gd name="connsiteY160" fmla="*/ 6537214 h 6857998"/>
              <a:gd name="connsiteX161" fmla="*/ 1225689 w 9143997"/>
              <a:gd name="connsiteY161" fmla="*/ 6481894 h 6857998"/>
              <a:gd name="connsiteX162" fmla="*/ 1260308 w 9143997"/>
              <a:gd name="connsiteY162" fmla="*/ 6481894 h 6857998"/>
              <a:gd name="connsiteX163" fmla="*/ 1260308 w 9143997"/>
              <a:gd name="connsiteY163" fmla="*/ 6455729 h 6857998"/>
              <a:gd name="connsiteX164" fmla="*/ 1225689 w 9143997"/>
              <a:gd name="connsiteY164" fmla="*/ 6455729 h 6857998"/>
              <a:gd name="connsiteX165" fmla="*/ 1225689 w 9143997"/>
              <a:gd name="connsiteY165" fmla="*/ 6414612 h 6857998"/>
              <a:gd name="connsiteX166" fmla="*/ 744031 w 9143997"/>
              <a:gd name="connsiteY166" fmla="*/ 6402650 h 6857998"/>
              <a:gd name="connsiteX167" fmla="*/ 744031 w 9143997"/>
              <a:gd name="connsiteY167" fmla="*/ 6436291 h 6857998"/>
              <a:gd name="connsiteX168" fmla="*/ 778650 w 9143997"/>
              <a:gd name="connsiteY168" fmla="*/ 6436291 h 6857998"/>
              <a:gd name="connsiteX169" fmla="*/ 778650 w 9143997"/>
              <a:gd name="connsiteY169" fmla="*/ 6402650 h 6857998"/>
              <a:gd name="connsiteX170" fmla="*/ 683070 w 9143997"/>
              <a:gd name="connsiteY170" fmla="*/ 6402650 h 6857998"/>
              <a:gd name="connsiteX171" fmla="*/ 683070 w 9143997"/>
              <a:gd name="connsiteY171" fmla="*/ 6582816 h 6857998"/>
              <a:gd name="connsiteX172" fmla="*/ 715431 w 9143997"/>
              <a:gd name="connsiteY172" fmla="*/ 6582816 h 6857998"/>
              <a:gd name="connsiteX173" fmla="*/ 715431 w 9143997"/>
              <a:gd name="connsiteY173" fmla="*/ 6402650 h 6857998"/>
              <a:gd name="connsiteX174" fmla="*/ 543088 w 9143997"/>
              <a:gd name="connsiteY174" fmla="*/ 6402650 h 6857998"/>
              <a:gd name="connsiteX175" fmla="*/ 543088 w 9143997"/>
              <a:gd name="connsiteY175" fmla="*/ 6582816 h 6857998"/>
              <a:gd name="connsiteX176" fmla="*/ 575449 w 9143997"/>
              <a:gd name="connsiteY176" fmla="*/ 6582816 h 6857998"/>
              <a:gd name="connsiteX177" fmla="*/ 575449 w 9143997"/>
              <a:gd name="connsiteY177" fmla="*/ 6515534 h 6857998"/>
              <a:gd name="connsiteX178" fmla="*/ 602543 w 9143997"/>
              <a:gd name="connsiteY178" fmla="*/ 6515534 h 6857998"/>
              <a:gd name="connsiteX179" fmla="*/ 624368 w 9143997"/>
              <a:gd name="connsiteY179" fmla="*/ 6512544 h 6857998"/>
              <a:gd name="connsiteX180" fmla="*/ 643935 w 9143997"/>
              <a:gd name="connsiteY180" fmla="*/ 6502078 h 6857998"/>
              <a:gd name="connsiteX181" fmla="*/ 658234 w 9143997"/>
              <a:gd name="connsiteY181" fmla="*/ 6484136 h 6857998"/>
              <a:gd name="connsiteX182" fmla="*/ 663503 w 9143997"/>
              <a:gd name="connsiteY182" fmla="*/ 6457971 h 6857998"/>
              <a:gd name="connsiteX183" fmla="*/ 660492 w 9143997"/>
              <a:gd name="connsiteY183" fmla="*/ 6440029 h 6857998"/>
              <a:gd name="connsiteX184" fmla="*/ 650709 w 9143997"/>
              <a:gd name="connsiteY184" fmla="*/ 6422835 h 6857998"/>
              <a:gd name="connsiteX185" fmla="*/ 631894 w 9143997"/>
              <a:gd name="connsiteY185" fmla="*/ 6408631 h 6857998"/>
              <a:gd name="connsiteX186" fmla="*/ 601038 w 9143997"/>
              <a:gd name="connsiteY186" fmla="*/ 6402650 h 6857998"/>
              <a:gd name="connsiteX187" fmla="*/ 417404 w 9143997"/>
              <a:gd name="connsiteY187" fmla="*/ 6398165 h 6857998"/>
              <a:gd name="connsiteX188" fmla="*/ 395578 w 9143997"/>
              <a:gd name="connsiteY188" fmla="*/ 6401903 h 6857998"/>
              <a:gd name="connsiteX189" fmla="*/ 379021 w 9143997"/>
              <a:gd name="connsiteY189" fmla="*/ 6411621 h 6857998"/>
              <a:gd name="connsiteX190" fmla="*/ 369238 w 9143997"/>
              <a:gd name="connsiteY190" fmla="*/ 6425825 h 6857998"/>
              <a:gd name="connsiteX191" fmla="*/ 366227 w 9143997"/>
              <a:gd name="connsiteY191" fmla="*/ 6443020 h 6857998"/>
              <a:gd name="connsiteX192" fmla="*/ 369238 w 9143997"/>
              <a:gd name="connsiteY192" fmla="*/ 6460961 h 6857998"/>
              <a:gd name="connsiteX193" fmla="*/ 377516 w 9143997"/>
              <a:gd name="connsiteY193" fmla="*/ 6478156 h 6857998"/>
              <a:gd name="connsiteX194" fmla="*/ 378269 w 9143997"/>
              <a:gd name="connsiteY194" fmla="*/ 6478903 h 6857998"/>
              <a:gd name="connsiteX195" fmla="*/ 350423 w 9143997"/>
              <a:gd name="connsiteY195" fmla="*/ 6506563 h 6857998"/>
              <a:gd name="connsiteX196" fmla="*/ 342897 w 9143997"/>
              <a:gd name="connsiteY196" fmla="*/ 6535719 h 6857998"/>
              <a:gd name="connsiteX197" fmla="*/ 346660 w 9143997"/>
              <a:gd name="connsiteY197" fmla="*/ 6555156 h 6857998"/>
              <a:gd name="connsiteX198" fmla="*/ 357949 w 9143997"/>
              <a:gd name="connsiteY198" fmla="*/ 6571603 h 6857998"/>
              <a:gd name="connsiteX199" fmla="*/ 376011 w 9143997"/>
              <a:gd name="connsiteY199" fmla="*/ 6582816 h 6857998"/>
              <a:gd name="connsiteX200" fmla="*/ 401599 w 9143997"/>
              <a:gd name="connsiteY200" fmla="*/ 6586554 h 6857998"/>
              <a:gd name="connsiteX201" fmla="*/ 430950 w 9143997"/>
              <a:gd name="connsiteY201" fmla="*/ 6580574 h 6857998"/>
              <a:gd name="connsiteX202" fmla="*/ 451270 w 9143997"/>
              <a:gd name="connsiteY202" fmla="*/ 6565622 h 6857998"/>
              <a:gd name="connsiteX203" fmla="*/ 464817 w 9143997"/>
              <a:gd name="connsiteY203" fmla="*/ 6582069 h 6857998"/>
              <a:gd name="connsiteX204" fmla="*/ 506209 w 9143997"/>
              <a:gd name="connsiteY204" fmla="*/ 6582069 h 6857998"/>
              <a:gd name="connsiteX205" fmla="*/ 473095 w 9143997"/>
              <a:gd name="connsiteY205" fmla="*/ 6542447 h 6857998"/>
              <a:gd name="connsiteX206" fmla="*/ 500189 w 9143997"/>
              <a:gd name="connsiteY206" fmla="*/ 6509554 h 6857998"/>
              <a:gd name="connsiteX207" fmla="*/ 476106 w 9143997"/>
              <a:gd name="connsiteY207" fmla="*/ 6490117 h 6857998"/>
              <a:gd name="connsiteX208" fmla="*/ 452775 w 9143997"/>
              <a:gd name="connsiteY208" fmla="*/ 6518525 h 6857998"/>
              <a:gd name="connsiteX209" fmla="*/ 409125 w 9143997"/>
              <a:gd name="connsiteY209" fmla="*/ 6466194 h 6857998"/>
              <a:gd name="connsiteX210" fmla="*/ 400847 w 9143997"/>
              <a:gd name="connsiteY210" fmla="*/ 6454981 h 6857998"/>
              <a:gd name="connsiteX211" fmla="*/ 397836 w 9143997"/>
              <a:gd name="connsiteY211" fmla="*/ 6443020 h 6857998"/>
              <a:gd name="connsiteX212" fmla="*/ 403104 w 9143997"/>
              <a:gd name="connsiteY212" fmla="*/ 6431058 h 6857998"/>
              <a:gd name="connsiteX213" fmla="*/ 418156 w 9143997"/>
              <a:gd name="connsiteY213" fmla="*/ 6425825 h 6857998"/>
              <a:gd name="connsiteX214" fmla="*/ 428692 w 9143997"/>
              <a:gd name="connsiteY214" fmla="*/ 6428816 h 6857998"/>
              <a:gd name="connsiteX215" fmla="*/ 440734 w 9143997"/>
              <a:gd name="connsiteY215" fmla="*/ 6443020 h 6857998"/>
              <a:gd name="connsiteX216" fmla="*/ 464817 w 9143997"/>
              <a:gd name="connsiteY216" fmla="*/ 6428068 h 6857998"/>
              <a:gd name="connsiteX217" fmla="*/ 459549 w 9143997"/>
              <a:gd name="connsiteY217" fmla="*/ 6418350 h 6857998"/>
              <a:gd name="connsiteX218" fmla="*/ 450518 w 9143997"/>
              <a:gd name="connsiteY218" fmla="*/ 6408631 h 6857998"/>
              <a:gd name="connsiteX219" fmla="*/ 436971 w 9143997"/>
              <a:gd name="connsiteY219" fmla="*/ 6401155 h 6857998"/>
              <a:gd name="connsiteX220" fmla="*/ 417404 w 9143997"/>
              <a:gd name="connsiteY220" fmla="*/ 6398165 h 6857998"/>
              <a:gd name="connsiteX221" fmla="*/ 744781 w 9143997"/>
              <a:gd name="connsiteY221" fmla="*/ 6250893 h 6857998"/>
              <a:gd name="connsiteX222" fmla="*/ 759080 w 9143997"/>
              <a:gd name="connsiteY222" fmla="*/ 6253883 h 6857998"/>
              <a:gd name="connsiteX223" fmla="*/ 768864 w 9143997"/>
              <a:gd name="connsiteY223" fmla="*/ 6262107 h 6857998"/>
              <a:gd name="connsiteX224" fmla="*/ 774132 w 9143997"/>
              <a:gd name="connsiteY224" fmla="*/ 6274068 h 6857998"/>
              <a:gd name="connsiteX225" fmla="*/ 775637 w 9143997"/>
              <a:gd name="connsiteY225" fmla="*/ 6288272 h 6857998"/>
              <a:gd name="connsiteX226" fmla="*/ 773380 w 9143997"/>
              <a:gd name="connsiteY226" fmla="*/ 6303223 h 6857998"/>
              <a:gd name="connsiteX227" fmla="*/ 765854 w 9143997"/>
              <a:gd name="connsiteY227" fmla="*/ 6316680 h 6857998"/>
              <a:gd name="connsiteX228" fmla="*/ 753060 w 9143997"/>
              <a:gd name="connsiteY228" fmla="*/ 6325651 h 6857998"/>
              <a:gd name="connsiteX229" fmla="*/ 735750 w 9143997"/>
              <a:gd name="connsiteY229" fmla="*/ 6329389 h 6857998"/>
              <a:gd name="connsiteX230" fmla="*/ 722956 w 9143997"/>
              <a:gd name="connsiteY230" fmla="*/ 6328641 h 6857998"/>
              <a:gd name="connsiteX231" fmla="*/ 715430 w 9143997"/>
              <a:gd name="connsiteY231" fmla="*/ 6326398 h 6857998"/>
              <a:gd name="connsiteX232" fmla="*/ 715430 w 9143997"/>
              <a:gd name="connsiteY232" fmla="*/ 6278553 h 6857998"/>
              <a:gd name="connsiteX233" fmla="*/ 722956 w 9143997"/>
              <a:gd name="connsiteY233" fmla="*/ 6258369 h 6857998"/>
              <a:gd name="connsiteX234" fmla="*/ 744781 w 9143997"/>
              <a:gd name="connsiteY234" fmla="*/ 6250893 h 6857998"/>
              <a:gd name="connsiteX235" fmla="*/ 1166985 w 9143997"/>
              <a:gd name="connsiteY235" fmla="*/ 6247902 h 6857998"/>
              <a:gd name="connsiteX236" fmla="*/ 1182789 w 9143997"/>
              <a:gd name="connsiteY236" fmla="*/ 6251640 h 6857998"/>
              <a:gd name="connsiteX237" fmla="*/ 1194078 w 9143997"/>
              <a:gd name="connsiteY237" fmla="*/ 6261359 h 6857998"/>
              <a:gd name="connsiteX238" fmla="*/ 1200852 w 9143997"/>
              <a:gd name="connsiteY238" fmla="*/ 6274067 h 6857998"/>
              <a:gd name="connsiteX239" fmla="*/ 1203109 w 9143997"/>
              <a:gd name="connsiteY239" fmla="*/ 6288271 h 6857998"/>
              <a:gd name="connsiteX240" fmla="*/ 1200852 w 9143997"/>
              <a:gd name="connsiteY240" fmla="*/ 6302475 h 6857998"/>
              <a:gd name="connsiteX241" fmla="*/ 1194078 w 9143997"/>
              <a:gd name="connsiteY241" fmla="*/ 6315184 h 6857998"/>
              <a:gd name="connsiteX242" fmla="*/ 1182789 w 9143997"/>
              <a:gd name="connsiteY242" fmla="*/ 6324903 h 6857998"/>
              <a:gd name="connsiteX243" fmla="*/ 1166985 w 9143997"/>
              <a:gd name="connsiteY243" fmla="*/ 6328640 h 6857998"/>
              <a:gd name="connsiteX244" fmla="*/ 1151182 w 9143997"/>
              <a:gd name="connsiteY244" fmla="*/ 6324903 h 6857998"/>
              <a:gd name="connsiteX245" fmla="*/ 1139892 w 9143997"/>
              <a:gd name="connsiteY245" fmla="*/ 6315184 h 6857998"/>
              <a:gd name="connsiteX246" fmla="*/ 1133118 w 9143997"/>
              <a:gd name="connsiteY246" fmla="*/ 6302475 h 6857998"/>
              <a:gd name="connsiteX247" fmla="*/ 1130861 w 9143997"/>
              <a:gd name="connsiteY247" fmla="*/ 6288271 h 6857998"/>
              <a:gd name="connsiteX248" fmla="*/ 1133118 w 9143997"/>
              <a:gd name="connsiteY248" fmla="*/ 6274067 h 6857998"/>
              <a:gd name="connsiteX249" fmla="*/ 1139892 w 9143997"/>
              <a:gd name="connsiteY249" fmla="*/ 6261359 h 6857998"/>
              <a:gd name="connsiteX250" fmla="*/ 1151182 w 9143997"/>
              <a:gd name="connsiteY250" fmla="*/ 6251640 h 6857998"/>
              <a:gd name="connsiteX251" fmla="*/ 1166985 w 9143997"/>
              <a:gd name="connsiteY251" fmla="*/ 6247902 h 6857998"/>
              <a:gd name="connsiteX252" fmla="*/ 1498126 w 9143997"/>
              <a:gd name="connsiteY252" fmla="*/ 6247155 h 6857998"/>
              <a:gd name="connsiteX253" fmla="*/ 1510920 w 9143997"/>
              <a:gd name="connsiteY253" fmla="*/ 6249397 h 6857998"/>
              <a:gd name="connsiteX254" fmla="*/ 1519952 w 9143997"/>
              <a:gd name="connsiteY254" fmla="*/ 6256125 h 6857998"/>
              <a:gd name="connsiteX255" fmla="*/ 1525219 w 9143997"/>
              <a:gd name="connsiteY255" fmla="*/ 6265096 h 6857998"/>
              <a:gd name="connsiteX256" fmla="*/ 1527476 w 9143997"/>
              <a:gd name="connsiteY256" fmla="*/ 6274815 h 6857998"/>
              <a:gd name="connsiteX257" fmla="*/ 1465012 w 9143997"/>
              <a:gd name="connsiteY257" fmla="*/ 6274815 h 6857998"/>
              <a:gd name="connsiteX258" fmla="*/ 1467269 w 9143997"/>
              <a:gd name="connsiteY258" fmla="*/ 6265096 h 6857998"/>
              <a:gd name="connsiteX259" fmla="*/ 1473290 w 9143997"/>
              <a:gd name="connsiteY259" fmla="*/ 6256125 h 6857998"/>
              <a:gd name="connsiteX260" fmla="*/ 1483827 w 9143997"/>
              <a:gd name="connsiteY260" fmla="*/ 6249397 h 6857998"/>
              <a:gd name="connsiteX261" fmla="*/ 1498126 w 9143997"/>
              <a:gd name="connsiteY261" fmla="*/ 6247155 h 6857998"/>
              <a:gd name="connsiteX262" fmla="*/ 891537 w 9143997"/>
              <a:gd name="connsiteY262" fmla="*/ 6247155 h 6857998"/>
              <a:gd name="connsiteX263" fmla="*/ 904331 w 9143997"/>
              <a:gd name="connsiteY263" fmla="*/ 6249398 h 6857998"/>
              <a:gd name="connsiteX264" fmla="*/ 913362 w 9143997"/>
              <a:gd name="connsiteY264" fmla="*/ 6256126 h 6857998"/>
              <a:gd name="connsiteX265" fmla="*/ 918630 w 9143997"/>
              <a:gd name="connsiteY265" fmla="*/ 6265097 h 6857998"/>
              <a:gd name="connsiteX266" fmla="*/ 920888 w 9143997"/>
              <a:gd name="connsiteY266" fmla="*/ 6274815 h 6857998"/>
              <a:gd name="connsiteX267" fmla="*/ 858423 w 9143997"/>
              <a:gd name="connsiteY267" fmla="*/ 6274815 h 6857998"/>
              <a:gd name="connsiteX268" fmla="*/ 860681 w 9143997"/>
              <a:gd name="connsiteY268" fmla="*/ 6265097 h 6857998"/>
              <a:gd name="connsiteX269" fmla="*/ 866701 w 9143997"/>
              <a:gd name="connsiteY269" fmla="*/ 6256126 h 6857998"/>
              <a:gd name="connsiteX270" fmla="*/ 877238 w 9143997"/>
              <a:gd name="connsiteY270" fmla="*/ 6249398 h 6857998"/>
              <a:gd name="connsiteX271" fmla="*/ 891537 w 9143997"/>
              <a:gd name="connsiteY271" fmla="*/ 6247155 h 6857998"/>
              <a:gd name="connsiteX272" fmla="*/ 598779 w 9143997"/>
              <a:gd name="connsiteY272" fmla="*/ 6247155 h 6857998"/>
              <a:gd name="connsiteX273" fmla="*/ 611573 w 9143997"/>
              <a:gd name="connsiteY273" fmla="*/ 6249398 h 6857998"/>
              <a:gd name="connsiteX274" fmla="*/ 620604 w 9143997"/>
              <a:gd name="connsiteY274" fmla="*/ 6256126 h 6857998"/>
              <a:gd name="connsiteX275" fmla="*/ 625872 w 9143997"/>
              <a:gd name="connsiteY275" fmla="*/ 6265097 h 6857998"/>
              <a:gd name="connsiteX276" fmla="*/ 628130 w 9143997"/>
              <a:gd name="connsiteY276" fmla="*/ 6274815 h 6857998"/>
              <a:gd name="connsiteX277" fmla="*/ 565665 w 9143997"/>
              <a:gd name="connsiteY277" fmla="*/ 6274815 h 6857998"/>
              <a:gd name="connsiteX278" fmla="*/ 567923 w 9143997"/>
              <a:gd name="connsiteY278" fmla="*/ 6265097 h 6857998"/>
              <a:gd name="connsiteX279" fmla="*/ 573943 w 9143997"/>
              <a:gd name="connsiteY279" fmla="*/ 6256126 h 6857998"/>
              <a:gd name="connsiteX280" fmla="*/ 584480 w 9143997"/>
              <a:gd name="connsiteY280" fmla="*/ 6249398 h 6857998"/>
              <a:gd name="connsiteX281" fmla="*/ 598779 w 9143997"/>
              <a:gd name="connsiteY281" fmla="*/ 6247155 h 6857998"/>
              <a:gd name="connsiteX282" fmla="*/ 1256544 w 9143997"/>
              <a:gd name="connsiteY282" fmla="*/ 6224727 h 6857998"/>
              <a:gd name="connsiteX283" fmla="*/ 1256544 w 9143997"/>
              <a:gd name="connsiteY283" fmla="*/ 6351067 h 6857998"/>
              <a:gd name="connsiteX284" fmla="*/ 1288905 w 9143997"/>
              <a:gd name="connsiteY284" fmla="*/ 6351067 h 6857998"/>
              <a:gd name="connsiteX285" fmla="*/ 1288905 w 9143997"/>
              <a:gd name="connsiteY285" fmla="*/ 6224727 h 6857998"/>
              <a:gd name="connsiteX286" fmla="*/ 956259 w 9143997"/>
              <a:gd name="connsiteY286" fmla="*/ 6224727 h 6857998"/>
              <a:gd name="connsiteX287" fmla="*/ 1010445 w 9143997"/>
              <a:gd name="connsiteY287" fmla="*/ 6351815 h 6857998"/>
              <a:gd name="connsiteX288" fmla="*/ 1042807 w 9143997"/>
              <a:gd name="connsiteY288" fmla="*/ 6351815 h 6857998"/>
              <a:gd name="connsiteX289" fmla="*/ 1096994 w 9143997"/>
              <a:gd name="connsiteY289" fmla="*/ 6224727 h 6857998"/>
              <a:gd name="connsiteX290" fmla="*/ 1061622 w 9143997"/>
              <a:gd name="connsiteY290" fmla="*/ 6224727 h 6857998"/>
              <a:gd name="connsiteX291" fmla="*/ 1027755 w 9143997"/>
              <a:gd name="connsiteY291" fmla="*/ 6315931 h 6857998"/>
              <a:gd name="connsiteX292" fmla="*/ 993135 w 9143997"/>
              <a:gd name="connsiteY292" fmla="*/ 6224727 h 6857998"/>
              <a:gd name="connsiteX293" fmla="*/ 1498126 w 9143997"/>
              <a:gd name="connsiteY293" fmla="*/ 6221737 h 6857998"/>
              <a:gd name="connsiteX294" fmla="*/ 1471784 w 9143997"/>
              <a:gd name="connsiteY294" fmla="*/ 6226970 h 6857998"/>
              <a:gd name="connsiteX295" fmla="*/ 1451465 w 9143997"/>
              <a:gd name="connsiteY295" fmla="*/ 6241174 h 6857998"/>
              <a:gd name="connsiteX296" fmla="*/ 1437919 w 9143997"/>
              <a:gd name="connsiteY296" fmla="*/ 6262106 h 6857998"/>
              <a:gd name="connsiteX297" fmla="*/ 1433402 w 9143997"/>
              <a:gd name="connsiteY297" fmla="*/ 6288271 h 6857998"/>
              <a:gd name="connsiteX298" fmla="*/ 1437919 w 9143997"/>
              <a:gd name="connsiteY298" fmla="*/ 6316679 h 6857998"/>
              <a:gd name="connsiteX299" fmla="*/ 1451465 w 9143997"/>
              <a:gd name="connsiteY299" fmla="*/ 6338359 h 6857998"/>
              <a:gd name="connsiteX300" fmla="*/ 1472538 w 9143997"/>
              <a:gd name="connsiteY300" fmla="*/ 6352563 h 6857998"/>
              <a:gd name="connsiteX301" fmla="*/ 1500384 w 9143997"/>
              <a:gd name="connsiteY301" fmla="*/ 6357796 h 6857998"/>
              <a:gd name="connsiteX302" fmla="*/ 1525972 w 9143997"/>
              <a:gd name="connsiteY302" fmla="*/ 6354806 h 6857998"/>
              <a:gd name="connsiteX303" fmla="*/ 1543281 w 9143997"/>
              <a:gd name="connsiteY303" fmla="*/ 6347330 h 6857998"/>
              <a:gd name="connsiteX304" fmla="*/ 1553818 w 9143997"/>
              <a:gd name="connsiteY304" fmla="*/ 6339854 h 6857998"/>
              <a:gd name="connsiteX305" fmla="*/ 1558334 w 9143997"/>
              <a:gd name="connsiteY305" fmla="*/ 6335369 h 6857998"/>
              <a:gd name="connsiteX306" fmla="*/ 1541023 w 9143997"/>
              <a:gd name="connsiteY306" fmla="*/ 6315932 h 6857998"/>
              <a:gd name="connsiteX307" fmla="*/ 1536508 w 9143997"/>
              <a:gd name="connsiteY307" fmla="*/ 6320417 h 6857998"/>
              <a:gd name="connsiteX308" fmla="*/ 1528230 w 9143997"/>
              <a:gd name="connsiteY308" fmla="*/ 6325650 h 6857998"/>
              <a:gd name="connsiteX309" fmla="*/ 1516189 w 9143997"/>
              <a:gd name="connsiteY309" fmla="*/ 6329388 h 6857998"/>
              <a:gd name="connsiteX310" fmla="*/ 1500384 w 9143997"/>
              <a:gd name="connsiteY310" fmla="*/ 6330883 h 6857998"/>
              <a:gd name="connsiteX311" fmla="*/ 1487590 w 9143997"/>
              <a:gd name="connsiteY311" fmla="*/ 6328640 h 6857998"/>
              <a:gd name="connsiteX312" fmla="*/ 1476301 w 9143997"/>
              <a:gd name="connsiteY312" fmla="*/ 6322660 h 6857998"/>
              <a:gd name="connsiteX313" fmla="*/ 1468021 w 9143997"/>
              <a:gd name="connsiteY313" fmla="*/ 6312941 h 6857998"/>
              <a:gd name="connsiteX314" fmla="*/ 1465012 w 9143997"/>
              <a:gd name="connsiteY314" fmla="*/ 6300232 h 6857998"/>
              <a:gd name="connsiteX315" fmla="*/ 1559838 w 9143997"/>
              <a:gd name="connsiteY315" fmla="*/ 6300232 h 6857998"/>
              <a:gd name="connsiteX316" fmla="*/ 1559838 w 9143997"/>
              <a:gd name="connsiteY316" fmla="*/ 6293504 h 6857998"/>
              <a:gd name="connsiteX317" fmla="*/ 1560591 w 9143997"/>
              <a:gd name="connsiteY317" fmla="*/ 6293504 h 6857998"/>
              <a:gd name="connsiteX318" fmla="*/ 1557582 w 9143997"/>
              <a:gd name="connsiteY318" fmla="*/ 6267339 h 6857998"/>
              <a:gd name="connsiteX319" fmla="*/ 1547044 w 9143997"/>
              <a:gd name="connsiteY319" fmla="*/ 6244164 h 6857998"/>
              <a:gd name="connsiteX320" fmla="*/ 1527476 w 9143997"/>
              <a:gd name="connsiteY320" fmla="*/ 6227718 h 6857998"/>
              <a:gd name="connsiteX321" fmla="*/ 1498126 w 9143997"/>
              <a:gd name="connsiteY321" fmla="*/ 6221737 h 6857998"/>
              <a:gd name="connsiteX322" fmla="*/ 891537 w 9143997"/>
              <a:gd name="connsiteY322" fmla="*/ 6220990 h 6857998"/>
              <a:gd name="connsiteX323" fmla="*/ 865196 w 9143997"/>
              <a:gd name="connsiteY323" fmla="*/ 6226223 h 6857998"/>
              <a:gd name="connsiteX324" fmla="*/ 844876 w 9143997"/>
              <a:gd name="connsiteY324" fmla="*/ 6240427 h 6857998"/>
              <a:gd name="connsiteX325" fmla="*/ 831330 w 9143997"/>
              <a:gd name="connsiteY325" fmla="*/ 6261359 h 6857998"/>
              <a:gd name="connsiteX326" fmla="*/ 826814 w 9143997"/>
              <a:gd name="connsiteY326" fmla="*/ 6287524 h 6857998"/>
              <a:gd name="connsiteX327" fmla="*/ 831330 w 9143997"/>
              <a:gd name="connsiteY327" fmla="*/ 6315932 h 6857998"/>
              <a:gd name="connsiteX328" fmla="*/ 844876 w 9143997"/>
              <a:gd name="connsiteY328" fmla="*/ 6336864 h 6857998"/>
              <a:gd name="connsiteX329" fmla="*/ 865949 w 9143997"/>
              <a:gd name="connsiteY329" fmla="*/ 6351068 h 6857998"/>
              <a:gd name="connsiteX330" fmla="*/ 893795 w 9143997"/>
              <a:gd name="connsiteY330" fmla="*/ 6356301 h 6857998"/>
              <a:gd name="connsiteX331" fmla="*/ 919383 w 9143997"/>
              <a:gd name="connsiteY331" fmla="*/ 6353311 h 6857998"/>
              <a:gd name="connsiteX332" fmla="*/ 936692 w 9143997"/>
              <a:gd name="connsiteY332" fmla="*/ 6345835 h 6857998"/>
              <a:gd name="connsiteX333" fmla="*/ 947229 w 9143997"/>
              <a:gd name="connsiteY333" fmla="*/ 6338359 h 6857998"/>
              <a:gd name="connsiteX334" fmla="*/ 951744 w 9143997"/>
              <a:gd name="connsiteY334" fmla="*/ 6333874 h 6857998"/>
              <a:gd name="connsiteX335" fmla="*/ 935187 w 9143997"/>
              <a:gd name="connsiteY335" fmla="*/ 6313689 h 6857998"/>
              <a:gd name="connsiteX336" fmla="*/ 930672 w 9143997"/>
              <a:gd name="connsiteY336" fmla="*/ 6318175 h 6857998"/>
              <a:gd name="connsiteX337" fmla="*/ 922393 w 9143997"/>
              <a:gd name="connsiteY337" fmla="*/ 6323408 h 6857998"/>
              <a:gd name="connsiteX338" fmla="*/ 910352 w 9143997"/>
              <a:gd name="connsiteY338" fmla="*/ 6327146 h 6857998"/>
              <a:gd name="connsiteX339" fmla="*/ 894547 w 9143997"/>
              <a:gd name="connsiteY339" fmla="*/ 6328641 h 6857998"/>
              <a:gd name="connsiteX340" fmla="*/ 881753 w 9143997"/>
              <a:gd name="connsiteY340" fmla="*/ 6326398 h 6857998"/>
              <a:gd name="connsiteX341" fmla="*/ 870464 w 9143997"/>
              <a:gd name="connsiteY341" fmla="*/ 6320418 h 6857998"/>
              <a:gd name="connsiteX342" fmla="*/ 862186 w 9143997"/>
              <a:gd name="connsiteY342" fmla="*/ 6310699 h 6857998"/>
              <a:gd name="connsiteX343" fmla="*/ 859175 w 9143997"/>
              <a:gd name="connsiteY343" fmla="*/ 6297990 h 6857998"/>
              <a:gd name="connsiteX344" fmla="*/ 954002 w 9143997"/>
              <a:gd name="connsiteY344" fmla="*/ 6297990 h 6857998"/>
              <a:gd name="connsiteX345" fmla="*/ 954002 w 9143997"/>
              <a:gd name="connsiteY345" fmla="*/ 6293505 h 6857998"/>
              <a:gd name="connsiteX346" fmla="*/ 950992 w 9143997"/>
              <a:gd name="connsiteY346" fmla="*/ 6267340 h 6857998"/>
              <a:gd name="connsiteX347" fmla="*/ 940455 w 9143997"/>
              <a:gd name="connsiteY347" fmla="*/ 6244165 h 6857998"/>
              <a:gd name="connsiteX348" fmla="*/ 920888 w 9143997"/>
              <a:gd name="connsiteY348" fmla="*/ 6226971 h 6857998"/>
              <a:gd name="connsiteX349" fmla="*/ 891537 w 9143997"/>
              <a:gd name="connsiteY349" fmla="*/ 6220990 h 6857998"/>
              <a:gd name="connsiteX350" fmla="*/ 598779 w 9143997"/>
              <a:gd name="connsiteY350" fmla="*/ 6220990 h 6857998"/>
              <a:gd name="connsiteX351" fmla="*/ 572438 w 9143997"/>
              <a:gd name="connsiteY351" fmla="*/ 6226223 h 6857998"/>
              <a:gd name="connsiteX352" fmla="*/ 552118 w 9143997"/>
              <a:gd name="connsiteY352" fmla="*/ 6240427 h 6857998"/>
              <a:gd name="connsiteX353" fmla="*/ 538572 w 9143997"/>
              <a:gd name="connsiteY353" fmla="*/ 6261359 h 6857998"/>
              <a:gd name="connsiteX354" fmla="*/ 534056 w 9143997"/>
              <a:gd name="connsiteY354" fmla="*/ 6287524 h 6857998"/>
              <a:gd name="connsiteX355" fmla="*/ 538572 w 9143997"/>
              <a:gd name="connsiteY355" fmla="*/ 6315932 h 6857998"/>
              <a:gd name="connsiteX356" fmla="*/ 552118 w 9143997"/>
              <a:gd name="connsiteY356" fmla="*/ 6337612 h 6857998"/>
              <a:gd name="connsiteX357" fmla="*/ 573943 w 9143997"/>
              <a:gd name="connsiteY357" fmla="*/ 6351068 h 6857998"/>
              <a:gd name="connsiteX358" fmla="*/ 601789 w 9143997"/>
              <a:gd name="connsiteY358" fmla="*/ 6356301 h 6857998"/>
              <a:gd name="connsiteX359" fmla="*/ 627377 w 9143997"/>
              <a:gd name="connsiteY359" fmla="*/ 6353311 h 6857998"/>
              <a:gd name="connsiteX360" fmla="*/ 644687 w 9143997"/>
              <a:gd name="connsiteY360" fmla="*/ 6345835 h 6857998"/>
              <a:gd name="connsiteX361" fmla="*/ 655223 w 9143997"/>
              <a:gd name="connsiteY361" fmla="*/ 6338359 h 6857998"/>
              <a:gd name="connsiteX362" fmla="*/ 659739 w 9143997"/>
              <a:gd name="connsiteY362" fmla="*/ 6333874 h 6857998"/>
              <a:gd name="connsiteX363" fmla="*/ 642429 w 9143997"/>
              <a:gd name="connsiteY363" fmla="*/ 6313689 h 6857998"/>
              <a:gd name="connsiteX364" fmla="*/ 637914 w 9143997"/>
              <a:gd name="connsiteY364" fmla="*/ 6318175 h 6857998"/>
              <a:gd name="connsiteX365" fmla="*/ 629635 w 9143997"/>
              <a:gd name="connsiteY365" fmla="*/ 6323408 h 6857998"/>
              <a:gd name="connsiteX366" fmla="*/ 617594 w 9143997"/>
              <a:gd name="connsiteY366" fmla="*/ 6327146 h 6857998"/>
              <a:gd name="connsiteX367" fmla="*/ 601789 w 9143997"/>
              <a:gd name="connsiteY367" fmla="*/ 6328641 h 6857998"/>
              <a:gd name="connsiteX368" fmla="*/ 588995 w 9143997"/>
              <a:gd name="connsiteY368" fmla="*/ 6326398 h 6857998"/>
              <a:gd name="connsiteX369" fmla="*/ 577706 w 9143997"/>
              <a:gd name="connsiteY369" fmla="*/ 6320418 h 6857998"/>
              <a:gd name="connsiteX370" fmla="*/ 569428 w 9143997"/>
              <a:gd name="connsiteY370" fmla="*/ 6310699 h 6857998"/>
              <a:gd name="connsiteX371" fmla="*/ 566417 w 9143997"/>
              <a:gd name="connsiteY371" fmla="*/ 6297990 h 6857998"/>
              <a:gd name="connsiteX372" fmla="*/ 661244 w 9143997"/>
              <a:gd name="connsiteY372" fmla="*/ 6297990 h 6857998"/>
              <a:gd name="connsiteX373" fmla="*/ 661244 w 9143997"/>
              <a:gd name="connsiteY373" fmla="*/ 6293505 h 6857998"/>
              <a:gd name="connsiteX374" fmla="*/ 658234 w 9143997"/>
              <a:gd name="connsiteY374" fmla="*/ 6267340 h 6857998"/>
              <a:gd name="connsiteX375" fmla="*/ 647697 w 9143997"/>
              <a:gd name="connsiteY375" fmla="*/ 6244165 h 6857998"/>
              <a:gd name="connsiteX376" fmla="*/ 628130 w 9143997"/>
              <a:gd name="connsiteY376" fmla="*/ 6226971 h 6857998"/>
              <a:gd name="connsiteX377" fmla="*/ 598779 w 9143997"/>
              <a:gd name="connsiteY377" fmla="*/ 6220990 h 6857998"/>
              <a:gd name="connsiteX378" fmla="*/ 1365669 w 9143997"/>
              <a:gd name="connsiteY378" fmla="*/ 6220242 h 6857998"/>
              <a:gd name="connsiteX379" fmla="*/ 1346855 w 9143997"/>
              <a:gd name="connsiteY379" fmla="*/ 6223232 h 6857998"/>
              <a:gd name="connsiteX380" fmla="*/ 1330297 w 9143997"/>
              <a:gd name="connsiteY380" fmla="*/ 6230708 h 6857998"/>
              <a:gd name="connsiteX381" fmla="*/ 1318255 w 9143997"/>
              <a:gd name="connsiteY381" fmla="*/ 6243417 h 6857998"/>
              <a:gd name="connsiteX382" fmla="*/ 1313740 w 9143997"/>
              <a:gd name="connsiteY382" fmla="*/ 6260611 h 6857998"/>
              <a:gd name="connsiteX383" fmla="*/ 1317503 w 9143997"/>
              <a:gd name="connsiteY383" fmla="*/ 6276310 h 6857998"/>
              <a:gd name="connsiteX384" fmla="*/ 1327286 w 9143997"/>
              <a:gd name="connsiteY384" fmla="*/ 6287524 h 6857998"/>
              <a:gd name="connsiteX385" fmla="*/ 1340833 w 9143997"/>
              <a:gd name="connsiteY385" fmla="*/ 6295000 h 6857998"/>
              <a:gd name="connsiteX386" fmla="*/ 1354380 w 9143997"/>
              <a:gd name="connsiteY386" fmla="*/ 6299485 h 6857998"/>
              <a:gd name="connsiteX387" fmla="*/ 1370937 w 9143997"/>
              <a:gd name="connsiteY387" fmla="*/ 6303970 h 6857998"/>
              <a:gd name="connsiteX388" fmla="*/ 1380720 w 9143997"/>
              <a:gd name="connsiteY388" fmla="*/ 6308456 h 6857998"/>
              <a:gd name="connsiteX389" fmla="*/ 1385236 w 9143997"/>
              <a:gd name="connsiteY389" fmla="*/ 6312941 h 6857998"/>
              <a:gd name="connsiteX390" fmla="*/ 1385989 w 9143997"/>
              <a:gd name="connsiteY390" fmla="*/ 6318174 h 6857998"/>
              <a:gd name="connsiteX391" fmla="*/ 1379968 w 9143997"/>
              <a:gd name="connsiteY391" fmla="*/ 6327145 h 6857998"/>
              <a:gd name="connsiteX392" fmla="*/ 1363411 w 9143997"/>
              <a:gd name="connsiteY392" fmla="*/ 6330136 h 6857998"/>
              <a:gd name="connsiteX393" fmla="*/ 1342338 w 9143997"/>
              <a:gd name="connsiteY393" fmla="*/ 6326398 h 6857998"/>
              <a:gd name="connsiteX394" fmla="*/ 1327286 w 9143997"/>
              <a:gd name="connsiteY394" fmla="*/ 6316679 h 6857998"/>
              <a:gd name="connsiteX395" fmla="*/ 1307719 w 9143997"/>
              <a:gd name="connsiteY395" fmla="*/ 6337611 h 6857998"/>
              <a:gd name="connsiteX396" fmla="*/ 1331049 w 9143997"/>
              <a:gd name="connsiteY396" fmla="*/ 6352563 h 6857998"/>
              <a:gd name="connsiteX397" fmla="*/ 1363411 w 9143997"/>
              <a:gd name="connsiteY397" fmla="*/ 6357796 h 6857998"/>
              <a:gd name="connsiteX398" fmla="*/ 1384483 w 9143997"/>
              <a:gd name="connsiteY398" fmla="*/ 6354806 h 6857998"/>
              <a:gd name="connsiteX399" fmla="*/ 1401793 w 9143997"/>
              <a:gd name="connsiteY399" fmla="*/ 6346582 h 6857998"/>
              <a:gd name="connsiteX400" fmla="*/ 1413835 w 9143997"/>
              <a:gd name="connsiteY400" fmla="*/ 6333874 h 6857998"/>
              <a:gd name="connsiteX401" fmla="*/ 1418350 w 9143997"/>
              <a:gd name="connsiteY401" fmla="*/ 6317427 h 6857998"/>
              <a:gd name="connsiteX402" fmla="*/ 1415340 w 9143997"/>
              <a:gd name="connsiteY402" fmla="*/ 6301728 h 6857998"/>
              <a:gd name="connsiteX403" fmla="*/ 1407061 w 9143997"/>
              <a:gd name="connsiteY403" fmla="*/ 6289019 h 6857998"/>
              <a:gd name="connsiteX404" fmla="*/ 1393514 w 9143997"/>
              <a:gd name="connsiteY404" fmla="*/ 6280796 h 6857998"/>
              <a:gd name="connsiteX405" fmla="*/ 1376205 w 9143997"/>
              <a:gd name="connsiteY405" fmla="*/ 6275563 h 6857998"/>
              <a:gd name="connsiteX406" fmla="*/ 1352874 w 9143997"/>
              <a:gd name="connsiteY406" fmla="*/ 6268087 h 6857998"/>
              <a:gd name="connsiteX407" fmla="*/ 1345349 w 9143997"/>
              <a:gd name="connsiteY407" fmla="*/ 6259116 h 6857998"/>
              <a:gd name="connsiteX408" fmla="*/ 1349864 w 9143997"/>
              <a:gd name="connsiteY408" fmla="*/ 6250893 h 6857998"/>
              <a:gd name="connsiteX409" fmla="*/ 1365669 w 9143997"/>
              <a:gd name="connsiteY409" fmla="*/ 6247155 h 6857998"/>
              <a:gd name="connsiteX410" fmla="*/ 1385236 w 9143997"/>
              <a:gd name="connsiteY410" fmla="*/ 6250145 h 6857998"/>
              <a:gd name="connsiteX411" fmla="*/ 1398784 w 9143997"/>
              <a:gd name="connsiteY411" fmla="*/ 6256873 h 6857998"/>
              <a:gd name="connsiteX412" fmla="*/ 1415340 w 9143997"/>
              <a:gd name="connsiteY412" fmla="*/ 6234446 h 6857998"/>
              <a:gd name="connsiteX413" fmla="*/ 1394267 w 9143997"/>
              <a:gd name="connsiteY413" fmla="*/ 6223980 h 6857998"/>
              <a:gd name="connsiteX414" fmla="*/ 1365669 w 9143997"/>
              <a:gd name="connsiteY414" fmla="*/ 6220242 h 6857998"/>
              <a:gd name="connsiteX415" fmla="*/ 1166232 w 9143997"/>
              <a:gd name="connsiteY415" fmla="*/ 6220242 h 6857998"/>
              <a:gd name="connsiteX416" fmla="*/ 1138387 w 9143997"/>
              <a:gd name="connsiteY416" fmla="*/ 6225475 h 6857998"/>
              <a:gd name="connsiteX417" fmla="*/ 1116561 w 9143997"/>
              <a:gd name="connsiteY417" fmla="*/ 6240427 h 6857998"/>
              <a:gd name="connsiteX418" fmla="*/ 1102262 w 9143997"/>
              <a:gd name="connsiteY418" fmla="*/ 6262106 h 6857998"/>
              <a:gd name="connsiteX419" fmla="*/ 1096994 w 9143997"/>
              <a:gd name="connsiteY419" fmla="*/ 6288271 h 6857998"/>
              <a:gd name="connsiteX420" fmla="*/ 1102262 w 9143997"/>
              <a:gd name="connsiteY420" fmla="*/ 6314437 h 6857998"/>
              <a:gd name="connsiteX421" fmla="*/ 1116561 w 9143997"/>
              <a:gd name="connsiteY421" fmla="*/ 6336116 h 6857998"/>
              <a:gd name="connsiteX422" fmla="*/ 1138387 w 9143997"/>
              <a:gd name="connsiteY422" fmla="*/ 6351068 h 6857998"/>
              <a:gd name="connsiteX423" fmla="*/ 1166232 w 9143997"/>
              <a:gd name="connsiteY423" fmla="*/ 6356301 h 6857998"/>
              <a:gd name="connsiteX424" fmla="*/ 1194078 w 9143997"/>
              <a:gd name="connsiteY424" fmla="*/ 6351068 h 6857998"/>
              <a:gd name="connsiteX425" fmla="*/ 1215903 w 9143997"/>
              <a:gd name="connsiteY425" fmla="*/ 6336116 h 6857998"/>
              <a:gd name="connsiteX426" fmla="*/ 1230203 w 9143997"/>
              <a:gd name="connsiteY426" fmla="*/ 6314437 h 6857998"/>
              <a:gd name="connsiteX427" fmla="*/ 1235471 w 9143997"/>
              <a:gd name="connsiteY427" fmla="*/ 6288271 h 6857998"/>
              <a:gd name="connsiteX428" fmla="*/ 1230203 w 9143997"/>
              <a:gd name="connsiteY428" fmla="*/ 6262106 h 6857998"/>
              <a:gd name="connsiteX429" fmla="*/ 1215903 w 9143997"/>
              <a:gd name="connsiteY429" fmla="*/ 6240427 h 6857998"/>
              <a:gd name="connsiteX430" fmla="*/ 1194078 w 9143997"/>
              <a:gd name="connsiteY430" fmla="*/ 6225475 h 6857998"/>
              <a:gd name="connsiteX431" fmla="*/ 1166232 w 9143997"/>
              <a:gd name="connsiteY431" fmla="*/ 6220242 h 6857998"/>
              <a:gd name="connsiteX432" fmla="*/ 386547 w 9143997"/>
              <a:gd name="connsiteY432" fmla="*/ 6201553 h 6857998"/>
              <a:gd name="connsiteX433" fmla="*/ 416651 w 9143997"/>
              <a:gd name="connsiteY433" fmla="*/ 6201553 h 6857998"/>
              <a:gd name="connsiteX434" fmla="*/ 464817 w 9143997"/>
              <a:gd name="connsiteY434" fmla="*/ 6218000 h 6857998"/>
              <a:gd name="connsiteX435" fmla="*/ 479869 w 9143997"/>
              <a:gd name="connsiteY435" fmla="*/ 6262854 h 6857998"/>
              <a:gd name="connsiteX436" fmla="*/ 464064 w 9143997"/>
              <a:gd name="connsiteY436" fmla="*/ 6306961 h 6857998"/>
              <a:gd name="connsiteX437" fmla="*/ 416651 w 9143997"/>
              <a:gd name="connsiteY437" fmla="*/ 6321913 h 6857998"/>
              <a:gd name="connsiteX438" fmla="*/ 386547 w 9143997"/>
              <a:gd name="connsiteY438" fmla="*/ 6321913 h 6857998"/>
              <a:gd name="connsiteX439" fmla="*/ 1255038 w 9143997"/>
              <a:gd name="connsiteY439" fmla="*/ 6171650 h 6857998"/>
              <a:gd name="connsiteX440" fmla="*/ 1255038 w 9143997"/>
              <a:gd name="connsiteY440" fmla="*/ 6205291 h 6857998"/>
              <a:gd name="connsiteX441" fmla="*/ 1289657 w 9143997"/>
              <a:gd name="connsiteY441" fmla="*/ 6205291 h 6857998"/>
              <a:gd name="connsiteX442" fmla="*/ 1289657 w 9143997"/>
              <a:gd name="connsiteY442" fmla="*/ 6171650 h 6857998"/>
              <a:gd name="connsiteX443" fmla="*/ 682316 w 9143997"/>
              <a:gd name="connsiteY443" fmla="*/ 6171650 h 6857998"/>
              <a:gd name="connsiteX444" fmla="*/ 682316 w 9143997"/>
              <a:gd name="connsiteY444" fmla="*/ 6347330 h 6857998"/>
              <a:gd name="connsiteX445" fmla="*/ 704894 w 9143997"/>
              <a:gd name="connsiteY445" fmla="*/ 6353311 h 6857998"/>
              <a:gd name="connsiteX446" fmla="*/ 735750 w 9143997"/>
              <a:gd name="connsiteY446" fmla="*/ 6356301 h 6857998"/>
              <a:gd name="connsiteX447" fmla="*/ 765854 w 9143997"/>
              <a:gd name="connsiteY447" fmla="*/ 6351068 h 6857998"/>
              <a:gd name="connsiteX448" fmla="*/ 788431 w 9143997"/>
              <a:gd name="connsiteY448" fmla="*/ 6336117 h 6857998"/>
              <a:gd name="connsiteX449" fmla="*/ 802731 w 9143997"/>
              <a:gd name="connsiteY449" fmla="*/ 6314437 h 6857998"/>
              <a:gd name="connsiteX450" fmla="*/ 807999 w 9143997"/>
              <a:gd name="connsiteY450" fmla="*/ 6287524 h 6857998"/>
              <a:gd name="connsiteX451" fmla="*/ 804236 w 9143997"/>
              <a:gd name="connsiteY451" fmla="*/ 6262107 h 6857998"/>
              <a:gd name="connsiteX452" fmla="*/ 792947 w 9143997"/>
              <a:gd name="connsiteY452" fmla="*/ 6241922 h 6857998"/>
              <a:gd name="connsiteX453" fmla="*/ 774885 w 9143997"/>
              <a:gd name="connsiteY453" fmla="*/ 6228466 h 6857998"/>
              <a:gd name="connsiteX454" fmla="*/ 750049 w 9143997"/>
              <a:gd name="connsiteY454" fmla="*/ 6223233 h 6857998"/>
              <a:gd name="connsiteX455" fmla="*/ 727471 w 9143997"/>
              <a:gd name="connsiteY455" fmla="*/ 6226971 h 6857998"/>
              <a:gd name="connsiteX456" fmla="*/ 714677 w 9143997"/>
              <a:gd name="connsiteY456" fmla="*/ 6234446 h 6857998"/>
              <a:gd name="connsiteX457" fmla="*/ 714677 w 9143997"/>
              <a:gd name="connsiteY457" fmla="*/ 6171650 h 6857998"/>
              <a:gd name="connsiteX458" fmla="*/ 351928 w 9143997"/>
              <a:gd name="connsiteY458" fmla="*/ 6171650 h 6857998"/>
              <a:gd name="connsiteX459" fmla="*/ 351928 w 9143997"/>
              <a:gd name="connsiteY459" fmla="*/ 6351816 h 6857998"/>
              <a:gd name="connsiteX460" fmla="*/ 419661 w 9143997"/>
              <a:gd name="connsiteY460" fmla="*/ 6351816 h 6857998"/>
              <a:gd name="connsiteX461" fmla="*/ 458043 w 9143997"/>
              <a:gd name="connsiteY461" fmla="*/ 6346583 h 6857998"/>
              <a:gd name="connsiteX462" fmla="*/ 488900 w 9143997"/>
              <a:gd name="connsiteY462" fmla="*/ 6330136 h 6857998"/>
              <a:gd name="connsiteX463" fmla="*/ 509220 w 9143997"/>
              <a:gd name="connsiteY463" fmla="*/ 6302476 h 6857998"/>
              <a:gd name="connsiteX464" fmla="*/ 516746 w 9143997"/>
              <a:gd name="connsiteY464" fmla="*/ 6263602 h 6857998"/>
              <a:gd name="connsiteX465" fmla="*/ 509972 w 9143997"/>
              <a:gd name="connsiteY465" fmla="*/ 6222485 h 6857998"/>
              <a:gd name="connsiteX466" fmla="*/ 488900 w 9143997"/>
              <a:gd name="connsiteY466" fmla="*/ 6193330 h 6857998"/>
              <a:gd name="connsiteX467" fmla="*/ 458796 w 9143997"/>
              <a:gd name="connsiteY467" fmla="*/ 6176883 h 6857998"/>
              <a:gd name="connsiteX468" fmla="*/ 419661 w 9143997"/>
              <a:gd name="connsiteY468" fmla="*/ 6171650 h 6857998"/>
              <a:gd name="connsiteX469" fmla="*/ 342896 w 9143997"/>
              <a:gd name="connsiteY469" fmla="*/ 1181309 h 6857998"/>
              <a:gd name="connsiteX470" fmla="*/ 342896 w 9143997"/>
              <a:gd name="connsiteY470" fmla="*/ 2111186 h 6857998"/>
              <a:gd name="connsiteX471" fmla="*/ 342900 w 9143997"/>
              <a:gd name="connsiteY471" fmla="*/ 2111186 h 6857998"/>
              <a:gd name="connsiteX472" fmla="*/ 342900 w 9143997"/>
              <a:gd name="connsiteY472" fmla="*/ 5687327 h 6857998"/>
              <a:gd name="connsiteX473" fmla="*/ 4571997 w 9143997"/>
              <a:gd name="connsiteY473" fmla="*/ 5687327 h 6857998"/>
              <a:gd name="connsiteX474" fmla="*/ 4571997 w 9143997"/>
              <a:gd name="connsiteY474" fmla="*/ 1208205 h 6857998"/>
              <a:gd name="connsiteX475" fmla="*/ 4571996 w 9143997"/>
              <a:gd name="connsiteY475" fmla="*/ 1208205 h 6857998"/>
              <a:gd name="connsiteX476" fmla="*/ 4571996 w 9143997"/>
              <a:gd name="connsiteY476" fmla="*/ 1181309 h 6857998"/>
              <a:gd name="connsiteX477" fmla="*/ 0 w 9143997"/>
              <a:gd name="connsiteY477" fmla="*/ 0 h 6857998"/>
              <a:gd name="connsiteX478" fmla="*/ 9143997 w 9143997"/>
              <a:gd name="connsiteY478" fmla="*/ 0 h 6857998"/>
              <a:gd name="connsiteX479" fmla="*/ 9143997 w 9143997"/>
              <a:gd name="connsiteY479" fmla="*/ 6857998 h 6857998"/>
              <a:gd name="connsiteX480" fmla="*/ 0 w 9143997"/>
              <a:gd name="connsiteY480"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Lst>
            <a:rect l="l" t="t" r="r" b="b"/>
            <a:pathLst>
              <a:path w="9143997" h="6857998">
                <a:moveTo>
                  <a:pt x="396331" y="6499835"/>
                </a:moveTo>
                <a:lnTo>
                  <a:pt x="431703" y="6541700"/>
                </a:lnTo>
                <a:cubicBezTo>
                  <a:pt x="428692" y="6546933"/>
                  <a:pt x="424177" y="6550670"/>
                  <a:pt x="419661" y="6552913"/>
                </a:cubicBezTo>
                <a:cubicBezTo>
                  <a:pt x="415146" y="6555904"/>
                  <a:pt x="409878" y="6556651"/>
                  <a:pt x="403104" y="6556651"/>
                </a:cubicBezTo>
                <a:cubicBezTo>
                  <a:pt x="394073" y="6556651"/>
                  <a:pt x="387300" y="6554408"/>
                  <a:pt x="382784" y="6549923"/>
                </a:cubicBezTo>
                <a:cubicBezTo>
                  <a:pt x="378269" y="6545437"/>
                  <a:pt x="376011" y="6539457"/>
                  <a:pt x="376011" y="6532729"/>
                </a:cubicBezTo>
                <a:cubicBezTo>
                  <a:pt x="376011" y="6526748"/>
                  <a:pt x="377516" y="6521515"/>
                  <a:pt x="379774" y="6516282"/>
                </a:cubicBezTo>
                <a:cubicBezTo>
                  <a:pt x="382784" y="6511049"/>
                  <a:pt x="388052" y="6505816"/>
                  <a:pt x="396331" y="6499835"/>
                </a:cubicBezTo>
                <a:close/>
                <a:moveTo>
                  <a:pt x="1096995" y="6481894"/>
                </a:moveTo>
                <a:cubicBezTo>
                  <a:pt x="1103016" y="6481894"/>
                  <a:pt x="1108284" y="6482641"/>
                  <a:pt x="1112800" y="6484884"/>
                </a:cubicBezTo>
                <a:cubicBezTo>
                  <a:pt x="1117315" y="6487127"/>
                  <a:pt x="1120326" y="6490117"/>
                  <a:pt x="1123337" y="6493108"/>
                </a:cubicBezTo>
                <a:cubicBezTo>
                  <a:pt x="1125593" y="6496845"/>
                  <a:pt x="1127852" y="6500583"/>
                  <a:pt x="1129356" y="6505069"/>
                </a:cubicBezTo>
                <a:cubicBezTo>
                  <a:pt x="1130862" y="6509554"/>
                  <a:pt x="1130862" y="6514787"/>
                  <a:pt x="1130862" y="6520020"/>
                </a:cubicBezTo>
                <a:cubicBezTo>
                  <a:pt x="1129356" y="6524506"/>
                  <a:pt x="1128604" y="6529739"/>
                  <a:pt x="1127100" y="6534224"/>
                </a:cubicBezTo>
                <a:cubicBezTo>
                  <a:pt x="1125593" y="6538710"/>
                  <a:pt x="1123337" y="6543195"/>
                  <a:pt x="1119574" y="6546933"/>
                </a:cubicBezTo>
                <a:cubicBezTo>
                  <a:pt x="1116563" y="6550671"/>
                  <a:pt x="1112800" y="6553661"/>
                  <a:pt x="1108284" y="6555904"/>
                </a:cubicBezTo>
                <a:cubicBezTo>
                  <a:pt x="1103768" y="6558147"/>
                  <a:pt x="1098501" y="6559642"/>
                  <a:pt x="1092480" y="6559642"/>
                </a:cubicBezTo>
                <a:cubicBezTo>
                  <a:pt x="1079685" y="6559642"/>
                  <a:pt x="1069902" y="6557399"/>
                  <a:pt x="1063882" y="6552166"/>
                </a:cubicBezTo>
                <a:lnTo>
                  <a:pt x="1063882" y="6514787"/>
                </a:lnTo>
                <a:cubicBezTo>
                  <a:pt x="1063882" y="6511049"/>
                  <a:pt x="1064634" y="6507311"/>
                  <a:pt x="1066139" y="6503574"/>
                </a:cubicBezTo>
                <a:cubicBezTo>
                  <a:pt x="1067645" y="6499836"/>
                  <a:pt x="1069902" y="6496098"/>
                  <a:pt x="1072912" y="6493108"/>
                </a:cubicBezTo>
                <a:cubicBezTo>
                  <a:pt x="1075922" y="6490117"/>
                  <a:pt x="1078933" y="6487127"/>
                  <a:pt x="1083448" y="6484884"/>
                </a:cubicBezTo>
                <a:cubicBezTo>
                  <a:pt x="1087211" y="6482641"/>
                  <a:pt x="1091728" y="6481894"/>
                  <a:pt x="1096995" y="6481894"/>
                </a:cubicBezTo>
                <a:close/>
                <a:moveTo>
                  <a:pt x="1347608" y="6478903"/>
                </a:moveTo>
                <a:cubicBezTo>
                  <a:pt x="1353629" y="6478903"/>
                  <a:pt x="1358898" y="6480398"/>
                  <a:pt x="1363413" y="6482641"/>
                </a:cubicBezTo>
                <a:cubicBezTo>
                  <a:pt x="1367928" y="6484883"/>
                  <a:pt x="1371691" y="6487874"/>
                  <a:pt x="1374702" y="6492359"/>
                </a:cubicBezTo>
                <a:cubicBezTo>
                  <a:pt x="1377712" y="6496097"/>
                  <a:pt x="1379971" y="6500582"/>
                  <a:pt x="1381475" y="6505068"/>
                </a:cubicBezTo>
                <a:cubicBezTo>
                  <a:pt x="1382980" y="6509553"/>
                  <a:pt x="1383734" y="6514786"/>
                  <a:pt x="1383734" y="6519272"/>
                </a:cubicBezTo>
                <a:cubicBezTo>
                  <a:pt x="1383734" y="6523757"/>
                  <a:pt x="1382980" y="6528243"/>
                  <a:pt x="1381475" y="6533476"/>
                </a:cubicBezTo>
                <a:cubicBezTo>
                  <a:pt x="1379971" y="6537961"/>
                  <a:pt x="1377712" y="6542447"/>
                  <a:pt x="1374702" y="6546185"/>
                </a:cubicBezTo>
                <a:cubicBezTo>
                  <a:pt x="1371691" y="6549922"/>
                  <a:pt x="1367928" y="6553660"/>
                  <a:pt x="1363413" y="6555903"/>
                </a:cubicBezTo>
                <a:cubicBezTo>
                  <a:pt x="1358898" y="6558146"/>
                  <a:pt x="1353629" y="6559641"/>
                  <a:pt x="1347608" y="6559641"/>
                </a:cubicBezTo>
                <a:cubicBezTo>
                  <a:pt x="1341589" y="6559641"/>
                  <a:pt x="1336320" y="6558146"/>
                  <a:pt x="1331805" y="6555903"/>
                </a:cubicBezTo>
                <a:cubicBezTo>
                  <a:pt x="1327288" y="6553660"/>
                  <a:pt x="1323525" y="6549922"/>
                  <a:pt x="1320516" y="6546185"/>
                </a:cubicBezTo>
                <a:cubicBezTo>
                  <a:pt x="1317506" y="6542447"/>
                  <a:pt x="1315247" y="6537961"/>
                  <a:pt x="1313743" y="6533476"/>
                </a:cubicBezTo>
                <a:cubicBezTo>
                  <a:pt x="1312237" y="6528990"/>
                  <a:pt x="1311484" y="6523757"/>
                  <a:pt x="1311484" y="6519272"/>
                </a:cubicBezTo>
                <a:cubicBezTo>
                  <a:pt x="1311484" y="6514786"/>
                  <a:pt x="1312237" y="6510301"/>
                  <a:pt x="1313743" y="6505068"/>
                </a:cubicBezTo>
                <a:cubicBezTo>
                  <a:pt x="1315247" y="6500582"/>
                  <a:pt x="1317506" y="6496097"/>
                  <a:pt x="1320516" y="6492359"/>
                </a:cubicBezTo>
                <a:cubicBezTo>
                  <a:pt x="1323525" y="6488621"/>
                  <a:pt x="1327288" y="6485631"/>
                  <a:pt x="1331805" y="6482641"/>
                </a:cubicBezTo>
                <a:cubicBezTo>
                  <a:pt x="1336320" y="6480398"/>
                  <a:pt x="1341589" y="6478903"/>
                  <a:pt x="1347608" y="6478903"/>
                </a:cubicBezTo>
                <a:close/>
                <a:moveTo>
                  <a:pt x="744030" y="6455728"/>
                </a:moveTo>
                <a:lnTo>
                  <a:pt x="744030" y="6582068"/>
                </a:lnTo>
                <a:lnTo>
                  <a:pt x="776391" y="6582068"/>
                </a:lnTo>
                <a:lnTo>
                  <a:pt x="776391" y="6455728"/>
                </a:lnTo>
                <a:close/>
                <a:moveTo>
                  <a:pt x="1507158" y="6453486"/>
                </a:moveTo>
                <a:cubicBezTo>
                  <a:pt x="1501889" y="6453486"/>
                  <a:pt x="1497374" y="6454234"/>
                  <a:pt x="1493611" y="6454981"/>
                </a:cubicBezTo>
                <a:cubicBezTo>
                  <a:pt x="1489848" y="6455729"/>
                  <a:pt x="1486085" y="6457224"/>
                  <a:pt x="1483075" y="6459467"/>
                </a:cubicBezTo>
                <a:cubicBezTo>
                  <a:pt x="1480066" y="6460962"/>
                  <a:pt x="1477055" y="6463204"/>
                  <a:pt x="1474797" y="6464700"/>
                </a:cubicBezTo>
                <a:cubicBezTo>
                  <a:pt x="1472539" y="6466942"/>
                  <a:pt x="1470282" y="6468438"/>
                  <a:pt x="1468776" y="6470680"/>
                </a:cubicBezTo>
                <a:lnTo>
                  <a:pt x="1468023" y="6456476"/>
                </a:lnTo>
                <a:lnTo>
                  <a:pt x="1437167" y="6456476"/>
                </a:lnTo>
                <a:lnTo>
                  <a:pt x="1437167" y="6582817"/>
                </a:lnTo>
                <a:lnTo>
                  <a:pt x="1469528" y="6582817"/>
                </a:lnTo>
                <a:lnTo>
                  <a:pt x="1469528" y="6514040"/>
                </a:lnTo>
                <a:cubicBezTo>
                  <a:pt x="1469528" y="6509554"/>
                  <a:pt x="1470282" y="6505069"/>
                  <a:pt x="1471786" y="6500583"/>
                </a:cubicBezTo>
                <a:cubicBezTo>
                  <a:pt x="1473291" y="6496845"/>
                  <a:pt x="1475549" y="6493108"/>
                  <a:pt x="1477807" y="6490117"/>
                </a:cubicBezTo>
                <a:cubicBezTo>
                  <a:pt x="1480818" y="6487127"/>
                  <a:pt x="1483829" y="6484884"/>
                  <a:pt x="1487590" y="6482641"/>
                </a:cubicBezTo>
                <a:cubicBezTo>
                  <a:pt x="1491354" y="6481146"/>
                  <a:pt x="1495117" y="6480399"/>
                  <a:pt x="1499632" y="6480399"/>
                </a:cubicBezTo>
                <a:cubicBezTo>
                  <a:pt x="1506406" y="6480399"/>
                  <a:pt x="1512427" y="6482641"/>
                  <a:pt x="1516942" y="6487127"/>
                </a:cubicBezTo>
                <a:cubicBezTo>
                  <a:pt x="1521457" y="6491612"/>
                  <a:pt x="1523715" y="6497593"/>
                  <a:pt x="1523715" y="6505816"/>
                </a:cubicBezTo>
                <a:lnTo>
                  <a:pt x="1523715" y="6582817"/>
                </a:lnTo>
                <a:lnTo>
                  <a:pt x="1556076" y="6582817"/>
                </a:lnTo>
                <a:lnTo>
                  <a:pt x="1556076" y="6505816"/>
                </a:lnTo>
                <a:cubicBezTo>
                  <a:pt x="1556076" y="6490117"/>
                  <a:pt x="1551561" y="6477408"/>
                  <a:pt x="1543282" y="6467690"/>
                </a:cubicBezTo>
                <a:cubicBezTo>
                  <a:pt x="1535004" y="6457971"/>
                  <a:pt x="1522963" y="6453486"/>
                  <a:pt x="1507158" y="6453486"/>
                </a:cubicBezTo>
                <a:close/>
                <a:moveTo>
                  <a:pt x="1103768" y="6453486"/>
                </a:moveTo>
                <a:cubicBezTo>
                  <a:pt x="1098501" y="6453486"/>
                  <a:pt x="1093985" y="6454234"/>
                  <a:pt x="1089469" y="6454981"/>
                </a:cubicBezTo>
                <a:cubicBezTo>
                  <a:pt x="1084954" y="6455729"/>
                  <a:pt x="1081190" y="6457224"/>
                  <a:pt x="1078181" y="6458719"/>
                </a:cubicBezTo>
                <a:cubicBezTo>
                  <a:pt x="1075170" y="6460214"/>
                  <a:pt x="1072160" y="6462457"/>
                  <a:pt x="1069149" y="6463952"/>
                </a:cubicBezTo>
                <a:cubicBezTo>
                  <a:pt x="1066891" y="6466195"/>
                  <a:pt x="1064634" y="6467690"/>
                  <a:pt x="1063128" y="6469933"/>
                </a:cubicBezTo>
                <a:lnTo>
                  <a:pt x="1063128" y="6455729"/>
                </a:lnTo>
                <a:lnTo>
                  <a:pt x="1032272" y="6455729"/>
                </a:lnTo>
                <a:lnTo>
                  <a:pt x="1032272" y="6636642"/>
                </a:lnTo>
                <a:lnTo>
                  <a:pt x="1063882" y="6636642"/>
                </a:lnTo>
                <a:lnTo>
                  <a:pt x="1063882" y="6580574"/>
                </a:lnTo>
                <a:cubicBezTo>
                  <a:pt x="1066139" y="6581321"/>
                  <a:pt x="1068397" y="6582069"/>
                  <a:pt x="1070654" y="6582817"/>
                </a:cubicBezTo>
                <a:cubicBezTo>
                  <a:pt x="1072912" y="6583564"/>
                  <a:pt x="1075170" y="6584312"/>
                  <a:pt x="1077427" y="6585059"/>
                </a:cubicBezTo>
                <a:cubicBezTo>
                  <a:pt x="1079685" y="6585807"/>
                  <a:pt x="1082696" y="6585807"/>
                  <a:pt x="1085707" y="6586554"/>
                </a:cubicBezTo>
                <a:cubicBezTo>
                  <a:pt x="1088717" y="6586554"/>
                  <a:pt x="1092480" y="6587302"/>
                  <a:pt x="1096243" y="6587302"/>
                </a:cubicBezTo>
                <a:cubicBezTo>
                  <a:pt x="1105273" y="6587302"/>
                  <a:pt x="1114305" y="6585807"/>
                  <a:pt x="1122583" y="6582069"/>
                </a:cubicBezTo>
                <a:cubicBezTo>
                  <a:pt x="1130862" y="6578331"/>
                  <a:pt x="1139140" y="6572351"/>
                  <a:pt x="1146666" y="6564127"/>
                </a:cubicBezTo>
                <a:cubicBezTo>
                  <a:pt x="1151182" y="6558894"/>
                  <a:pt x="1154945" y="6552914"/>
                  <a:pt x="1157202" y="6545438"/>
                </a:cubicBezTo>
                <a:cubicBezTo>
                  <a:pt x="1160213" y="6538710"/>
                  <a:pt x="1161719" y="6529739"/>
                  <a:pt x="1161719" y="6520020"/>
                </a:cubicBezTo>
                <a:cubicBezTo>
                  <a:pt x="1161719" y="6511797"/>
                  <a:pt x="1160213" y="6503574"/>
                  <a:pt x="1157956" y="6495350"/>
                </a:cubicBezTo>
                <a:cubicBezTo>
                  <a:pt x="1155698" y="6487127"/>
                  <a:pt x="1152687" y="6480399"/>
                  <a:pt x="1147420" y="6474418"/>
                </a:cubicBezTo>
                <a:cubicBezTo>
                  <a:pt x="1142903" y="6468438"/>
                  <a:pt x="1136883" y="6463204"/>
                  <a:pt x="1129356" y="6459467"/>
                </a:cubicBezTo>
                <a:cubicBezTo>
                  <a:pt x="1121830" y="6455729"/>
                  <a:pt x="1113553" y="6453486"/>
                  <a:pt x="1103768" y="6453486"/>
                </a:cubicBezTo>
                <a:close/>
                <a:moveTo>
                  <a:pt x="872722" y="6453486"/>
                </a:moveTo>
                <a:cubicBezTo>
                  <a:pt x="867455" y="6453486"/>
                  <a:pt x="862938" y="6454234"/>
                  <a:pt x="859175" y="6454981"/>
                </a:cubicBezTo>
                <a:cubicBezTo>
                  <a:pt x="855413" y="6455729"/>
                  <a:pt x="851650" y="6457224"/>
                  <a:pt x="848639" y="6458719"/>
                </a:cubicBezTo>
                <a:cubicBezTo>
                  <a:pt x="845630" y="6460214"/>
                  <a:pt x="843372" y="6462457"/>
                  <a:pt x="841114" y="6463952"/>
                </a:cubicBezTo>
                <a:cubicBezTo>
                  <a:pt x="838855" y="6466195"/>
                  <a:pt x="837351" y="6467690"/>
                  <a:pt x="835846" y="6469933"/>
                </a:cubicBezTo>
                <a:lnTo>
                  <a:pt x="835092" y="6455729"/>
                </a:lnTo>
                <a:lnTo>
                  <a:pt x="804237" y="6455729"/>
                </a:lnTo>
                <a:lnTo>
                  <a:pt x="804237" y="6582817"/>
                </a:lnTo>
                <a:lnTo>
                  <a:pt x="836598" y="6582817"/>
                </a:lnTo>
                <a:lnTo>
                  <a:pt x="836598" y="6514040"/>
                </a:lnTo>
                <a:cubicBezTo>
                  <a:pt x="836598" y="6509554"/>
                  <a:pt x="837351" y="6505069"/>
                  <a:pt x="838855" y="6500583"/>
                </a:cubicBezTo>
                <a:cubicBezTo>
                  <a:pt x="840361" y="6496845"/>
                  <a:pt x="841866" y="6493108"/>
                  <a:pt x="844876" y="6490117"/>
                </a:cubicBezTo>
                <a:cubicBezTo>
                  <a:pt x="847135" y="6487127"/>
                  <a:pt x="850898" y="6484884"/>
                  <a:pt x="853908" y="6482641"/>
                </a:cubicBezTo>
                <a:cubicBezTo>
                  <a:pt x="857671" y="6481146"/>
                  <a:pt x="861434" y="6480399"/>
                  <a:pt x="865949" y="6480399"/>
                </a:cubicBezTo>
                <a:cubicBezTo>
                  <a:pt x="872722" y="6480399"/>
                  <a:pt x="878744" y="6482641"/>
                  <a:pt x="882506" y="6487127"/>
                </a:cubicBezTo>
                <a:cubicBezTo>
                  <a:pt x="886269" y="6491612"/>
                  <a:pt x="888527" y="6497593"/>
                  <a:pt x="888527" y="6505816"/>
                </a:cubicBezTo>
                <a:lnTo>
                  <a:pt x="888527" y="6582817"/>
                </a:lnTo>
                <a:lnTo>
                  <a:pt x="920889" y="6582817"/>
                </a:lnTo>
                <a:lnTo>
                  <a:pt x="920889" y="6514040"/>
                </a:lnTo>
                <a:cubicBezTo>
                  <a:pt x="920889" y="6509554"/>
                  <a:pt x="921641" y="6505069"/>
                  <a:pt x="923145" y="6500583"/>
                </a:cubicBezTo>
                <a:cubicBezTo>
                  <a:pt x="924651" y="6496845"/>
                  <a:pt x="926157" y="6493108"/>
                  <a:pt x="929166" y="6490117"/>
                </a:cubicBezTo>
                <a:cubicBezTo>
                  <a:pt x="931425" y="6487127"/>
                  <a:pt x="935188" y="6484884"/>
                  <a:pt x="938198" y="6482641"/>
                </a:cubicBezTo>
                <a:cubicBezTo>
                  <a:pt x="941961" y="6481146"/>
                  <a:pt x="945724" y="6480399"/>
                  <a:pt x="950239" y="6480399"/>
                </a:cubicBezTo>
                <a:cubicBezTo>
                  <a:pt x="957012" y="6480399"/>
                  <a:pt x="963033" y="6482641"/>
                  <a:pt x="966796" y="6487127"/>
                </a:cubicBezTo>
                <a:cubicBezTo>
                  <a:pt x="970559" y="6491612"/>
                  <a:pt x="972817" y="6497593"/>
                  <a:pt x="972817" y="6505816"/>
                </a:cubicBezTo>
                <a:lnTo>
                  <a:pt x="972817" y="6582817"/>
                </a:lnTo>
                <a:lnTo>
                  <a:pt x="1005178" y="6582817"/>
                </a:lnTo>
                <a:lnTo>
                  <a:pt x="1005178" y="6505816"/>
                </a:lnTo>
                <a:cubicBezTo>
                  <a:pt x="1005178" y="6490117"/>
                  <a:pt x="1000663" y="6477408"/>
                  <a:pt x="992384" y="6467690"/>
                </a:cubicBezTo>
                <a:cubicBezTo>
                  <a:pt x="984106" y="6457971"/>
                  <a:pt x="971311" y="6453486"/>
                  <a:pt x="955508" y="6453486"/>
                </a:cubicBezTo>
                <a:cubicBezTo>
                  <a:pt x="946476" y="6453486"/>
                  <a:pt x="938198" y="6454981"/>
                  <a:pt x="931425" y="6457971"/>
                </a:cubicBezTo>
                <a:cubicBezTo>
                  <a:pt x="924651" y="6460962"/>
                  <a:pt x="917878" y="6465447"/>
                  <a:pt x="911104" y="6472175"/>
                </a:cubicBezTo>
                <a:cubicBezTo>
                  <a:pt x="902074" y="6460214"/>
                  <a:pt x="889280" y="6453486"/>
                  <a:pt x="872722" y="6453486"/>
                </a:cubicBezTo>
                <a:close/>
                <a:moveTo>
                  <a:pt x="1347608" y="6451990"/>
                </a:moveTo>
                <a:cubicBezTo>
                  <a:pt x="1337826" y="6451990"/>
                  <a:pt x="1328042" y="6453485"/>
                  <a:pt x="1319764" y="6457223"/>
                </a:cubicBezTo>
                <a:cubicBezTo>
                  <a:pt x="1311484" y="6460961"/>
                  <a:pt x="1303959" y="6465446"/>
                  <a:pt x="1297937" y="6471427"/>
                </a:cubicBezTo>
                <a:cubicBezTo>
                  <a:pt x="1291917" y="6477408"/>
                  <a:pt x="1287401" y="6484883"/>
                  <a:pt x="1283638" y="6493107"/>
                </a:cubicBezTo>
                <a:cubicBezTo>
                  <a:pt x="1280628" y="6501330"/>
                  <a:pt x="1278370" y="6510301"/>
                  <a:pt x="1278370" y="6519272"/>
                </a:cubicBezTo>
                <a:cubicBezTo>
                  <a:pt x="1278370" y="6528243"/>
                  <a:pt x="1279875" y="6537214"/>
                  <a:pt x="1283638" y="6545437"/>
                </a:cubicBezTo>
                <a:cubicBezTo>
                  <a:pt x="1286649" y="6553660"/>
                  <a:pt x="1291917" y="6561136"/>
                  <a:pt x="1297937" y="6567117"/>
                </a:cubicBezTo>
                <a:cubicBezTo>
                  <a:pt x="1303959" y="6573097"/>
                  <a:pt x="1311484" y="6578330"/>
                  <a:pt x="1319764" y="6582068"/>
                </a:cubicBezTo>
                <a:cubicBezTo>
                  <a:pt x="1328042" y="6585806"/>
                  <a:pt x="1337826" y="6587301"/>
                  <a:pt x="1347608" y="6587301"/>
                </a:cubicBezTo>
                <a:cubicBezTo>
                  <a:pt x="1357392" y="6587301"/>
                  <a:pt x="1367176" y="6585806"/>
                  <a:pt x="1375454" y="6582068"/>
                </a:cubicBezTo>
                <a:cubicBezTo>
                  <a:pt x="1383734" y="6578330"/>
                  <a:pt x="1391259" y="6573845"/>
                  <a:pt x="1397279" y="6567117"/>
                </a:cubicBezTo>
                <a:cubicBezTo>
                  <a:pt x="1403300" y="6561136"/>
                  <a:pt x="1407817" y="6553660"/>
                  <a:pt x="1411580" y="6545437"/>
                </a:cubicBezTo>
                <a:cubicBezTo>
                  <a:pt x="1414590" y="6537214"/>
                  <a:pt x="1416847" y="6528243"/>
                  <a:pt x="1416847" y="6519272"/>
                </a:cubicBezTo>
                <a:cubicBezTo>
                  <a:pt x="1416847" y="6510301"/>
                  <a:pt x="1415343" y="6501330"/>
                  <a:pt x="1411580" y="6493107"/>
                </a:cubicBezTo>
                <a:cubicBezTo>
                  <a:pt x="1407817" y="6484883"/>
                  <a:pt x="1403300" y="6477408"/>
                  <a:pt x="1397279" y="6471427"/>
                </a:cubicBezTo>
                <a:cubicBezTo>
                  <a:pt x="1391259" y="6465446"/>
                  <a:pt x="1383734" y="6460213"/>
                  <a:pt x="1375454" y="6457223"/>
                </a:cubicBezTo>
                <a:cubicBezTo>
                  <a:pt x="1367176" y="6453485"/>
                  <a:pt x="1357392" y="6451990"/>
                  <a:pt x="1347608" y="6451990"/>
                </a:cubicBezTo>
                <a:close/>
                <a:moveTo>
                  <a:pt x="575449" y="6431058"/>
                </a:moveTo>
                <a:lnTo>
                  <a:pt x="600285" y="6431058"/>
                </a:lnTo>
                <a:cubicBezTo>
                  <a:pt x="608563" y="6431058"/>
                  <a:pt x="615337" y="6434048"/>
                  <a:pt x="620605" y="6439281"/>
                </a:cubicBezTo>
                <a:cubicBezTo>
                  <a:pt x="625873" y="6444514"/>
                  <a:pt x="628883" y="6451242"/>
                  <a:pt x="628883" y="6460213"/>
                </a:cubicBezTo>
                <a:cubicBezTo>
                  <a:pt x="628883" y="6467689"/>
                  <a:pt x="625873" y="6474417"/>
                  <a:pt x="620605" y="6479650"/>
                </a:cubicBezTo>
                <a:cubicBezTo>
                  <a:pt x="615337" y="6484883"/>
                  <a:pt x="608563" y="6487126"/>
                  <a:pt x="599532" y="6487126"/>
                </a:cubicBezTo>
                <a:lnTo>
                  <a:pt x="575449" y="6487126"/>
                </a:lnTo>
                <a:close/>
                <a:moveTo>
                  <a:pt x="1193327" y="6414612"/>
                </a:moveTo>
                <a:lnTo>
                  <a:pt x="1193327" y="6455729"/>
                </a:lnTo>
                <a:lnTo>
                  <a:pt x="1171503" y="6455729"/>
                </a:lnTo>
                <a:lnTo>
                  <a:pt x="1171503" y="6481894"/>
                </a:lnTo>
                <a:lnTo>
                  <a:pt x="1193327" y="6481894"/>
                </a:lnTo>
                <a:lnTo>
                  <a:pt x="1193327" y="6539457"/>
                </a:lnTo>
                <a:cubicBezTo>
                  <a:pt x="1193327" y="6546185"/>
                  <a:pt x="1194080" y="6552914"/>
                  <a:pt x="1195586" y="6558894"/>
                </a:cubicBezTo>
                <a:cubicBezTo>
                  <a:pt x="1197090" y="6564875"/>
                  <a:pt x="1199349" y="6570108"/>
                  <a:pt x="1203111" y="6573846"/>
                </a:cubicBezTo>
                <a:cubicBezTo>
                  <a:pt x="1206122" y="6578331"/>
                  <a:pt x="1210637" y="6581321"/>
                  <a:pt x="1216658" y="6583564"/>
                </a:cubicBezTo>
                <a:cubicBezTo>
                  <a:pt x="1221926" y="6585807"/>
                  <a:pt x="1228699" y="6587302"/>
                  <a:pt x="1236225" y="6587302"/>
                </a:cubicBezTo>
                <a:cubicBezTo>
                  <a:pt x="1243752" y="6587302"/>
                  <a:pt x="1250524" y="6585807"/>
                  <a:pt x="1256545" y="6583564"/>
                </a:cubicBezTo>
                <a:cubicBezTo>
                  <a:pt x="1262566" y="6581321"/>
                  <a:pt x="1268587" y="6577584"/>
                  <a:pt x="1275361" y="6572350"/>
                </a:cubicBezTo>
                <a:lnTo>
                  <a:pt x="1261814" y="6552914"/>
                </a:lnTo>
                <a:cubicBezTo>
                  <a:pt x="1258803" y="6554409"/>
                  <a:pt x="1256545" y="6555904"/>
                  <a:pt x="1253534" y="6557399"/>
                </a:cubicBezTo>
                <a:cubicBezTo>
                  <a:pt x="1250524" y="6558894"/>
                  <a:pt x="1246761" y="6559642"/>
                  <a:pt x="1241494" y="6559642"/>
                </a:cubicBezTo>
                <a:cubicBezTo>
                  <a:pt x="1236225" y="6559642"/>
                  <a:pt x="1232462" y="6557399"/>
                  <a:pt x="1229453" y="6553661"/>
                </a:cubicBezTo>
                <a:cubicBezTo>
                  <a:pt x="1227195" y="6549923"/>
                  <a:pt x="1225689" y="6543943"/>
                  <a:pt x="1225689" y="6537214"/>
                </a:cubicBezTo>
                <a:lnTo>
                  <a:pt x="1225689" y="6481894"/>
                </a:lnTo>
                <a:lnTo>
                  <a:pt x="1260308" y="6481894"/>
                </a:lnTo>
                <a:lnTo>
                  <a:pt x="1260308" y="6455729"/>
                </a:lnTo>
                <a:lnTo>
                  <a:pt x="1225689" y="6455729"/>
                </a:lnTo>
                <a:lnTo>
                  <a:pt x="1225689" y="6414612"/>
                </a:lnTo>
                <a:close/>
                <a:moveTo>
                  <a:pt x="744031" y="6402650"/>
                </a:moveTo>
                <a:lnTo>
                  <a:pt x="744031" y="6436291"/>
                </a:lnTo>
                <a:lnTo>
                  <a:pt x="778650" y="6436291"/>
                </a:lnTo>
                <a:lnTo>
                  <a:pt x="778650" y="6402650"/>
                </a:lnTo>
                <a:close/>
                <a:moveTo>
                  <a:pt x="683070" y="6402650"/>
                </a:moveTo>
                <a:lnTo>
                  <a:pt x="683070" y="6582816"/>
                </a:lnTo>
                <a:lnTo>
                  <a:pt x="715431" y="6582816"/>
                </a:lnTo>
                <a:lnTo>
                  <a:pt x="715431" y="6402650"/>
                </a:lnTo>
                <a:close/>
                <a:moveTo>
                  <a:pt x="543088" y="6402650"/>
                </a:moveTo>
                <a:lnTo>
                  <a:pt x="543088" y="6582816"/>
                </a:lnTo>
                <a:lnTo>
                  <a:pt x="575449" y="6582816"/>
                </a:lnTo>
                <a:lnTo>
                  <a:pt x="575449" y="6515534"/>
                </a:lnTo>
                <a:lnTo>
                  <a:pt x="602543" y="6515534"/>
                </a:lnTo>
                <a:cubicBezTo>
                  <a:pt x="609316" y="6515534"/>
                  <a:pt x="616842" y="6514786"/>
                  <a:pt x="624368" y="6512544"/>
                </a:cubicBezTo>
                <a:cubicBezTo>
                  <a:pt x="631894" y="6510301"/>
                  <a:pt x="637915" y="6507311"/>
                  <a:pt x="643935" y="6502078"/>
                </a:cubicBezTo>
                <a:cubicBezTo>
                  <a:pt x="649956" y="6497592"/>
                  <a:pt x="654472" y="6491612"/>
                  <a:pt x="658234" y="6484136"/>
                </a:cubicBezTo>
                <a:cubicBezTo>
                  <a:pt x="661997" y="6476660"/>
                  <a:pt x="663503" y="6468437"/>
                  <a:pt x="663503" y="6457971"/>
                </a:cubicBezTo>
                <a:cubicBezTo>
                  <a:pt x="663503" y="6452738"/>
                  <a:pt x="662750" y="6446757"/>
                  <a:pt x="660492" y="6440029"/>
                </a:cubicBezTo>
                <a:cubicBezTo>
                  <a:pt x="658987" y="6434048"/>
                  <a:pt x="655224" y="6428068"/>
                  <a:pt x="650709" y="6422835"/>
                </a:cubicBezTo>
                <a:cubicBezTo>
                  <a:pt x="646193" y="6416854"/>
                  <a:pt x="639420" y="6412368"/>
                  <a:pt x="631894" y="6408631"/>
                </a:cubicBezTo>
                <a:cubicBezTo>
                  <a:pt x="623615" y="6404893"/>
                  <a:pt x="613079" y="6402650"/>
                  <a:pt x="601038" y="6402650"/>
                </a:cubicBezTo>
                <a:close/>
                <a:moveTo>
                  <a:pt x="417404" y="6398165"/>
                </a:moveTo>
                <a:cubicBezTo>
                  <a:pt x="409125" y="6398165"/>
                  <a:pt x="401599" y="6399660"/>
                  <a:pt x="395578" y="6401903"/>
                </a:cubicBezTo>
                <a:cubicBezTo>
                  <a:pt x="389558" y="6404146"/>
                  <a:pt x="383537" y="6407883"/>
                  <a:pt x="379021" y="6411621"/>
                </a:cubicBezTo>
                <a:cubicBezTo>
                  <a:pt x="374506" y="6416107"/>
                  <a:pt x="371495" y="6420592"/>
                  <a:pt x="369238" y="6425825"/>
                </a:cubicBezTo>
                <a:cubicBezTo>
                  <a:pt x="366980" y="6431058"/>
                  <a:pt x="366227" y="6437039"/>
                  <a:pt x="366227" y="6443020"/>
                </a:cubicBezTo>
                <a:cubicBezTo>
                  <a:pt x="366227" y="6449000"/>
                  <a:pt x="366980" y="6454981"/>
                  <a:pt x="369238" y="6460961"/>
                </a:cubicBezTo>
                <a:cubicBezTo>
                  <a:pt x="369990" y="6466942"/>
                  <a:pt x="373001" y="6472923"/>
                  <a:pt x="377516" y="6478156"/>
                </a:cubicBezTo>
                <a:lnTo>
                  <a:pt x="378269" y="6478903"/>
                </a:lnTo>
                <a:cubicBezTo>
                  <a:pt x="364722" y="6488622"/>
                  <a:pt x="355691" y="6497593"/>
                  <a:pt x="350423" y="6506563"/>
                </a:cubicBezTo>
                <a:cubicBezTo>
                  <a:pt x="345155" y="6515534"/>
                  <a:pt x="342897" y="6525253"/>
                  <a:pt x="342897" y="6535719"/>
                </a:cubicBezTo>
                <a:cubicBezTo>
                  <a:pt x="342897" y="6542447"/>
                  <a:pt x="344402" y="6549175"/>
                  <a:pt x="346660" y="6555156"/>
                </a:cubicBezTo>
                <a:cubicBezTo>
                  <a:pt x="348918" y="6561137"/>
                  <a:pt x="352681" y="6567117"/>
                  <a:pt x="357949" y="6571603"/>
                </a:cubicBezTo>
                <a:cubicBezTo>
                  <a:pt x="362464" y="6576088"/>
                  <a:pt x="369238" y="6579826"/>
                  <a:pt x="376011" y="6582816"/>
                </a:cubicBezTo>
                <a:cubicBezTo>
                  <a:pt x="383537" y="6585807"/>
                  <a:pt x="391815" y="6586554"/>
                  <a:pt x="401599" y="6586554"/>
                </a:cubicBezTo>
                <a:cubicBezTo>
                  <a:pt x="413641" y="6586554"/>
                  <a:pt x="423424" y="6584311"/>
                  <a:pt x="430950" y="6580574"/>
                </a:cubicBezTo>
                <a:cubicBezTo>
                  <a:pt x="438476" y="6576836"/>
                  <a:pt x="446002" y="6571603"/>
                  <a:pt x="451270" y="6565622"/>
                </a:cubicBezTo>
                <a:lnTo>
                  <a:pt x="464817" y="6582069"/>
                </a:lnTo>
                <a:lnTo>
                  <a:pt x="506209" y="6582069"/>
                </a:lnTo>
                <a:lnTo>
                  <a:pt x="473095" y="6542447"/>
                </a:lnTo>
                <a:lnTo>
                  <a:pt x="500189" y="6509554"/>
                </a:lnTo>
                <a:lnTo>
                  <a:pt x="476106" y="6490117"/>
                </a:lnTo>
                <a:lnTo>
                  <a:pt x="452775" y="6518525"/>
                </a:lnTo>
                <a:lnTo>
                  <a:pt x="409125" y="6466194"/>
                </a:lnTo>
                <a:cubicBezTo>
                  <a:pt x="406115" y="6462457"/>
                  <a:pt x="403104" y="6458719"/>
                  <a:pt x="400847" y="6454981"/>
                </a:cubicBezTo>
                <a:cubicBezTo>
                  <a:pt x="398589" y="6451243"/>
                  <a:pt x="397836" y="6447505"/>
                  <a:pt x="397836" y="6443020"/>
                </a:cubicBezTo>
                <a:cubicBezTo>
                  <a:pt x="397836" y="6438534"/>
                  <a:pt x="399341" y="6434049"/>
                  <a:pt x="403104" y="6431058"/>
                </a:cubicBezTo>
                <a:cubicBezTo>
                  <a:pt x="406867" y="6427320"/>
                  <a:pt x="411383" y="6425825"/>
                  <a:pt x="418156" y="6425825"/>
                </a:cubicBezTo>
                <a:cubicBezTo>
                  <a:pt x="421167" y="6425825"/>
                  <a:pt x="424929" y="6426573"/>
                  <a:pt x="428692" y="6428816"/>
                </a:cubicBezTo>
                <a:cubicBezTo>
                  <a:pt x="432455" y="6431058"/>
                  <a:pt x="436218" y="6435544"/>
                  <a:pt x="440734" y="6443020"/>
                </a:cubicBezTo>
                <a:lnTo>
                  <a:pt x="464817" y="6428068"/>
                </a:lnTo>
                <a:cubicBezTo>
                  <a:pt x="463312" y="6425078"/>
                  <a:pt x="461806" y="6422087"/>
                  <a:pt x="459549" y="6418350"/>
                </a:cubicBezTo>
                <a:cubicBezTo>
                  <a:pt x="457291" y="6414612"/>
                  <a:pt x="454281" y="6411621"/>
                  <a:pt x="450518" y="6408631"/>
                </a:cubicBezTo>
                <a:cubicBezTo>
                  <a:pt x="446755" y="6405641"/>
                  <a:pt x="442239" y="6403398"/>
                  <a:pt x="436971" y="6401155"/>
                </a:cubicBezTo>
                <a:cubicBezTo>
                  <a:pt x="431703" y="6398913"/>
                  <a:pt x="424929" y="6398165"/>
                  <a:pt x="417404" y="6398165"/>
                </a:cubicBezTo>
                <a:close/>
                <a:moveTo>
                  <a:pt x="744781" y="6250893"/>
                </a:moveTo>
                <a:cubicBezTo>
                  <a:pt x="750049" y="6250893"/>
                  <a:pt x="754565" y="6251641"/>
                  <a:pt x="759080" y="6253883"/>
                </a:cubicBezTo>
                <a:cubicBezTo>
                  <a:pt x="762843" y="6256126"/>
                  <a:pt x="765854" y="6258369"/>
                  <a:pt x="768864" y="6262107"/>
                </a:cubicBezTo>
                <a:cubicBezTo>
                  <a:pt x="771122" y="6265845"/>
                  <a:pt x="773380" y="6269582"/>
                  <a:pt x="774132" y="6274068"/>
                </a:cubicBezTo>
                <a:cubicBezTo>
                  <a:pt x="775637" y="6278553"/>
                  <a:pt x="775637" y="6283039"/>
                  <a:pt x="775637" y="6288272"/>
                </a:cubicBezTo>
                <a:cubicBezTo>
                  <a:pt x="775637" y="6292757"/>
                  <a:pt x="774885" y="6297990"/>
                  <a:pt x="773380" y="6303223"/>
                </a:cubicBezTo>
                <a:cubicBezTo>
                  <a:pt x="771874" y="6308456"/>
                  <a:pt x="768864" y="6312194"/>
                  <a:pt x="765854" y="6316680"/>
                </a:cubicBezTo>
                <a:cubicBezTo>
                  <a:pt x="762091" y="6320418"/>
                  <a:pt x="758328" y="6323408"/>
                  <a:pt x="753060" y="6325651"/>
                </a:cubicBezTo>
                <a:cubicBezTo>
                  <a:pt x="748544" y="6327893"/>
                  <a:pt x="742523" y="6329389"/>
                  <a:pt x="735750" y="6329389"/>
                </a:cubicBezTo>
                <a:cubicBezTo>
                  <a:pt x="729729" y="6329389"/>
                  <a:pt x="725966" y="6329389"/>
                  <a:pt x="722956" y="6328641"/>
                </a:cubicBezTo>
                <a:cubicBezTo>
                  <a:pt x="719946" y="6327893"/>
                  <a:pt x="717688" y="6327146"/>
                  <a:pt x="715430" y="6326398"/>
                </a:cubicBezTo>
                <a:lnTo>
                  <a:pt x="715430" y="6278553"/>
                </a:lnTo>
                <a:cubicBezTo>
                  <a:pt x="715430" y="6269582"/>
                  <a:pt x="717688" y="6262854"/>
                  <a:pt x="722956" y="6258369"/>
                </a:cubicBezTo>
                <a:cubicBezTo>
                  <a:pt x="728224" y="6253136"/>
                  <a:pt x="734997" y="6250893"/>
                  <a:pt x="744781" y="6250893"/>
                </a:cubicBezTo>
                <a:close/>
                <a:moveTo>
                  <a:pt x="1166985" y="6247902"/>
                </a:moveTo>
                <a:cubicBezTo>
                  <a:pt x="1173006" y="6247902"/>
                  <a:pt x="1178274" y="6249397"/>
                  <a:pt x="1182789" y="6251640"/>
                </a:cubicBezTo>
                <a:cubicBezTo>
                  <a:pt x="1187305" y="6253883"/>
                  <a:pt x="1191068" y="6256873"/>
                  <a:pt x="1194078" y="6261359"/>
                </a:cubicBezTo>
                <a:cubicBezTo>
                  <a:pt x="1197089" y="6265097"/>
                  <a:pt x="1199346" y="6269582"/>
                  <a:pt x="1200852" y="6274067"/>
                </a:cubicBezTo>
                <a:cubicBezTo>
                  <a:pt x="1202357" y="6278553"/>
                  <a:pt x="1203109" y="6283786"/>
                  <a:pt x="1203109" y="6288271"/>
                </a:cubicBezTo>
                <a:cubicBezTo>
                  <a:pt x="1203109" y="6292757"/>
                  <a:pt x="1202357" y="6297990"/>
                  <a:pt x="1200852" y="6302475"/>
                </a:cubicBezTo>
                <a:cubicBezTo>
                  <a:pt x="1199346" y="6306961"/>
                  <a:pt x="1197089" y="6311446"/>
                  <a:pt x="1194078" y="6315184"/>
                </a:cubicBezTo>
                <a:cubicBezTo>
                  <a:pt x="1191068" y="6318922"/>
                  <a:pt x="1187305" y="6322660"/>
                  <a:pt x="1182789" y="6324903"/>
                </a:cubicBezTo>
                <a:cubicBezTo>
                  <a:pt x="1178274" y="6327145"/>
                  <a:pt x="1173006" y="6328640"/>
                  <a:pt x="1166985" y="6328640"/>
                </a:cubicBezTo>
                <a:cubicBezTo>
                  <a:pt x="1160964" y="6328640"/>
                  <a:pt x="1155696" y="6327145"/>
                  <a:pt x="1151182" y="6324903"/>
                </a:cubicBezTo>
                <a:cubicBezTo>
                  <a:pt x="1146665" y="6322660"/>
                  <a:pt x="1142902" y="6318922"/>
                  <a:pt x="1139892" y="6315184"/>
                </a:cubicBezTo>
                <a:cubicBezTo>
                  <a:pt x="1136881" y="6311446"/>
                  <a:pt x="1134624" y="6306961"/>
                  <a:pt x="1133118" y="6302475"/>
                </a:cubicBezTo>
                <a:cubicBezTo>
                  <a:pt x="1131613" y="6297990"/>
                  <a:pt x="1130861" y="6292757"/>
                  <a:pt x="1130861" y="6288271"/>
                </a:cubicBezTo>
                <a:cubicBezTo>
                  <a:pt x="1130861" y="6283786"/>
                  <a:pt x="1131613" y="6279300"/>
                  <a:pt x="1133118" y="6274067"/>
                </a:cubicBezTo>
                <a:cubicBezTo>
                  <a:pt x="1134624" y="6269582"/>
                  <a:pt x="1136881" y="6265097"/>
                  <a:pt x="1139892" y="6261359"/>
                </a:cubicBezTo>
                <a:cubicBezTo>
                  <a:pt x="1142902" y="6257621"/>
                  <a:pt x="1146665" y="6254630"/>
                  <a:pt x="1151182" y="6251640"/>
                </a:cubicBezTo>
                <a:cubicBezTo>
                  <a:pt x="1155696" y="6249397"/>
                  <a:pt x="1160964" y="6247902"/>
                  <a:pt x="1166985" y="6247902"/>
                </a:cubicBezTo>
                <a:close/>
                <a:moveTo>
                  <a:pt x="1498126" y="6247155"/>
                </a:moveTo>
                <a:cubicBezTo>
                  <a:pt x="1503394" y="6247155"/>
                  <a:pt x="1507157" y="6247902"/>
                  <a:pt x="1510920" y="6249397"/>
                </a:cubicBezTo>
                <a:cubicBezTo>
                  <a:pt x="1514683" y="6250892"/>
                  <a:pt x="1517693" y="6253135"/>
                  <a:pt x="1519952" y="6256125"/>
                </a:cubicBezTo>
                <a:cubicBezTo>
                  <a:pt x="1522209" y="6258368"/>
                  <a:pt x="1524467" y="6261359"/>
                  <a:pt x="1525219" y="6265096"/>
                </a:cubicBezTo>
                <a:cubicBezTo>
                  <a:pt x="1526724" y="6268087"/>
                  <a:pt x="1527476" y="6271825"/>
                  <a:pt x="1527476" y="6274815"/>
                </a:cubicBezTo>
                <a:lnTo>
                  <a:pt x="1465012" y="6274815"/>
                </a:lnTo>
                <a:cubicBezTo>
                  <a:pt x="1465012" y="6271825"/>
                  <a:pt x="1465764" y="6268087"/>
                  <a:pt x="1467269" y="6265096"/>
                </a:cubicBezTo>
                <a:cubicBezTo>
                  <a:pt x="1468775" y="6262106"/>
                  <a:pt x="1471032" y="6259116"/>
                  <a:pt x="1473290" y="6256125"/>
                </a:cubicBezTo>
                <a:cubicBezTo>
                  <a:pt x="1476301" y="6253883"/>
                  <a:pt x="1479311" y="6251640"/>
                  <a:pt x="1483827" y="6249397"/>
                </a:cubicBezTo>
                <a:cubicBezTo>
                  <a:pt x="1487590" y="6247902"/>
                  <a:pt x="1492858" y="6247155"/>
                  <a:pt x="1498126" y="6247155"/>
                </a:cubicBezTo>
                <a:close/>
                <a:moveTo>
                  <a:pt x="891537" y="6247155"/>
                </a:moveTo>
                <a:cubicBezTo>
                  <a:pt x="896805" y="6247155"/>
                  <a:pt x="900568" y="6247903"/>
                  <a:pt x="904331" y="6249398"/>
                </a:cubicBezTo>
                <a:cubicBezTo>
                  <a:pt x="908094" y="6250893"/>
                  <a:pt x="911104" y="6253136"/>
                  <a:pt x="913362" y="6256126"/>
                </a:cubicBezTo>
                <a:cubicBezTo>
                  <a:pt x="915620" y="6258369"/>
                  <a:pt x="917878" y="6261359"/>
                  <a:pt x="918630" y="6265097"/>
                </a:cubicBezTo>
                <a:cubicBezTo>
                  <a:pt x="920135" y="6268087"/>
                  <a:pt x="920888" y="6271825"/>
                  <a:pt x="920888" y="6274815"/>
                </a:cubicBezTo>
                <a:lnTo>
                  <a:pt x="858423" y="6274815"/>
                </a:lnTo>
                <a:cubicBezTo>
                  <a:pt x="858423" y="6271825"/>
                  <a:pt x="859175" y="6268835"/>
                  <a:pt x="860681" y="6265097"/>
                </a:cubicBezTo>
                <a:cubicBezTo>
                  <a:pt x="862186" y="6262107"/>
                  <a:pt x="864444" y="6259116"/>
                  <a:pt x="866701" y="6256126"/>
                </a:cubicBezTo>
                <a:cubicBezTo>
                  <a:pt x="869712" y="6253883"/>
                  <a:pt x="872722" y="6251641"/>
                  <a:pt x="877238" y="6249398"/>
                </a:cubicBezTo>
                <a:cubicBezTo>
                  <a:pt x="881001" y="6247903"/>
                  <a:pt x="886269" y="6247155"/>
                  <a:pt x="891537" y="6247155"/>
                </a:cubicBezTo>
                <a:close/>
                <a:moveTo>
                  <a:pt x="598779" y="6247155"/>
                </a:moveTo>
                <a:cubicBezTo>
                  <a:pt x="604047" y="6247155"/>
                  <a:pt x="607810" y="6247903"/>
                  <a:pt x="611573" y="6249398"/>
                </a:cubicBezTo>
                <a:cubicBezTo>
                  <a:pt x="615336" y="6250893"/>
                  <a:pt x="618346" y="6253136"/>
                  <a:pt x="620604" y="6256126"/>
                </a:cubicBezTo>
                <a:cubicBezTo>
                  <a:pt x="622862" y="6258369"/>
                  <a:pt x="625120" y="6261359"/>
                  <a:pt x="625872" y="6265097"/>
                </a:cubicBezTo>
                <a:cubicBezTo>
                  <a:pt x="628130" y="6268835"/>
                  <a:pt x="628130" y="6271825"/>
                  <a:pt x="628130" y="6274815"/>
                </a:cubicBezTo>
                <a:lnTo>
                  <a:pt x="565665" y="6274815"/>
                </a:lnTo>
                <a:cubicBezTo>
                  <a:pt x="565665" y="6271825"/>
                  <a:pt x="566417" y="6268835"/>
                  <a:pt x="567923" y="6265097"/>
                </a:cubicBezTo>
                <a:cubicBezTo>
                  <a:pt x="569428" y="6262107"/>
                  <a:pt x="571686" y="6259116"/>
                  <a:pt x="573943" y="6256126"/>
                </a:cubicBezTo>
                <a:cubicBezTo>
                  <a:pt x="576954" y="6253883"/>
                  <a:pt x="579964" y="6251641"/>
                  <a:pt x="584480" y="6249398"/>
                </a:cubicBezTo>
                <a:cubicBezTo>
                  <a:pt x="588243" y="6247903"/>
                  <a:pt x="593511" y="6247155"/>
                  <a:pt x="598779" y="6247155"/>
                </a:cubicBezTo>
                <a:close/>
                <a:moveTo>
                  <a:pt x="1256544" y="6224727"/>
                </a:moveTo>
                <a:lnTo>
                  <a:pt x="1256544" y="6351067"/>
                </a:lnTo>
                <a:lnTo>
                  <a:pt x="1288905" y="6351067"/>
                </a:lnTo>
                <a:lnTo>
                  <a:pt x="1288905" y="6224727"/>
                </a:lnTo>
                <a:close/>
                <a:moveTo>
                  <a:pt x="956259" y="6224727"/>
                </a:moveTo>
                <a:lnTo>
                  <a:pt x="1010445" y="6351815"/>
                </a:lnTo>
                <a:lnTo>
                  <a:pt x="1042807" y="6351815"/>
                </a:lnTo>
                <a:lnTo>
                  <a:pt x="1096994" y="6224727"/>
                </a:lnTo>
                <a:lnTo>
                  <a:pt x="1061622" y="6224727"/>
                </a:lnTo>
                <a:lnTo>
                  <a:pt x="1027755" y="6315931"/>
                </a:lnTo>
                <a:lnTo>
                  <a:pt x="993135" y="6224727"/>
                </a:lnTo>
                <a:close/>
                <a:moveTo>
                  <a:pt x="1498126" y="6221737"/>
                </a:moveTo>
                <a:cubicBezTo>
                  <a:pt x="1488342" y="6221737"/>
                  <a:pt x="1480064" y="6223232"/>
                  <a:pt x="1471784" y="6226970"/>
                </a:cubicBezTo>
                <a:cubicBezTo>
                  <a:pt x="1464260" y="6230708"/>
                  <a:pt x="1457485" y="6235193"/>
                  <a:pt x="1451465" y="6241174"/>
                </a:cubicBezTo>
                <a:cubicBezTo>
                  <a:pt x="1445445" y="6247155"/>
                  <a:pt x="1441682" y="6253883"/>
                  <a:pt x="1437919" y="6262106"/>
                </a:cubicBezTo>
                <a:cubicBezTo>
                  <a:pt x="1434908" y="6270329"/>
                  <a:pt x="1433402" y="6278553"/>
                  <a:pt x="1433402" y="6288271"/>
                </a:cubicBezTo>
                <a:cubicBezTo>
                  <a:pt x="1433402" y="6298737"/>
                  <a:pt x="1434908" y="6307708"/>
                  <a:pt x="1437919" y="6316679"/>
                </a:cubicBezTo>
                <a:cubicBezTo>
                  <a:pt x="1440929" y="6324902"/>
                  <a:pt x="1445445" y="6332378"/>
                  <a:pt x="1451465" y="6338359"/>
                </a:cubicBezTo>
                <a:cubicBezTo>
                  <a:pt x="1457485" y="6344339"/>
                  <a:pt x="1464260" y="6348825"/>
                  <a:pt x="1472538" y="6352563"/>
                </a:cubicBezTo>
                <a:cubicBezTo>
                  <a:pt x="1480816" y="6356301"/>
                  <a:pt x="1489846" y="6357796"/>
                  <a:pt x="1500384" y="6357796"/>
                </a:cubicBezTo>
                <a:cubicBezTo>
                  <a:pt x="1510166" y="6357796"/>
                  <a:pt x="1519198" y="6357048"/>
                  <a:pt x="1525972" y="6354806"/>
                </a:cubicBezTo>
                <a:cubicBezTo>
                  <a:pt x="1533499" y="6352563"/>
                  <a:pt x="1538766" y="6350320"/>
                  <a:pt x="1543281" y="6347330"/>
                </a:cubicBezTo>
                <a:cubicBezTo>
                  <a:pt x="1547797" y="6344339"/>
                  <a:pt x="1551559" y="6342097"/>
                  <a:pt x="1553818" y="6339854"/>
                </a:cubicBezTo>
                <a:cubicBezTo>
                  <a:pt x="1556075" y="6337611"/>
                  <a:pt x="1557582" y="6336116"/>
                  <a:pt x="1558334" y="6335369"/>
                </a:cubicBezTo>
                <a:lnTo>
                  <a:pt x="1541023" y="6315932"/>
                </a:lnTo>
                <a:cubicBezTo>
                  <a:pt x="1540271" y="6316679"/>
                  <a:pt x="1538012" y="6318174"/>
                  <a:pt x="1536508" y="6320417"/>
                </a:cubicBezTo>
                <a:cubicBezTo>
                  <a:pt x="1534250" y="6321912"/>
                  <a:pt x="1531993" y="6323407"/>
                  <a:pt x="1528230" y="6325650"/>
                </a:cubicBezTo>
                <a:cubicBezTo>
                  <a:pt x="1525219" y="6327145"/>
                  <a:pt x="1520704" y="6328640"/>
                  <a:pt x="1516189" y="6329388"/>
                </a:cubicBezTo>
                <a:cubicBezTo>
                  <a:pt x="1511673" y="6330883"/>
                  <a:pt x="1506405" y="6330883"/>
                  <a:pt x="1500384" y="6330883"/>
                </a:cubicBezTo>
                <a:cubicBezTo>
                  <a:pt x="1495867" y="6330883"/>
                  <a:pt x="1492106" y="6330136"/>
                  <a:pt x="1487590" y="6328640"/>
                </a:cubicBezTo>
                <a:cubicBezTo>
                  <a:pt x="1483074" y="6327145"/>
                  <a:pt x="1479311" y="6324902"/>
                  <a:pt x="1476301" y="6322660"/>
                </a:cubicBezTo>
                <a:cubicBezTo>
                  <a:pt x="1473290" y="6319669"/>
                  <a:pt x="1470280" y="6316679"/>
                  <a:pt x="1468021" y="6312941"/>
                </a:cubicBezTo>
                <a:cubicBezTo>
                  <a:pt x="1465764" y="6309203"/>
                  <a:pt x="1465012" y="6304718"/>
                  <a:pt x="1465012" y="6300232"/>
                </a:cubicBezTo>
                <a:lnTo>
                  <a:pt x="1559838" y="6300232"/>
                </a:lnTo>
                <a:lnTo>
                  <a:pt x="1559838" y="6293504"/>
                </a:lnTo>
                <a:cubicBezTo>
                  <a:pt x="1559838" y="6293504"/>
                  <a:pt x="1560591" y="6293504"/>
                  <a:pt x="1560591" y="6293504"/>
                </a:cubicBezTo>
                <a:cubicBezTo>
                  <a:pt x="1560591" y="6284533"/>
                  <a:pt x="1559838" y="6275562"/>
                  <a:pt x="1557582" y="6267339"/>
                </a:cubicBezTo>
                <a:cubicBezTo>
                  <a:pt x="1555322" y="6258368"/>
                  <a:pt x="1551559" y="6250892"/>
                  <a:pt x="1547044" y="6244164"/>
                </a:cubicBezTo>
                <a:cubicBezTo>
                  <a:pt x="1541775" y="6237436"/>
                  <a:pt x="1535755" y="6231455"/>
                  <a:pt x="1527476" y="6227718"/>
                </a:cubicBezTo>
                <a:cubicBezTo>
                  <a:pt x="1519198" y="6223232"/>
                  <a:pt x="1509414" y="6221737"/>
                  <a:pt x="1498126" y="6221737"/>
                </a:cubicBezTo>
                <a:close/>
                <a:moveTo>
                  <a:pt x="891537" y="6220990"/>
                </a:moveTo>
                <a:cubicBezTo>
                  <a:pt x="881753" y="6220990"/>
                  <a:pt x="873475" y="6222485"/>
                  <a:pt x="865196" y="6226223"/>
                </a:cubicBezTo>
                <a:cubicBezTo>
                  <a:pt x="857670" y="6229961"/>
                  <a:pt x="850897" y="6234446"/>
                  <a:pt x="844876" y="6240427"/>
                </a:cubicBezTo>
                <a:cubicBezTo>
                  <a:pt x="838855" y="6246408"/>
                  <a:pt x="835092" y="6253136"/>
                  <a:pt x="831330" y="6261359"/>
                </a:cubicBezTo>
                <a:cubicBezTo>
                  <a:pt x="828319" y="6269582"/>
                  <a:pt x="826814" y="6277806"/>
                  <a:pt x="826814" y="6287524"/>
                </a:cubicBezTo>
                <a:cubicBezTo>
                  <a:pt x="826814" y="6297990"/>
                  <a:pt x="828319" y="6306961"/>
                  <a:pt x="831330" y="6315932"/>
                </a:cubicBezTo>
                <a:cubicBezTo>
                  <a:pt x="834340" y="6323408"/>
                  <a:pt x="838855" y="6330884"/>
                  <a:pt x="844876" y="6336864"/>
                </a:cubicBezTo>
                <a:cubicBezTo>
                  <a:pt x="850897" y="6342845"/>
                  <a:pt x="857670" y="6347330"/>
                  <a:pt x="865949" y="6351068"/>
                </a:cubicBezTo>
                <a:cubicBezTo>
                  <a:pt x="874227" y="6354806"/>
                  <a:pt x="883258" y="6356301"/>
                  <a:pt x="893795" y="6356301"/>
                </a:cubicBezTo>
                <a:cubicBezTo>
                  <a:pt x="903578" y="6356301"/>
                  <a:pt x="912609" y="6355554"/>
                  <a:pt x="919383" y="6353311"/>
                </a:cubicBezTo>
                <a:cubicBezTo>
                  <a:pt x="926909" y="6351068"/>
                  <a:pt x="932177" y="6348825"/>
                  <a:pt x="936692" y="6345835"/>
                </a:cubicBezTo>
                <a:cubicBezTo>
                  <a:pt x="941208" y="6342845"/>
                  <a:pt x="944971" y="6340602"/>
                  <a:pt x="947229" y="6338359"/>
                </a:cubicBezTo>
                <a:cubicBezTo>
                  <a:pt x="949486" y="6336117"/>
                  <a:pt x="950992" y="6334622"/>
                  <a:pt x="951744" y="6333874"/>
                </a:cubicBezTo>
                <a:lnTo>
                  <a:pt x="935187" y="6313689"/>
                </a:lnTo>
                <a:cubicBezTo>
                  <a:pt x="934435" y="6314437"/>
                  <a:pt x="932177" y="6315932"/>
                  <a:pt x="930672" y="6318175"/>
                </a:cubicBezTo>
                <a:cubicBezTo>
                  <a:pt x="928414" y="6319670"/>
                  <a:pt x="926156" y="6321165"/>
                  <a:pt x="922393" y="6323408"/>
                </a:cubicBezTo>
                <a:cubicBezTo>
                  <a:pt x="919383" y="6324903"/>
                  <a:pt x="914867" y="6326398"/>
                  <a:pt x="910352" y="6327146"/>
                </a:cubicBezTo>
                <a:cubicBezTo>
                  <a:pt x="905836" y="6328641"/>
                  <a:pt x="900568" y="6328641"/>
                  <a:pt x="894547" y="6328641"/>
                </a:cubicBezTo>
                <a:cubicBezTo>
                  <a:pt x="890032" y="6328641"/>
                  <a:pt x="886269" y="6327893"/>
                  <a:pt x="881753" y="6326398"/>
                </a:cubicBezTo>
                <a:cubicBezTo>
                  <a:pt x="877238" y="6324903"/>
                  <a:pt x="873475" y="6322660"/>
                  <a:pt x="870464" y="6320418"/>
                </a:cubicBezTo>
                <a:cubicBezTo>
                  <a:pt x="867454" y="6317427"/>
                  <a:pt x="864444" y="6314437"/>
                  <a:pt x="862186" y="6310699"/>
                </a:cubicBezTo>
                <a:cubicBezTo>
                  <a:pt x="859928" y="6306961"/>
                  <a:pt x="859175" y="6302476"/>
                  <a:pt x="859175" y="6297990"/>
                </a:cubicBezTo>
                <a:lnTo>
                  <a:pt x="954002" y="6297990"/>
                </a:lnTo>
                <a:lnTo>
                  <a:pt x="954002" y="6293505"/>
                </a:lnTo>
                <a:cubicBezTo>
                  <a:pt x="954002" y="6284534"/>
                  <a:pt x="953249" y="6275563"/>
                  <a:pt x="950992" y="6267340"/>
                </a:cubicBezTo>
                <a:cubicBezTo>
                  <a:pt x="948734" y="6258369"/>
                  <a:pt x="944971" y="6250893"/>
                  <a:pt x="940455" y="6244165"/>
                </a:cubicBezTo>
                <a:cubicBezTo>
                  <a:pt x="935187" y="6236689"/>
                  <a:pt x="929166" y="6231456"/>
                  <a:pt x="920888" y="6226971"/>
                </a:cubicBezTo>
                <a:cubicBezTo>
                  <a:pt x="912609" y="6222485"/>
                  <a:pt x="902826" y="6220990"/>
                  <a:pt x="891537" y="6220990"/>
                </a:cubicBezTo>
                <a:close/>
                <a:moveTo>
                  <a:pt x="598779" y="6220990"/>
                </a:moveTo>
                <a:cubicBezTo>
                  <a:pt x="588995" y="6220990"/>
                  <a:pt x="580717" y="6222485"/>
                  <a:pt x="572438" y="6226223"/>
                </a:cubicBezTo>
                <a:cubicBezTo>
                  <a:pt x="564912" y="6229961"/>
                  <a:pt x="557386" y="6234446"/>
                  <a:pt x="552118" y="6240427"/>
                </a:cubicBezTo>
                <a:cubicBezTo>
                  <a:pt x="546097" y="6246408"/>
                  <a:pt x="542335" y="6253136"/>
                  <a:pt x="538572" y="6261359"/>
                </a:cubicBezTo>
                <a:cubicBezTo>
                  <a:pt x="535561" y="6269582"/>
                  <a:pt x="534056" y="6277806"/>
                  <a:pt x="534056" y="6287524"/>
                </a:cubicBezTo>
                <a:cubicBezTo>
                  <a:pt x="534056" y="6297990"/>
                  <a:pt x="535561" y="6306961"/>
                  <a:pt x="538572" y="6315932"/>
                </a:cubicBezTo>
                <a:cubicBezTo>
                  <a:pt x="541582" y="6324155"/>
                  <a:pt x="546097" y="6331631"/>
                  <a:pt x="552118" y="6337612"/>
                </a:cubicBezTo>
                <a:cubicBezTo>
                  <a:pt x="558139" y="6342845"/>
                  <a:pt x="564912" y="6347330"/>
                  <a:pt x="573943" y="6351068"/>
                </a:cubicBezTo>
                <a:cubicBezTo>
                  <a:pt x="582222" y="6354806"/>
                  <a:pt x="591253" y="6356301"/>
                  <a:pt x="601789" y="6356301"/>
                </a:cubicBezTo>
                <a:cubicBezTo>
                  <a:pt x="611573" y="6356301"/>
                  <a:pt x="620604" y="6355554"/>
                  <a:pt x="627377" y="6353311"/>
                </a:cubicBezTo>
                <a:cubicBezTo>
                  <a:pt x="634903" y="6351068"/>
                  <a:pt x="640171" y="6348825"/>
                  <a:pt x="644687" y="6345835"/>
                </a:cubicBezTo>
                <a:cubicBezTo>
                  <a:pt x="649202" y="6342845"/>
                  <a:pt x="652965" y="6340602"/>
                  <a:pt x="655223" y="6338359"/>
                </a:cubicBezTo>
                <a:cubicBezTo>
                  <a:pt x="657481" y="6336117"/>
                  <a:pt x="658986" y="6334622"/>
                  <a:pt x="659739" y="6333874"/>
                </a:cubicBezTo>
                <a:lnTo>
                  <a:pt x="642429" y="6313689"/>
                </a:lnTo>
                <a:cubicBezTo>
                  <a:pt x="641677" y="6314437"/>
                  <a:pt x="639419" y="6315932"/>
                  <a:pt x="637914" y="6318175"/>
                </a:cubicBezTo>
                <a:cubicBezTo>
                  <a:pt x="635656" y="6319670"/>
                  <a:pt x="633398" y="6321165"/>
                  <a:pt x="629635" y="6323408"/>
                </a:cubicBezTo>
                <a:cubicBezTo>
                  <a:pt x="626625" y="6324903"/>
                  <a:pt x="622109" y="6326398"/>
                  <a:pt x="617594" y="6327146"/>
                </a:cubicBezTo>
                <a:cubicBezTo>
                  <a:pt x="613078" y="6327893"/>
                  <a:pt x="607810" y="6328641"/>
                  <a:pt x="601789" y="6328641"/>
                </a:cubicBezTo>
                <a:cubicBezTo>
                  <a:pt x="597274" y="6328641"/>
                  <a:pt x="593511" y="6327893"/>
                  <a:pt x="588995" y="6326398"/>
                </a:cubicBezTo>
                <a:cubicBezTo>
                  <a:pt x="584480" y="6324903"/>
                  <a:pt x="580717" y="6322660"/>
                  <a:pt x="577706" y="6320418"/>
                </a:cubicBezTo>
                <a:cubicBezTo>
                  <a:pt x="574696" y="6317427"/>
                  <a:pt x="571686" y="6314437"/>
                  <a:pt x="569428" y="6310699"/>
                </a:cubicBezTo>
                <a:cubicBezTo>
                  <a:pt x="567170" y="6306961"/>
                  <a:pt x="566417" y="6302476"/>
                  <a:pt x="566417" y="6297990"/>
                </a:cubicBezTo>
                <a:lnTo>
                  <a:pt x="661244" y="6297990"/>
                </a:lnTo>
                <a:lnTo>
                  <a:pt x="661244" y="6293505"/>
                </a:lnTo>
                <a:cubicBezTo>
                  <a:pt x="661244" y="6284534"/>
                  <a:pt x="660491" y="6275563"/>
                  <a:pt x="658234" y="6267340"/>
                </a:cubicBezTo>
                <a:cubicBezTo>
                  <a:pt x="655976" y="6258369"/>
                  <a:pt x="652213" y="6250893"/>
                  <a:pt x="647697" y="6244165"/>
                </a:cubicBezTo>
                <a:cubicBezTo>
                  <a:pt x="642429" y="6236689"/>
                  <a:pt x="636408" y="6231456"/>
                  <a:pt x="628130" y="6226971"/>
                </a:cubicBezTo>
                <a:cubicBezTo>
                  <a:pt x="619851" y="6222485"/>
                  <a:pt x="610068" y="6220990"/>
                  <a:pt x="598779" y="6220990"/>
                </a:cubicBezTo>
                <a:close/>
                <a:moveTo>
                  <a:pt x="1365669" y="6220242"/>
                </a:moveTo>
                <a:cubicBezTo>
                  <a:pt x="1359648" y="6220242"/>
                  <a:pt x="1352874" y="6220990"/>
                  <a:pt x="1346855" y="6223232"/>
                </a:cubicBezTo>
                <a:cubicBezTo>
                  <a:pt x="1340833" y="6224727"/>
                  <a:pt x="1334812" y="6227718"/>
                  <a:pt x="1330297" y="6230708"/>
                </a:cubicBezTo>
                <a:cubicBezTo>
                  <a:pt x="1325029" y="6233698"/>
                  <a:pt x="1321266" y="6238184"/>
                  <a:pt x="1318255" y="6243417"/>
                </a:cubicBezTo>
                <a:cubicBezTo>
                  <a:pt x="1315245" y="6248650"/>
                  <a:pt x="1313740" y="6253883"/>
                  <a:pt x="1313740" y="6260611"/>
                </a:cubicBezTo>
                <a:cubicBezTo>
                  <a:pt x="1313740" y="6266592"/>
                  <a:pt x="1315245" y="6271825"/>
                  <a:pt x="1317503" y="6276310"/>
                </a:cubicBezTo>
                <a:cubicBezTo>
                  <a:pt x="1319761" y="6280796"/>
                  <a:pt x="1323524" y="6284534"/>
                  <a:pt x="1327286" y="6287524"/>
                </a:cubicBezTo>
                <a:cubicBezTo>
                  <a:pt x="1331049" y="6290514"/>
                  <a:pt x="1335565" y="6293504"/>
                  <a:pt x="1340833" y="6295000"/>
                </a:cubicBezTo>
                <a:cubicBezTo>
                  <a:pt x="1345349" y="6296495"/>
                  <a:pt x="1349864" y="6297990"/>
                  <a:pt x="1354380" y="6299485"/>
                </a:cubicBezTo>
                <a:cubicBezTo>
                  <a:pt x="1361154" y="6300980"/>
                  <a:pt x="1367174" y="6302475"/>
                  <a:pt x="1370937" y="6303970"/>
                </a:cubicBezTo>
                <a:cubicBezTo>
                  <a:pt x="1375453" y="6305466"/>
                  <a:pt x="1378463" y="6306961"/>
                  <a:pt x="1380720" y="6308456"/>
                </a:cubicBezTo>
                <a:cubicBezTo>
                  <a:pt x="1382978" y="6309951"/>
                  <a:pt x="1384483" y="6311446"/>
                  <a:pt x="1385236" y="6312941"/>
                </a:cubicBezTo>
                <a:cubicBezTo>
                  <a:pt x="1385989" y="6314437"/>
                  <a:pt x="1385989" y="6315932"/>
                  <a:pt x="1385989" y="6318174"/>
                </a:cubicBezTo>
                <a:cubicBezTo>
                  <a:pt x="1385989" y="6322660"/>
                  <a:pt x="1383731" y="6325650"/>
                  <a:pt x="1379968" y="6327145"/>
                </a:cubicBezTo>
                <a:cubicBezTo>
                  <a:pt x="1375453" y="6328640"/>
                  <a:pt x="1370184" y="6330136"/>
                  <a:pt x="1363411" y="6330136"/>
                </a:cubicBezTo>
                <a:cubicBezTo>
                  <a:pt x="1355885" y="6330136"/>
                  <a:pt x="1348359" y="6328640"/>
                  <a:pt x="1342338" y="6326398"/>
                </a:cubicBezTo>
                <a:cubicBezTo>
                  <a:pt x="1336317" y="6324155"/>
                  <a:pt x="1331049" y="6320417"/>
                  <a:pt x="1327286" y="6316679"/>
                </a:cubicBezTo>
                <a:lnTo>
                  <a:pt x="1307719" y="6337611"/>
                </a:lnTo>
                <a:cubicBezTo>
                  <a:pt x="1313740" y="6344340"/>
                  <a:pt x="1321266" y="6348825"/>
                  <a:pt x="1331049" y="6352563"/>
                </a:cubicBezTo>
                <a:cubicBezTo>
                  <a:pt x="1340833" y="6355553"/>
                  <a:pt x="1351369" y="6357796"/>
                  <a:pt x="1363411" y="6357796"/>
                </a:cubicBezTo>
                <a:cubicBezTo>
                  <a:pt x="1370937" y="6357796"/>
                  <a:pt x="1377710" y="6357048"/>
                  <a:pt x="1384483" y="6354806"/>
                </a:cubicBezTo>
                <a:cubicBezTo>
                  <a:pt x="1391257" y="6352563"/>
                  <a:pt x="1396525" y="6350320"/>
                  <a:pt x="1401793" y="6346582"/>
                </a:cubicBezTo>
                <a:cubicBezTo>
                  <a:pt x="1407061" y="6342844"/>
                  <a:pt x="1410824" y="6339107"/>
                  <a:pt x="1413835" y="6333874"/>
                </a:cubicBezTo>
                <a:cubicBezTo>
                  <a:pt x="1416845" y="6328640"/>
                  <a:pt x="1418350" y="6323407"/>
                  <a:pt x="1418350" y="6317427"/>
                </a:cubicBezTo>
                <a:cubicBezTo>
                  <a:pt x="1418350" y="6311446"/>
                  <a:pt x="1417597" y="6306213"/>
                  <a:pt x="1415340" y="6301728"/>
                </a:cubicBezTo>
                <a:cubicBezTo>
                  <a:pt x="1413835" y="6295747"/>
                  <a:pt x="1410824" y="6292009"/>
                  <a:pt x="1407061" y="6289019"/>
                </a:cubicBezTo>
                <a:cubicBezTo>
                  <a:pt x="1403298" y="6286029"/>
                  <a:pt x="1398784" y="6283038"/>
                  <a:pt x="1393514" y="6280796"/>
                </a:cubicBezTo>
                <a:cubicBezTo>
                  <a:pt x="1388246" y="6278553"/>
                  <a:pt x="1382226" y="6277058"/>
                  <a:pt x="1376205" y="6275563"/>
                </a:cubicBezTo>
                <a:cubicBezTo>
                  <a:pt x="1365669" y="6273320"/>
                  <a:pt x="1358143" y="6270330"/>
                  <a:pt x="1352874" y="6268087"/>
                </a:cubicBezTo>
                <a:cubicBezTo>
                  <a:pt x="1347607" y="6265844"/>
                  <a:pt x="1345349" y="6262854"/>
                  <a:pt x="1345349" y="6259116"/>
                </a:cubicBezTo>
                <a:cubicBezTo>
                  <a:pt x="1345349" y="6256126"/>
                  <a:pt x="1346855" y="6253135"/>
                  <a:pt x="1349864" y="6250893"/>
                </a:cubicBezTo>
                <a:cubicBezTo>
                  <a:pt x="1352874" y="6248650"/>
                  <a:pt x="1358143" y="6247155"/>
                  <a:pt x="1365669" y="6247155"/>
                </a:cubicBezTo>
                <a:cubicBezTo>
                  <a:pt x="1373194" y="6247155"/>
                  <a:pt x="1379968" y="6247902"/>
                  <a:pt x="1385236" y="6250145"/>
                </a:cubicBezTo>
                <a:cubicBezTo>
                  <a:pt x="1390504" y="6252388"/>
                  <a:pt x="1395020" y="6254630"/>
                  <a:pt x="1398784" y="6256873"/>
                </a:cubicBezTo>
                <a:lnTo>
                  <a:pt x="1415340" y="6234446"/>
                </a:lnTo>
                <a:cubicBezTo>
                  <a:pt x="1409319" y="6229960"/>
                  <a:pt x="1401793" y="6226223"/>
                  <a:pt x="1394267" y="6223980"/>
                </a:cubicBezTo>
                <a:cubicBezTo>
                  <a:pt x="1386741" y="6221737"/>
                  <a:pt x="1376957" y="6220242"/>
                  <a:pt x="1365669" y="6220242"/>
                </a:cubicBezTo>
                <a:close/>
                <a:moveTo>
                  <a:pt x="1166232" y="6220242"/>
                </a:moveTo>
                <a:cubicBezTo>
                  <a:pt x="1156449" y="6220242"/>
                  <a:pt x="1146665" y="6221737"/>
                  <a:pt x="1138387" y="6225475"/>
                </a:cubicBezTo>
                <a:cubicBezTo>
                  <a:pt x="1130108" y="6229213"/>
                  <a:pt x="1122582" y="6233698"/>
                  <a:pt x="1116561" y="6240427"/>
                </a:cubicBezTo>
                <a:cubicBezTo>
                  <a:pt x="1110541" y="6246407"/>
                  <a:pt x="1106025" y="6253883"/>
                  <a:pt x="1102262" y="6262106"/>
                </a:cubicBezTo>
                <a:cubicBezTo>
                  <a:pt x="1099252" y="6270330"/>
                  <a:pt x="1096994" y="6279300"/>
                  <a:pt x="1096994" y="6288271"/>
                </a:cubicBezTo>
                <a:cubicBezTo>
                  <a:pt x="1096994" y="6297242"/>
                  <a:pt x="1098499" y="6306213"/>
                  <a:pt x="1102262" y="6314437"/>
                </a:cubicBezTo>
                <a:cubicBezTo>
                  <a:pt x="1105273" y="6322660"/>
                  <a:pt x="1110541" y="6330136"/>
                  <a:pt x="1116561" y="6336116"/>
                </a:cubicBezTo>
                <a:cubicBezTo>
                  <a:pt x="1122582" y="6342097"/>
                  <a:pt x="1130108" y="6347330"/>
                  <a:pt x="1138387" y="6351068"/>
                </a:cubicBezTo>
                <a:cubicBezTo>
                  <a:pt x="1146665" y="6354806"/>
                  <a:pt x="1156449" y="6356301"/>
                  <a:pt x="1166232" y="6356301"/>
                </a:cubicBezTo>
                <a:cubicBezTo>
                  <a:pt x="1176017" y="6356301"/>
                  <a:pt x="1185800" y="6354806"/>
                  <a:pt x="1194078" y="6351068"/>
                </a:cubicBezTo>
                <a:cubicBezTo>
                  <a:pt x="1203109" y="6347330"/>
                  <a:pt x="1209883" y="6342097"/>
                  <a:pt x="1215903" y="6336116"/>
                </a:cubicBezTo>
                <a:cubicBezTo>
                  <a:pt x="1221924" y="6330136"/>
                  <a:pt x="1226440" y="6322660"/>
                  <a:pt x="1230203" y="6314437"/>
                </a:cubicBezTo>
                <a:cubicBezTo>
                  <a:pt x="1233213" y="6306213"/>
                  <a:pt x="1235471" y="6297242"/>
                  <a:pt x="1235471" y="6288271"/>
                </a:cubicBezTo>
                <a:cubicBezTo>
                  <a:pt x="1235471" y="6279300"/>
                  <a:pt x="1233966" y="6270330"/>
                  <a:pt x="1230203" y="6262106"/>
                </a:cubicBezTo>
                <a:cubicBezTo>
                  <a:pt x="1227192" y="6253883"/>
                  <a:pt x="1221924" y="6246407"/>
                  <a:pt x="1215903" y="6240427"/>
                </a:cubicBezTo>
                <a:cubicBezTo>
                  <a:pt x="1209883" y="6234446"/>
                  <a:pt x="1202357" y="6229213"/>
                  <a:pt x="1194078" y="6225475"/>
                </a:cubicBezTo>
                <a:cubicBezTo>
                  <a:pt x="1185800" y="6221737"/>
                  <a:pt x="1176017" y="6220242"/>
                  <a:pt x="1166232" y="6220242"/>
                </a:cubicBezTo>
                <a:close/>
                <a:moveTo>
                  <a:pt x="386547" y="6201553"/>
                </a:moveTo>
                <a:lnTo>
                  <a:pt x="416651" y="6201553"/>
                </a:lnTo>
                <a:cubicBezTo>
                  <a:pt x="439229" y="6201553"/>
                  <a:pt x="455033" y="6206786"/>
                  <a:pt x="464817" y="6218000"/>
                </a:cubicBezTo>
                <a:cubicBezTo>
                  <a:pt x="474600" y="6229213"/>
                  <a:pt x="479869" y="6244165"/>
                  <a:pt x="479869" y="6262854"/>
                </a:cubicBezTo>
                <a:cubicBezTo>
                  <a:pt x="480621" y="6282291"/>
                  <a:pt x="474600" y="6296495"/>
                  <a:pt x="464064" y="6306961"/>
                </a:cubicBezTo>
                <a:cubicBezTo>
                  <a:pt x="453528" y="6316680"/>
                  <a:pt x="437723" y="6321913"/>
                  <a:pt x="416651" y="6321913"/>
                </a:cubicBezTo>
                <a:lnTo>
                  <a:pt x="386547" y="6321913"/>
                </a:lnTo>
                <a:close/>
                <a:moveTo>
                  <a:pt x="1255038" y="6171650"/>
                </a:moveTo>
                <a:lnTo>
                  <a:pt x="1255038" y="6205291"/>
                </a:lnTo>
                <a:lnTo>
                  <a:pt x="1289657" y="6205291"/>
                </a:lnTo>
                <a:lnTo>
                  <a:pt x="1289657" y="6171650"/>
                </a:lnTo>
                <a:close/>
                <a:moveTo>
                  <a:pt x="682316" y="6171650"/>
                </a:moveTo>
                <a:lnTo>
                  <a:pt x="682316" y="6347330"/>
                </a:lnTo>
                <a:cubicBezTo>
                  <a:pt x="688337" y="6349573"/>
                  <a:pt x="695863" y="6351068"/>
                  <a:pt x="704894" y="6353311"/>
                </a:cubicBezTo>
                <a:cubicBezTo>
                  <a:pt x="713925" y="6354806"/>
                  <a:pt x="724461" y="6356301"/>
                  <a:pt x="735750" y="6356301"/>
                </a:cubicBezTo>
                <a:cubicBezTo>
                  <a:pt x="747039" y="6356301"/>
                  <a:pt x="756823" y="6354806"/>
                  <a:pt x="765854" y="6351068"/>
                </a:cubicBezTo>
                <a:cubicBezTo>
                  <a:pt x="774885" y="6347330"/>
                  <a:pt x="782411" y="6342097"/>
                  <a:pt x="788431" y="6336117"/>
                </a:cubicBezTo>
                <a:cubicBezTo>
                  <a:pt x="794452" y="6330136"/>
                  <a:pt x="799720" y="6322660"/>
                  <a:pt x="802731" y="6314437"/>
                </a:cubicBezTo>
                <a:cubicBezTo>
                  <a:pt x="805741" y="6306214"/>
                  <a:pt x="807999" y="6297243"/>
                  <a:pt x="807999" y="6287524"/>
                </a:cubicBezTo>
                <a:cubicBezTo>
                  <a:pt x="807999" y="6277806"/>
                  <a:pt x="807246" y="6269582"/>
                  <a:pt x="804236" y="6262107"/>
                </a:cubicBezTo>
                <a:cubicBezTo>
                  <a:pt x="801978" y="6253883"/>
                  <a:pt x="797463" y="6247155"/>
                  <a:pt x="792947" y="6241922"/>
                </a:cubicBezTo>
                <a:cubicBezTo>
                  <a:pt x="787679" y="6235942"/>
                  <a:pt x="781658" y="6231456"/>
                  <a:pt x="774885" y="6228466"/>
                </a:cubicBezTo>
                <a:cubicBezTo>
                  <a:pt x="767359" y="6224728"/>
                  <a:pt x="759833" y="6223233"/>
                  <a:pt x="750049" y="6223233"/>
                </a:cubicBezTo>
                <a:cubicBezTo>
                  <a:pt x="741018" y="6223233"/>
                  <a:pt x="734245" y="6224728"/>
                  <a:pt x="727471" y="6226971"/>
                </a:cubicBezTo>
                <a:cubicBezTo>
                  <a:pt x="721451" y="6229961"/>
                  <a:pt x="716935" y="6232204"/>
                  <a:pt x="714677" y="6234446"/>
                </a:cubicBezTo>
                <a:lnTo>
                  <a:pt x="714677" y="6171650"/>
                </a:lnTo>
                <a:close/>
                <a:moveTo>
                  <a:pt x="351928" y="6171650"/>
                </a:moveTo>
                <a:lnTo>
                  <a:pt x="351928" y="6351816"/>
                </a:lnTo>
                <a:lnTo>
                  <a:pt x="419661" y="6351816"/>
                </a:lnTo>
                <a:cubicBezTo>
                  <a:pt x="433960" y="6351816"/>
                  <a:pt x="446755" y="6350321"/>
                  <a:pt x="458043" y="6346583"/>
                </a:cubicBezTo>
                <a:cubicBezTo>
                  <a:pt x="470085" y="6342845"/>
                  <a:pt x="479869" y="6337612"/>
                  <a:pt x="488900" y="6330136"/>
                </a:cubicBezTo>
                <a:cubicBezTo>
                  <a:pt x="497178" y="6322660"/>
                  <a:pt x="503951" y="6313689"/>
                  <a:pt x="509220" y="6302476"/>
                </a:cubicBezTo>
                <a:cubicBezTo>
                  <a:pt x="513735" y="6291262"/>
                  <a:pt x="516746" y="6278553"/>
                  <a:pt x="516746" y="6263602"/>
                </a:cubicBezTo>
                <a:cubicBezTo>
                  <a:pt x="516746" y="6247903"/>
                  <a:pt x="514488" y="6234446"/>
                  <a:pt x="509972" y="6222485"/>
                </a:cubicBezTo>
                <a:cubicBezTo>
                  <a:pt x="504704" y="6210524"/>
                  <a:pt x="497931" y="6200805"/>
                  <a:pt x="488900" y="6193330"/>
                </a:cubicBezTo>
                <a:cubicBezTo>
                  <a:pt x="480621" y="6185854"/>
                  <a:pt x="470085" y="6180621"/>
                  <a:pt x="458796" y="6176883"/>
                </a:cubicBezTo>
                <a:cubicBezTo>
                  <a:pt x="446755" y="6173145"/>
                  <a:pt x="433960" y="6171650"/>
                  <a:pt x="419661" y="6171650"/>
                </a:cubicBezTo>
                <a:close/>
                <a:moveTo>
                  <a:pt x="342896" y="1181309"/>
                </a:moveTo>
                <a:lnTo>
                  <a:pt x="342896" y="2111186"/>
                </a:lnTo>
                <a:lnTo>
                  <a:pt x="342900" y="2111186"/>
                </a:lnTo>
                <a:lnTo>
                  <a:pt x="342900" y="5687327"/>
                </a:lnTo>
                <a:lnTo>
                  <a:pt x="4571997" y="5687327"/>
                </a:lnTo>
                <a:lnTo>
                  <a:pt x="4571997" y="1208205"/>
                </a:lnTo>
                <a:lnTo>
                  <a:pt x="4571996" y="1208205"/>
                </a:lnTo>
                <a:lnTo>
                  <a:pt x="4571996" y="1181309"/>
                </a:lnTo>
                <a:close/>
                <a:moveTo>
                  <a:pt x="0" y="0"/>
                </a:moveTo>
                <a:lnTo>
                  <a:pt x="9143997" y="0"/>
                </a:lnTo>
                <a:lnTo>
                  <a:pt x="9143997" y="6857998"/>
                </a:lnTo>
                <a:lnTo>
                  <a:pt x="0" y="6857998"/>
                </a:lnTo>
                <a:close/>
              </a:path>
            </a:pathLst>
          </a:custGeom>
          <a:solidFill>
            <a:schemeClr val="bg2"/>
          </a:solidFill>
        </p:spPr>
        <p:txBody>
          <a:bodyPr wrap="square" bIns="91440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15" name="Title 1">
            <a:extLst>
              <a:ext uri="{FF2B5EF4-FFF2-40B4-BE49-F238E27FC236}">
                <a16:creationId xmlns:a16="http://schemas.microsoft.com/office/drawing/2014/main" id="{D0E3E3CD-0AC2-C643-AE11-20ADA98506B1}"/>
              </a:ext>
            </a:extLst>
          </p:cNvPr>
          <p:cNvSpPr>
            <a:spLocks noGrp="1"/>
          </p:cNvSpPr>
          <p:nvPr>
            <p:ph type="ctrTitle" hasCustomPrompt="1"/>
          </p:nvPr>
        </p:nvSpPr>
        <p:spPr>
          <a:xfrm>
            <a:off x="342900" y="1334795"/>
            <a:ext cx="4229100" cy="523220"/>
          </a:xfrm>
        </p:spPr>
        <p:txBody>
          <a:bodyPr wrap="square" lIns="182880" rIns="91440" anchor="t">
            <a:spAutoFit/>
          </a:bodyPr>
          <a:lstStyle>
            <a:lvl1pPr algn="l">
              <a:lnSpc>
                <a:spcPct val="85000"/>
              </a:lnSpc>
              <a:defRPr sz="4000"/>
            </a:lvl1pPr>
          </a:lstStyle>
          <a:p>
            <a:r>
              <a:rPr lang="en-US" dirty="0"/>
              <a:t>Click to edit title</a:t>
            </a:r>
          </a:p>
        </p:txBody>
      </p:sp>
      <p:sp>
        <p:nvSpPr>
          <p:cNvPr id="16" name="Subtitle 2">
            <a:extLst>
              <a:ext uri="{FF2B5EF4-FFF2-40B4-BE49-F238E27FC236}">
                <a16:creationId xmlns:a16="http://schemas.microsoft.com/office/drawing/2014/main" id="{8D584507-B594-244C-9733-E074E1ECF9A1}"/>
              </a:ext>
            </a:extLst>
          </p:cNvPr>
          <p:cNvSpPr>
            <a:spLocks noGrp="1"/>
          </p:cNvSpPr>
          <p:nvPr>
            <p:ph type="subTitle" idx="1" hasCustomPrompt="1"/>
          </p:nvPr>
        </p:nvSpPr>
        <p:spPr>
          <a:xfrm>
            <a:off x="342900" y="3206651"/>
            <a:ext cx="4229100" cy="340093"/>
          </a:xfrm>
        </p:spPr>
        <p:txBody>
          <a:bodyPr lIns="182880" rIns="91440">
            <a:spAutoFit/>
          </a:bodyPr>
          <a:lstStyle>
            <a:lvl1pPr marL="0" indent="0" algn="l">
              <a:lnSpc>
                <a:spcPct val="85000"/>
              </a:lnSpc>
              <a:buNone/>
              <a:defRPr sz="2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sp>
        <p:nvSpPr>
          <p:cNvPr id="17" name="Text Placeholder 12">
            <a:extLst>
              <a:ext uri="{FF2B5EF4-FFF2-40B4-BE49-F238E27FC236}">
                <a16:creationId xmlns:a16="http://schemas.microsoft.com/office/drawing/2014/main" id="{D65442D5-AC2E-4947-9E1B-52D029BF5F1B}"/>
              </a:ext>
            </a:extLst>
          </p:cNvPr>
          <p:cNvSpPr>
            <a:spLocks noGrp="1"/>
          </p:cNvSpPr>
          <p:nvPr>
            <p:ph type="body" sz="quarter" idx="16" hasCustomPrompt="1"/>
          </p:nvPr>
        </p:nvSpPr>
        <p:spPr>
          <a:xfrm>
            <a:off x="342900" y="4662309"/>
            <a:ext cx="4229100" cy="261610"/>
          </a:xfrm>
        </p:spPr>
        <p:txBody>
          <a:bodyPr wrap="square" lIns="182880" rIns="91440" anchor="b">
            <a:spAutoFit/>
          </a:bodyPr>
          <a:lstStyle>
            <a:lvl1pPr>
              <a:lnSpc>
                <a:spcPct val="85000"/>
              </a:lnSpc>
              <a:defRPr sz="2000">
                <a:solidFill>
                  <a:schemeClr val="tx2"/>
                </a:solidFill>
              </a:defRPr>
            </a:lvl1pPr>
            <a:lvl2pPr marL="114300" indent="0">
              <a:buNone/>
              <a:defRPr/>
            </a:lvl2pPr>
          </a:lstStyle>
          <a:p>
            <a:pPr lvl="0"/>
            <a:r>
              <a:rPr lang="en-US" dirty="0"/>
              <a:t>Click to add presenter</a:t>
            </a:r>
          </a:p>
        </p:txBody>
      </p:sp>
      <p:sp>
        <p:nvSpPr>
          <p:cNvPr id="18" name="Text Placeholder 12">
            <a:extLst>
              <a:ext uri="{FF2B5EF4-FFF2-40B4-BE49-F238E27FC236}">
                <a16:creationId xmlns:a16="http://schemas.microsoft.com/office/drawing/2014/main" id="{430D0B42-5754-BA42-BFCE-2E96C320CD8A}"/>
              </a:ext>
            </a:extLst>
          </p:cNvPr>
          <p:cNvSpPr>
            <a:spLocks noGrp="1"/>
          </p:cNvSpPr>
          <p:nvPr>
            <p:ph type="body" sz="quarter" idx="17" hasCustomPrompt="1"/>
          </p:nvPr>
        </p:nvSpPr>
        <p:spPr>
          <a:xfrm>
            <a:off x="342900" y="5027893"/>
            <a:ext cx="4229100" cy="235449"/>
          </a:xfrm>
        </p:spPr>
        <p:txBody>
          <a:bodyPr wrap="square" lIns="182880" rIns="91440">
            <a:spAutoFit/>
          </a:bodyPr>
          <a:lstStyle>
            <a:lvl1pPr>
              <a:lnSpc>
                <a:spcPct val="85000"/>
              </a:lnSpc>
              <a:defRPr sz="1800">
                <a:solidFill>
                  <a:schemeClr val="accent2"/>
                </a:solidFill>
              </a:defRPr>
            </a:lvl1pPr>
            <a:lvl2pPr marL="114300" indent="0">
              <a:buNone/>
              <a:defRPr/>
            </a:lvl2pPr>
          </a:lstStyle>
          <a:p>
            <a:pPr lvl="0"/>
            <a:r>
              <a:rPr lang="en-US" dirty="0"/>
              <a:t>dd month </a:t>
            </a:r>
            <a:r>
              <a:rPr lang="en-US" dirty="0" err="1"/>
              <a:t>yyyy</a:t>
            </a:r>
            <a:endParaRPr lang="en-US" dirty="0"/>
          </a:p>
        </p:txBody>
      </p:sp>
      <p:cxnSp>
        <p:nvCxnSpPr>
          <p:cNvPr id="19" name="Straight Connector 18">
            <a:extLst>
              <a:ext uri="{FF2B5EF4-FFF2-40B4-BE49-F238E27FC236}">
                <a16:creationId xmlns:a16="http://schemas.microsoft.com/office/drawing/2014/main" id="{B0600245-E7C7-3B4D-93C9-014A34E8E3D0}"/>
              </a:ext>
            </a:extLst>
          </p:cNvPr>
          <p:cNvCxnSpPr>
            <a:cxnSpLocks/>
          </p:cNvCxnSpPr>
          <p:nvPr userDrawn="1"/>
        </p:nvCxnSpPr>
        <p:spPr>
          <a:xfrm>
            <a:off x="342900" y="1208205"/>
            <a:ext cx="42291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4" name="Graphic 43">
            <a:extLst>
              <a:ext uri="{FF2B5EF4-FFF2-40B4-BE49-F238E27FC236}">
                <a16:creationId xmlns:a16="http://schemas.microsoft.com/office/drawing/2014/main" id="{0BCDC042-7A78-AF4B-AA7B-D3E77A7D80B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900" y="6171652"/>
            <a:ext cx="1219198" cy="463497"/>
          </a:xfrm>
          <a:prstGeom prst="rect">
            <a:avLst/>
          </a:prstGeom>
        </p:spPr>
      </p:pic>
      <p:sp>
        <p:nvSpPr>
          <p:cNvPr id="5" name="Footer Placeholder 2">
            <a:extLst>
              <a:ext uri="{FF2B5EF4-FFF2-40B4-BE49-F238E27FC236}">
                <a16:creationId xmlns:a16="http://schemas.microsoft.com/office/drawing/2014/main" id="{2EDD00D4-8AD7-C24C-24CD-F6792FFF91D1}"/>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3442979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6="http://schemas.microsoft.com/office/drawing/2014/main"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7C700-2226-E847-9003-D2CF534AE682}"/>
              </a:ext>
            </a:extLst>
          </p:cNvPr>
          <p:cNvSpPr>
            <a:spLocks noGrp="1"/>
          </p:cNvSpPr>
          <p:nvPr>
            <p:ph type="ctrTitle" hasCustomPrompt="1"/>
          </p:nvPr>
        </p:nvSpPr>
        <p:spPr>
          <a:xfrm>
            <a:off x="342899" y="3127248"/>
            <a:ext cx="8458201" cy="588623"/>
          </a:xfrm>
        </p:spPr>
        <p:txBody>
          <a:bodyPr wrap="square" anchor="t">
            <a:spAutoFit/>
          </a:bodyPr>
          <a:lstStyle>
            <a:lvl1pPr algn="l">
              <a:lnSpc>
                <a:spcPct val="85000"/>
              </a:lnSpc>
              <a:defRPr sz="4500">
                <a:solidFill>
                  <a:schemeClr val="bg1"/>
                </a:solidFill>
              </a:defRPr>
            </a:lvl1pPr>
          </a:lstStyle>
          <a:p>
            <a:r>
              <a:rPr lang="en-US" dirty="0"/>
              <a:t>Click to edit title</a:t>
            </a:r>
          </a:p>
        </p:txBody>
      </p:sp>
      <p:sp>
        <p:nvSpPr>
          <p:cNvPr id="3" name="Subtitle 2">
            <a:extLst>
              <a:ext uri="{FF2B5EF4-FFF2-40B4-BE49-F238E27FC236}">
                <a16:creationId xmlns:a16="http://schemas.microsoft.com/office/drawing/2014/main" id="{3CD6C706-C91F-8B46-93DD-CDFCC68939CB}"/>
              </a:ext>
            </a:extLst>
          </p:cNvPr>
          <p:cNvSpPr>
            <a:spLocks noGrp="1"/>
          </p:cNvSpPr>
          <p:nvPr>
            <p:ph type="subTitle" idx="1" hasCustomPrompt="1"/>
          </p:nvPr>
        </p:nvSpPr>
        <p:spPr>
          <a:xfrm>
            <a:off x="342900" y="3840480"/>
            <a:ext cx="8458200" cy="340093"/>
          </a:xfrm>
        </p:spPr>
        <p:txBody>
          <a:bodyPr wrap="square">
            <a:spAutoFit/>
          </a:bodyPr>
          <a:lstStyle>
            <a:lvl1pPr marL="0" indent="0" algn="l">
              <a:lnSpc>
                <a:spcPct val="85000"/>
              </a:lnSpc>
              <a:spcAft>
                <a:spcPts val="0"/>
              </a:spcAft>
              <a:buNone/>
              <a:defRPr sz="2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sp>
        <p:nvSpPr>
          <p:cNvPr id="10" name="Text Placeholder 12">
            <a:extLst>
              <a:ext uri="{FF2B5EF4-FFF2-40B4-BE49-F238E27FC236}">
                <a16:creationId xmlns:a16="http://schemas.microsoft.com/office/drawing/2014/main" id="{DA6FBB57-5A1C-634D-A0E9-EA041AA64E0D}"/>
              </a:ext>
            </a:extLst>
          </p:cNvPr>
          <p:cNvSpPr>
            <a:spLocks noGrp="1"/>
          </p:cNvSpPr>
          <p:nvPr>
            <p:ph type="body" sz="quarter" idx="15" hasCustomPrompt="1"/>
          </p:nvPr>
        </p:nvSpPr>
        <p:spPr>
          <a:xfrm>
            <a:off x="342899" y="5144689"/>
            <a:ext cx="4229100" cy="261610"/>
          </a:xfrm>
        </p:spPr>
        <p:txBody>
          <a:bodyPr wrap="square" anchor="b">
            <a:spAutoFit/>
          </a:bodyPr>
          <a:lstStyle>
            <a:lvl1pPr algn="l">
              <a:lnSpc>
                <a:spcPct val="85000"/>
              </a:lnSpc>
              <a:spcAft>
                <a:spcPts val="0"/>
              </a:spcAft>
              <a:defRPr sz="2000">
                <a:solidFill>
                  <a:schemeClr val="bg1"/>
                </a:solidFill>
              </a:defRPr>
            </a:lvl1pPr>
            <a:lvl2pPr marL="114300" indent="0">
              <a:buNone/>
              <a:defRPr/>
            </a:lvl2pPr>
          </a:lstStyle>
          <a:p>
            <a:pPr lvl="0"/>
            <a:r>
              <a:rPr lang="en-US" dirty="0"/>
              <a:t>Click to add presenter</a:t>
            </a:r>
          </a:p>
        </p:txBody>
      </p:sp>
      <p:sp>
        <p:nvSpPr>
          <p:cNvPr id="11" name="Text Placeholder 12">
            <a:extLst>
              <a:ext uri="{FF2B5EF4-FFF2-40B4-BE49-F238E27FC236}">
                <a16:creationId xmlns:a16="http://schemas.microsoft.com/office/drawing/2014/main" id="{13178C98-1627-4440-B3F1-7C51307A7300}"/>
              </a:ext>
            </a:extLst>
          </p:cNvPr>
          <p:cNvSpPr>
            <a:spLocks noGrp="1"/>
          </p:cNvSpPr>
          <p:nvPr>
            <p:ph type="body" sz="quarter" idx="16" hasCustomPrompt="1"/>
          </p:nvPr>
        </p:nvSpPr>
        <p:spPr>
          <a:xfrm>
            <a:off x="342899" y="5510273"/>
            <a:ext cx="4229100" cy="235449"/>
          </a:xfrm>
        </p:spPr>
        <p:txBody>
          <a:bodyPr wrap="square">
            <a:spAutoFit/>
          </a:bodyPr>
          <a:lstStyle>
            <a:lvl1pPr algn="l">
              <a:lnSpc>
                <a:spcPct val="85000"/>
              </a:lnSpc>
              <a:spcAft>
                <a:spcPts val="0"/>
              </a:spcAft>
              <a:defRPr sz="1800">
                <a:solidFill>
                  <a:schemeClr val="bg1"/>
                </a:solidFill>
              </a:defRPr>
            </a:lvl1pPr>
            <a:lvl2pPr marL="114300" indent="0">
              <a:buNone/>
              <a:defRPr/>
            </a:lvl2pPr>
          </a:lstStyle>
          <a:p>
            <a:pPr lvl="0"/>
            <a:r>
              <a:rPr lang="en-US" dirty="0"/>
              <a:t>dd month </a:t>
            </a:r>
            <a:r>
              <a:rPr lang="en-US" dirty="0" err="1"/>
              <a:t>yyyy</a:t>
            </a:r>
            <a:endParaRPr lang="en-US" dirty="0"/>
          </a:p>
        </p:txBody>
      </p:sp>
      <p:pic>
        <p:nvPicPr>
          <p:cNvPr id="17" name="Graphic 16">
            <a:extLst>
              <a:ext uri="{FF2B5EF4-FFF2-40B4-BE49-F238E27FC236}">
                <a16:creationId xmlns:a16="http://schemas.microsoft.com/office/drawing/2014/main" id="{CD935E57-2745-4444-BD64-E881F8AC9EE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900" y="6171652"/>
            <a:ext cx="1219198" cy="463497"/>
          </a:xfrm>
          <a:prstGeom prst="rect">
            <a:avLst/>
          </a:prstGeom>
        </p:spPr>
      </p:pic>
      <p:sp>
        <p:nvSpPr>
          <p:cNvPr id="4" name="Footer Placeholder 2">
            <a:extLst>
              <a:ext uri="{FF2B5EF4-FFF2-40B4-BE49-F238E27FC236}">
                <a16:creationId xmlns:a16="http://schemas.microsoft.com/office/drawing/2014/main" id="{6CEFBE09-6D87-2F32-1B4F-68C10CB66D53}"/>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2129956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6="http://schemas.microsoft.com/office/drawing/2014/main"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7C700-2226-E847-9003-D2CF534AE682}"/>
              </a:ext>
            </a:extLst>
          </p:cNvPr>
          <p:cNvSpPr>
            <a:spLocks noGrp="1"/>
          </p:cNvSpPr>
          <p:nvPr>
            <p:ph type="ctrTitle" hasCustomPrompt="1"/>
          </p:nvPr>
        </p:nvSpPr>
        <p:spPr>
          <a:xfrm>
            <a:off x="342899" y="3429000"/>
            <a:ext cx="8458201" cy="576183"/>
          </a:xfrm>
          <a:noFill/>
        </p:spPr>
        <p:txBody>
          <a:bodyPr vert="horz" wrap="square" lIns="0" tIns="0" rIns="0" bIns="0" rtlCol="0" anchor="t" anchorCtr="0">
            <a:spAutoFit/>
          </a:bodyPr>
          <a:lstStyle>
            <a:lvl1pPr>
              <a:defRPr lang="en-US" sz="4800" b="1" cap="all" dirty="0">
                <a:solidFill>
                  <a:schemeClr val="bg1"/>
                </a:solidFill>
                <a:ea typeface="+mn-ea"/>
                <a:cs typeface="+mn-cs"/>
              </a:defRPr>
            </a:lvl1pPr>
          </a:lstStyle>
          <a:p>
            <a:pPr lvl="0" defTabSz="914391">
              <a:lnSpc>
                <a:spcPct val="78000"/>
              </a:lnSpc>
            </a:pPr>
            <a:r>
              <a:rPr lang="en-US" dirty="0"/>
              <a:t>Click to edit title</a:t>
            </a:r>
          </a:p>
        </p:txBody>
      </p:sp>
      <p:pic>
        <p:nvPicPr>
          <p:cNvPr id="17" name="Graphic 16">
            <a:extLst>
              <a:ext uri="{FF2B5EF4-FFF2-40B4-BE49-F238E27FC236}">
                <a16:creationId xmlns:a16="http://schemas.microsoft.com/office/drawing/2014/main" id="{CD935E57-2745-4444-BD64-E881F8AC9EE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900" y="6171652"/>
            <a:ext cx="1219198" cy="463497"/>
          </a:xfrm>
          <a:prstGeom prst="rect">
            <a:avLst/>
          </a:prstGeom>
        </p:spPr>
      </p:pic>
      <p:sp>
        <p:nvSpPr>
          <p:cNvPr id="4" name="Footer Placeholder 2">
            <a:extLst>
              <a:ext uri="{FF2B5EF4-FFF2-40B4-BE49-F238E27FC236}">
                <a16:creationId xmlns:a16="http://schemas.microsoft.com/office/drawing/2014/main" id="{6CEFBE09-6D87-2F32-1B4F-68C10CB66D53}"/>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
        <p:nvSpPr>
          <p:cNvPr id="5" name="Subtitle 2">
            <a:extLst>
              <a:ext uri="{FF2B5EF4-FFF2-40B4-BE49-F238E27FC236}">
                <a16:creationId xmlns:a16="http://schemas.microsoft.com/office/drawing/2014/main" id="{5B96D22C-358C-FF07-8B05-CD53BAF75E5E}"/>
              </a:ext>
            </a:extLst>
          </p:cNvPr>
          <p:cNvSpPr>
            <a:spLocks noGrp="1"/>
          </p:cNvSpPr>
          <p:nvPr>
            <p:ph type="subTitle" idx="1" hasCustomPrompt="1"/>
          </p:nvPr>
        </p:nvSpPr>
        <p:spPr>
          <a:xfrm>
            <a:off x="342900" y="4206240"/>
            <a:ext cx="8458200" cy="340093"/>
          </a:xfrm>
        </p:spPr>
        <p:txBody>
          <a:bodyPr wrap="square">
            <a:spAutoFit/>
          </a:bodyPr>
          <a:lstStyle>
            <a:lvl1pPr marL="0" indent="0" algn="l">
              <a:lnSpc>
                <a:spcPct val="85000"/>
              </a:lnSpc>
              <a:spcAft>
                <a:spcPts val="0"/>
              </a:spcAft>
              <a:buNone/>
              <a:defRPr sz="2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spTree>
    <p:extLst>
      <p:ext uri="{BB962C8B-B14F-4D97-AF65-F5344CB8AC3E}">
        <p14:creationId xmlns:p14="http://schemas.microsoft.com/office/powerpoint/2010/main" val="15026696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6="http://schemas.microsoft.com/office/drawing/2014/main"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7C700-2226-E847-9003-D2CF534AE682}"/>
              </a:ext>
            </a:extLst>
          </p:cNvPr>
          <p:cNvSpPr>
            <a:spLocks noGrp="1"/>
          </p:cNvSpPr>
          <p:nvPr>
            <p:ph type="ctrTitle" hasCustomPrompt="1"/>
          </p:nvPr>
        </p:nvSpPr>
        <p:spPr>
          <a:xfrm>
            <a:off x="342899" y="2852817"/>
            <a:ext cx="8458201" cy="576183"/>
          </a:xfrm>
          <a:noFill/>
        </p:spPr>
        <p:txBody>
          <a:bodyPr vert="horz" wrap="square" lIns="0" tIns="0" rIns="0" bIns="0" rtlCol="0" anchor="b" anchorCtr="0">
            <a:spAutoFit/>
          </a:bodyPr>
          <a:lstStyle>
            <a:lvl1pPr>
              <a:defRPr lang="en-US" sz="4800" b="1" cap="all" dirty="0">
                <a:solidFill>
                  <a:schemeClr val="bg1"/>
                </a:solidFill>
                <a:ea typeface="+mn-ea"/>
                <a:cs typeface="+mn-cs"/>
              </a:defRPr>
            </a:lvl1pPr>
          </a:lstStyle>
          <a:p>
            <a:pPr lvl="0" defTabSz="914391">
              <a:lnSpc>
                <a:spcPct val="78000"/>
              </a:lnSpc>
            </a:pPr>
            <a:r>
              <a:rPr lang="en-US" dirty="0"/>
              <a:t>Click to edit title</a:t>
            </a:r>
          </a:p>
        </p:txBody>
      </p:sp>
      <p:sp>
        <p:nvSpPr>
          <p:cNvPr id="3" name="Subtitle 2">
            <a:extLst>
              <a:ext uri="{FF2B5EF4-FFF2-40B4-BE49-F238E27FC236}">
                <a16:creationId xmlns:a16="http://schemas.microsoft.com/office/drawing/2014/main" id="{3CD6C706-C91F-8B46-93DD-CDFCC68939CB}"/>
              </a:ext>
            </a:extLst>
          </p:cNvPr>
          <p:cNvSpPr>
            <a:spLocks noGrp="1"/>
          </p:cNvSpPr>
          <p:nvPr>
            <p:ph type="subTitle" idx="1" hasCustomPrompt="1"/>
          </p:nvPr>
        </p:nvSpPr>
        <p:spPr>
          <a:xfrm>
            <a:off x="342900" y="3840480"/>
            <a:ext cx="8458200" cy="340093"/>
          </a:xfrm>
        </p:spPr>
        <p:txBody>
          <a:bodyPr wrap="square">
            <a:spAutoFit/>
          </a:bodyPr>
          <a:lstStyle>
            <a:lvl1pPr marL="0" indent="0" algn="l">
              <a:lnSpc>
                <a:spcPct val="85000"/>
              </a:lnSpc>
              <a:spcAft>
                <a:spcPts val="0"/>
              </a:spcAft>
              <a:buNone/>
              <a:defRPr sz="2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sp>
        <p:nvSpPr>
          <p:cNvPr id="10" name="Text Placeholder 12">
            <a:extLst>
              <a:ext uri="{FF2B5EF4-FFF2-40B4-BE49-F238E27FC236}">
                <a16:creationId xmlns:a16="http://schemas.microsoft.com/office/drawing/2014/main" id="{DA6FBB57-5A1C-634D-A0E9-EA041AA64E0D}"/>
              </a:ext>
            </a:extLst>
          </p:cNvPr>
          <p:cNvSpPr>
            <a:spLocks noGrp="1"/>
          </p:cNvSpPr>
          <p:nvPr>
            <p:ph type="body" sz="quarter" idx="15" hasCustomPrompt="1"/>
          </p:nvPr>
        </p:nvSpPr>
        <p:spPr>
          <a:xfrm>
            <a:off x="342899" y="5144689"/>
            <a:ext cx="4229100" cy="261610"/>
          </a:xfrm>
        </p:spPr>
        <p:txBody>
          <a:bodyPr wrap="square" anchor="b">
            <a:spAutoFit/>
          </a:bodyPr>
          <a:lstStyle>
            <a:lvl1pPr algn="l">
              <a:lnSpc>
                <a:spcPct val="85000"/>
              </a:lnSpc>
              <a:spcAft>
                <a:spcPts val="0"/>
              </a:spcAft>
              <a:defRPr sz="2000">
                <a:solidFill>
                  <a:schemeClr val="bg1"/>
                </a:solidFill>
              </a:defRPr>
            </a:lvl1pPr>
            <a:lvl2pPr marL="114300" indent="0">
              <a:buNone/>
              <a:defRPr/>
            </a:lvl2pPr>
          </a:lstStyle>
          <a:p>
            <a:pPr lvl="0"/>
            <a:r>
              <a:rPr lang="en-US" dirty="0"/>
              <a:t>Click to add presenter</a:t>
            </a:r>
          </a:p>
        </p:txBody>
      </p:sp>
      <p:sp>
        <p:nvSpPr>
          <p:cNvPr id="11" name="Text Placeholder 12">
            <a:extLst>
              <a:ext uri="{FF2B5EF4-FFF2-40B4-BE49-F238E27FC236}">
                <a16:creationId xmlns:a16="http://schemas.microsoft.com/office/drawing/2014/main" id="{13178C98-1627-4440-B3F1-7C51307A7300}"/>
              </a:ext>
            </a:extLst>
          </p:cNvPr>
          <p:cNvSpPr>
            <a:spLocks noGrp="1"/>
          </p:cNvSpPr>
          <p:nvPr>
            <p:ph type="body" sz="quarter" idx="16" hasCustomPrompt="1"/>
          </p:nvPr>
        </p:nvSpPr>
        <p:spPr>
          <a:xfrm>
            <a:off x="342899" y="5510273"/>
            <a:ext cx="4229100" cy="235449"/>
          </a:xfrm>
        </p:spPr>
        <p:txBody>
          <a:bodyPr wrap="square">
            <a:spAutoFit/>
          </a:bodyPr>
          <a:lstStyle>
            <a:lvl1pPr algn="l">
              <a:lnSpc>
                <a:spcPct val="85000"/>
              </a:lnSpc>
              <a:spcAft>
                <a:spcPts val="0"/>
              </a:spcAft>
              <a:defRPr sz="1800">
                <a:solidFill>
                  <a:schemeClr val="bg1"/>
                </a:solidFill>
              </a:defRPr>
            </a:lvl1pPr>
            <a:lvl2pPr marL="114300" indent="0">
              <a:buNone/>
              <a:defRPr/>
            </a:lvl2pPr>
          </a:lstStyle>
          <a:p>
            <a:pPr lvl="0"/>
            <a:r>
              <a:rPr lang="en-US" dirty="0"/>
              <a:t>dd month </a:t>
            </a:r>
            <a:r>
              <a:rPr lang="en-US" dirty="0" err="1"/>
              <a:t>yyyy</a:t>
            </a:r>
            <a:endParaRPr lang="en-US" dirty="0"/>
          </a:p>
        </p:txBody>
      </p:sp>
      <p:pic>
        <p:nvPicPr>
          <p:cNvPr id="17" name="Graphic 16">
            <a:extLst>
              <a:ext uri="{FF2B5EF4-FFF2-40B4-BE49-F238E27FC236}">
                <a16:creationId xmlns:a16="http://schemas.microsoft.com/office/drawing/2014/main" id="{CD935E57-2745-4444-BD64-E881F8AC9EE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900" y="6171652"/>
            <a:ext cx="1219198" cy="463497"/>
          </a:xfrm>
          <a:prstGeom prst="rect">
            <a:avLst/>
          </a:prstGeom>
        </p:spPr>
      </p:pic>
      <p:sp>
        <p:nvSpPr>
          <p:cNvPr id="4" name="Footer Placeholder 2">
            <a:extLst>
              <a:ext uri="{FF2B5EF4-FFF2-40B4-BE49-F238E27FC236}">
                <a16:creationId xmlns:a16="http://schemas.microsoft.com/office/drawing/2014/main" id="{6CEFBE09-6D87-2F32-1B4F-68C10CB66D53}"/>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3581319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6="http://schemas.microsoft.com/office/drawing/2014/main"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7C700-2226-E847-9003-D2CF534AE682}"/>
              </a:ext>
            </a:extLst>
          </p:cNvPr>
          <p:cNvSpPr>
            <a:spLocks noGrp="1"/>
          </p:cNvSpPr>
          <p:nvPr>
            <p:ph type="ctrTitle" hasCustomPrompt="1"/>
          </p:nvPr>
        </p:nvSpPr>
        <p:spPr>
          <a:xfrm>
            <a:off x="342899" y="1307592"/>
            <a:ext cx="4343401" cy="588623"/>
          </a:xfrm>
        </p:spPr>
        <p:txBody>
          <a:bodyPr wrap="square" anchor="t">
            <a:spAutoFit/>
          </a:bodyPr>
          <a:lstStyle>
            <a:lvl1pPr algn="l">
              <a:lnSpc>
                <a:spcPct val="85000"/>
              </a:lnSpc>
              <a:defRPr sz="4500">
                <a:solidFill>
                  <a:schemeClr val="bg1"/>
                </a:solidFill>
              </a:defRPr>
            </a:lvl1pPr>
          </a:lstStyle>
          <a:p>
            <a:r>
              <a:rPr lang="en-US" dirty="0"/>
              <a:t>Click to edit title</a:t>
            </a:r>
          </a:p>
        </p:txBody>
      </p:sp>
      <p:sp>
        <p:nvSpPr>
          <p:cNvPr id="3" name="Subtitle 2">
            <a:extLst>
              <a:ext uri="{FF2B5EF4-FFF2-40B4-BE49-F238E27FC236}">
                <a16:creationId xmlns:a16="http://schemas.microsoft.com/office/drawing/2014/main" id="{3CD6C706-C91F-8B46-93DD-CDFCC68939CB}"/>
              </a:ext>
            </a:extLst>
          </p:cNvPr>
          <p:cNvSpPr>
            <a:spLocks noGrp="1"/>
          </p:cNvSpPr>
          <p:nvPr>
            <p:ph type="subTitle" idx="1" hasCustomPrompt="1"/>
          </p:nvPr>
        </p:nvSpPr>
        <p:spPr>
          <a:xfrm>
            <a:off x="342900" y="3209544"/>
            <a:ext cx="4343400" cy="340093"/>
          </a:xfrm>
        </p:spPr>
        <p:txBody>
          <a:bodyPr wrap="square">
            <a:spAutoFit/>
          </a:bodyPr>
          <a:lstStyle>
            <a:lvl1pPr marL="0" indent="0" algn="l">
              <a:lnSpc>
                <a:spcPct val="85000"/>
              </a:lnSpc>
              <a:spcAft>
                <a:spcPts val="0"/>
              </a:spcAft>
              <a:buNone/>
              <a:defRPr sz="2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sp>
        <p:nvSpPr>
          <p:cNvPr id="10" name="Text Placeholder 12">
            <a:extLst>
              <a:ext uri="{FF2B5EF4-FFF2-40B4-BE49-F238E27FC236}">
                <a16:creationId xmlns:a16="http://schemas.microsoft.com/office/drawing/2014/main" id="{DA6FBB57-5A1C-634D-A0E9-EA041AA64E0D}"/>
              </a:ext>
            </a:extLst>
          </p:cNvPr>
          <p:cNvSpPr>
            <a:spLocks noGrp="1"/>
          </p:cNvSpPr>
          <p:nvPr>
            <p:ph type="body" sz="quarter" idx="15" hasCustomPrompt="1"/>
          </p:nvPr>
        </p:nvSpPr>
        <p:spPr>
          <a:xfrm>
            <a:off x="342899" y="4507992"/>
            <a:ext cx="4229100" cy="261610"/>
          </a:xfrm>
        </p:spPr>
        <p:txBody>
          <a:bodyPr wrap="square" anchor="b">
            <a:spAutoFit/>
          </a:bodyPr>
          <a:lstStyle>
            <a:lvl1pPr algn="l">
              <a:lnSpc>
                <a:spcPct val="85000"/>
              </a:lnSpc>
              <a:spcAft>
                <a:spcPts val="0"/>
              </a:spcAft>
              <a:defRPr sz="2000">
                <a:solidFill>
                  <a:schemeClr val="bg1"/>
                </a:solidFill>
              </a:defRPr>
            </a:lvl1pPr>
            <a:lvl2pPr marL="114300" indent="0">
              <a:buNone/>
              <a:defRPr/>
            </a:lvl2pPr>
          </a:lstStyle>
          <a:p>
            <a:pPr lvl="0"/>
            <a:r>
              <a:rPr lang="en-US" dirty="0"/>
              <a:t>Click to add presenter</a:t>
            </a:r>
          </a:p>
        </p:txBody>
      </p:sp>
      <p:sp>
        <p:nvSpPr>
          <p:cNvPr id="11" name="Text Placeholder 12">
            <a:extLst>
              <a:ext uri="{FF2B5EF4-FFF2-40B4-BE49-F238E27FC236}">
                <a16:creationId xmlns:a16="http://schemas.microsoft.com/office/drawing/2014/main" id="{13178C98-1627-4440-B3F1-7C51307A7300}"/>
              </a:ext>
            </a:extLst>
          </p:cNvPr>
          <p:cNvSpPr>
            <a:spLocks noGrp="1"/>
          </p:cNvSpPr>
          <p:nvPr>
            <p:ph type="body" sz="quarter" idx="16" hasCustomPrompt="1"/>
          </p:nvPr>
        </p:nvSpPr>
        <p:spPr>
          <a:xfrm>
            <a:off x="342899" y="4846320"/>
            <a:ext cx="4229100" cy="235449"/>
          </a:xfrm>
        </p:spPr>
        <p:txBody>
          <a:bodyPr wrap="square">
            <a:spAutoFit/>
          </a:bodyPr>
          <a:lstStyle>
            <a:lvl1pPr algn="l">
              <a:lnSpc>
                <a:spcPct val="85000"/>
              </a:lnSpc>
              <a:spcAft>
                <a:spcPts val="0"/>
              </a:spcAft>
              <a:defRPr sz="1800">
                <a:solidFill>
                  <a:schemeClr val="accent2"/>
                </a:solidFill>
              </a:defRPr>
            </a:lvl1pPr>
            <a:lvl2pPr marL="114300" indent="0">
              <a:buNone/>
              <a:defRPr/>
            </a:lvl2pPr>
          </a:lstStyle>
          <a:p>
            <a:pPr lvl="0"/>
            <a:r>
              <a:rPr lang="en-US" dirty="0"/>
              <a:t>dd month </a:t>
            </a:r>
            <a:r>
              <a:rPr lang="en-US" dirty="0" err="1"/>
              <a:t>yyyy</a:t>
            </a:r>
            <a:endParaRPr lang="en-US" dirty="0"/>
          </a:p>
        </p:txBody>
      </p:sp>
      <p:pic>
        <p:nvPicPr>
          <p:cNvPr id="17" name="Graphic 16">
            <a:extLst>
              <a:ext uri="{FF2B5EF4-FFF2-40B4-BE49-F238E27FC236}">
                <a16:creationId xmlns:a16="http://schemas.microsoft.com/office/drawing/2014/main" id="{CD935E57-2745-4444-BD64-E881F8AC9EE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900" y="6171652"/>
            <a:ext cx="1219198" cy="463497"/>
          </a:xfrm>
          <a:prstGeom prst="rect">
            <a:avLst/>
          </a:prstGeom>
        </p:spPr>
      </p:pic>
      <p:sp>
        <p:nvSpPr>
          <p:cNvPr id="4" name="Footer Placeholder 2">
            <a:extLst>
              <a:ext uri="{FF2B5EF4-FFF2-40B4-BE49-F238E27FC236}">
                <a16:creationId xmlns:a16="http://schemas.microsoft.com/office/drawing/2014/main" id="{6CEFBE09-6D87-2F32-1B4F-68C10CB66D53}"/>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455316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6="http://schemas.microsoft.com/office/drawing/2014/main"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4ED22108-2842-E244-990F-E63D1007E427}"/>
              </a:ext>
            </a:extLst>
          </p:cNvPr>
          <p:cNvSpPr>
            <a:spLocks noGrp="1"/>
          </p:cNvSpPr>
          <p:nvPr>
            <p:ph type="body" sz="quarter" idx="10" hasCustomPrompt="1"/>
          </p:nvPr>
        </p:nvSpPr>
        <p:spPr>
          <a:xfrm>
            <a:off x="342900" y="2221992"/>
            <a:ext cx="4343400" cy="3835908"/>
          </a:xfrm>
          <a:prstGeom prst="callout1">
            <a:avLst>
              <a:gd name="adj1" fmla="val -16"/>
              <a:gd name="adj2" fmla="val 100150"/>
              <a:gd name="adj3" fmla="val -35"/>
              <a:gd name="adj4" fmla="val 16"/>
            </a:avLst>
          </a:prstGeom>
          <a:ln w="57150">
            <a:solidFill>
              <a:schemeClr val="accent2"/>
            </a:solidFill>
          </a:ln>
        </p:spPr>
        <p:txBody>
          <a:bodyPr tIns="228600" rIns="182880"/>
          <a:lstStyle>
            <a:lvl1pPr>
              <a:lnSpc>
                <a:spcPct val="85000"/>
              </a:lnSpc>
              <a:spcAft>
                <a:spcPts val="1800"/>
              </a:spcAft>
              <a:defRPr sz="3200">
                <a:solidFill>
                  <a:schemeClr val="tx1"/>
                </a:solidFill>
                <a:latin typeface="+mj-lt"/>
              </a:defRPr>
            </a:lvl1pPr>
            <a:lvl2pPr marL="11113" indent="0">
              <a:lnSpc>
                <a:spcPct val="110000"/>
              </a:lnSpc>
              <a:spcAft>
                <a:spcPts val="1800"/>
              </a:spcAft>
              <a:buNone/>
              <a:tabLst/>
              <a:defRPr sz="1200">
                <a:solidFill>
                  <a:schemeClr val="tx1"/>
                </a:solidFill>
                <a:latin typeface="+mn-lt"/>
              </a:defRPr>
            </a:lvl2pPr>
            <a:lvl3pPr marL="11113" indent="-1588">
              <a:buNone/>
              <a:tabLst/>
              <a:defRPr lang="en-US" sz="1200" kern="1200" dirty="0" smtClean="0">
                <a:solidFill>
                  <a:schemeClr val="tx1"/>
                </a:solidFill>
                <a:latin typeface="+mn-lt"/>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p:txBody>
      </p:sp>
      <p:sp>
        <p:nvSpPr>
          <p:cNvPr id="5" name="Footer Placeholder 2">
            <a:extLst>
              <a:ext uri="{FF2B5EF4-FFF2-40B4-BE49-F238E27FC236}">
                <a16:creationId xmlns:a16="http://schemas.microsoft.com/office/drawing/2014/main" id="{87A260ED-D7B8-54FC-5D02-8FD8CFAD08AD}"/>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620806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asvg="http://schemas.microsoft.com/office/drawing/2016/SVG/main"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Dar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ED4F968-EF22-F840-A601-5B9043B7FC95}"/>
              </a:ext>
            </a:extLst>
          </p:cNvPr>
          <p:cNvSpPr>
            <a:spLocks noGrp="1"/>
          </p:cNvSpPr>
          <p:nvPr>
            <p:ph type="body" sz="quarter" idx="10" hasCustomPrompt="1"/>
          </p:nvPr>
        </p:nvSpPr>
        <p:spPr>
          <a:xfrm>
            <a:off x="342900" y="2221992"/>
            <a:ext cx="4343400" cy="3835908"/>
          </a:xfrm>
          <a:prstGeom prst="callout1">
            <a:avLst>
              <a:gd name="adj1" fmla="val -16"/>
              <a:gd name="adj2" fmla="val 100150"/>
              <a:gd name="adj3" fmla="val -35"/>
              <a:gd name="adj4" fmla="val 16"/>
            </a:avLst>
          </a:prstGeom>
          <a:ln w="57150">
            <a:solidFill>
              <a:schemeClr val="accent2"/>
            </a:solidFill>
          </a:ln>
        </p:spPr>
        <p:txBody>
          <a:bodyPr lIns="0" tIns="228600" rIns="182880"/>
          <a:lstStyle>
            <a:lvl1pPr>
              <a:lnSpc>
                <a:spcPct val="85000"/>
              </a:lnSpc>
              <a:spcAft>
                <a:spcPts val="1800"/>
              </a:spcAft>
              <a:defRPr sz="3200">
                <a:solidFill>
                  <a:schemeClr val="bg1"/>
                </a:solidFill>
                <a:latin typeface="+mj-lt"/>
              </a:defRPr>
            </a:lvl1pPr>
            <a:lvl2pPr marL="11113" indent="0">
              <a:lnSpc>
                <a:spcPct val="110000"/>
              </a:lnSpc>
              <a:spcAft>
                <a:spcPts val="1800"/>
              </a:spcAft>
              <a:buNone/>
              <a:tabLst/>
              <a:defRPr sz="1200">
                <a:solidFill>
                  <a:schemeClr val="bg1"/>
                </a:solidFill>
                <a:latin typeface="+mn-lt"/>
              </a:defRPr>
            </a:lvl2pPr>
            <a:lvl3pPr marL="11113" indent="-1588">
              <a:buNone/>
              <a:tabLst/>
              <a:defRPr lang="en-US" sz="1200" kern="1200" dirty="0" smtClean="0">
                <a:solidFill>
                  <a:schemeClr val="bg1"/>
                </a:solidFill>
                <a:latin typeface="+mn-lt"/>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p:txBody>
      </p:sp>
      <p:sp>
        <p:nvSpPr>
          <p:cNvPr id="6" name="Footer Placeholder 2">
            <a:extLst>
              <a:ext uri="{FF2B5EF4-FFF2-40B4-BE49-F238E27FC236}">
                <a16:creationId xmlns:a16="http://schemas.microsoft.com/office/drawing/2014/main" id="{40B81F14-5106-3819-5131-0DD4DB1E6FEB}"/>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bg1"/>
                </a:solidFill>
              </a:rPr>
              <a:t>PRIVILEGED &amp; CONFIDENTIAL</a:t>
            </a:r>
          </a:p>
        </p:txBody>
      </p:sp>
    </p:spTree>
    <p:extLst>
      <p:ext uri="{BB962C8B-B14F-4D97-AF65-F5344CB8AC3E}">
        <p14:creationId xmlns:p14="http://schemas.microsoft.com/office/powerpoint/2010/main" val="2599480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asvg="http://schemas.microsoft.com/office/drawing/2016/SVG/main"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7C700-2226-E847-9003-D2CF534AE682}"/>
              </a:ext>
            </a:extLst>
          </p:cNvPr>
          <p:cNvSpPr>
            <a:spLocks noGrp="1"/>
          </p:cNvSpPr>
          <p:nvPr>
            <p:ph type="ctrTitle" hasCustomPrompt="1"/>
          </p:nvPr>
        </p:nvSpPr>
        <p:spPr>
          <a:xfrm>
            <a:off x="342900" y="1307901"/>
            <a:ext cx="4229100" cy="588623"/>
          </a:xfrm>
        </p:spPr>
        <p:txBody>
          <a:bodyPr wrap="square" anchor="t">
            <a:spAutoFit/>
          </a:bodyPr>
          <a:lstStyle>
            <a:lvl1pPr algn="l">
              <a:lnSpc>
                <a:spcPct val="85000"/>
              </a:lnSpc>
              <a:defRPr sz="4500"/>
            </a:lvl1pPr>
          </a:lstStyle>
          <a:p>
            <a:r>
              <a:rPr lang="en-US" dirty="0"/>
              <a:t>Click to edit title</a:t>
            </a:r>
          </a:p>
        </p:txBody>
      </p:sp>
      <p:sp>
        <p:nvSpPr>
          <p:cNvPr id="3" name="Subtitle 2">
            <a:extLst>
              <a:ext uri="{FF2B5EF4-FFF2-40B4-BE49-F238E27FC236}">
                <a16:creationId xmlns:a16="http://schemas.microsoft.com/office/drawing/2014/main" id="{3CD6C706-C91F-8B46-93DD-CDFCC68939CB}"/>
              </a:ext>
            </a:extLst>
          </p:cNvPr>
          <p:cNvSpPr>
            <a:spLocks noGrp="1"/>
          </p:cNvSpPr>
          <p:nvPr>
            <p:ph type="subTitle" idx="1" hasCustomPrompt="1"/>
          </p:nvPr>
        </p:nvSpPr>
        <p:spPr>
          <a:xfrm>
            <a:off x="342900" y="3206651"/>
            <a:ext cx="4229100" cy="340093"/>
          </a:xfrm>
        </p:spPr>
        <p:txBody>
          <a:bodyPr>
            <a:spAutoFit/>
          </a:bodyPr>
          <a:lstStyle>
            <a:lvl1pPr marL="0" indent="0" algn="l">
              <a:lnSpc>
                <a:spcPct val="85000"/>
              </a:lnSpc>
              <a:spcAft>
                <a:spcPts val="0"/>
              </a:spcAft>
              <a:buNone/>
              <a:defRPr sz="2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sp>
        <p:nvSpPr>
          <p:cNvPr id="10" name="Text Placeholder 12">
            <a:extLst>
              <a:ext uri="{FF2B5EF4-FFF2-40B4-BE49-F238E27FC236}">
                <a16:creationId xmlns:a16="http://schemas.microsoft.com/office/drawing/2014/main" id="{DA6FBB57-5A1C-634D-A0E9-EA041AA64E0D}"/>
              </a:ext>
            </a:extLst>
          </p:cNvPr>
          <p:cNvSpPr>
            <a:spLocks noGrp="1"/>
          </p:cNvSpPr>
          <p:nvPr>
            <p:ph type="body" sz="quarter" idx="15" hasCustomPrompt="1"/>
          </p:nvPr>
        </p:nvSpPr>
        <p:spPr>
          <a:xfrm>
            <a:off x="342900" y="4662309"/>
            <a:ext cx="4229100" cy="261610"/>
          </a:xfrm>
        </p:spPr>
        <p:txBody>
          <a:bodyPr wrap="square" anchor="b">
            <a:spAutoFit/>
          </a:bodyPr>
          <a:lstStyle>
            <a:lvl1pPr>
              <a:lnSpc>
                <a:spcPct val="85000"/>
              </a:lnSpc>
              <a:spcAft>
                <a:spcPts val="0"/>
              </a:spcAft>
              <a:defRPr sz="2000">
                <a:solidFill>
                  <a:schemeClr val="tx2"/>
                </a:solidFill>
              </a:defRPr>
            </a:lvl1pPr>
            <a:lvl2pPr marL="114300" indent="0">
              <a:buNone/>
              <a:defRPr/>
            </a:lvl2pPr>
          </a:lstStyle>
          <a:p>
            <a:pPr lvl="0"/>
            <a:r>
              <a:rPr lang="en-US" dirty="0"/>
              <a:t>Click to add presenter</a:t>
            </a:r>
          </a:p>
        </p:txBody>
      </p:sp>
      <p:sp>
        <p:nvSpPr>
          <p:cNvPr id="11" name="Text Placeholder 12">
            <a:extLst>
              <a:ext uri="{FF2B5EF4-FFF2-40B4-BE49-F238E27FC236}">
                <a16:creationId xmlns:a16="http://schemas.microsoft.com/office/drawing/2014/main" id="{13178C98-1627-4440-B3F1-7C51307A7300}"/>
              </a:ext>
            </a:extLst>
          </p:cNvPr>
          <p:cNvSpPr>
            <a:spLocks noGrp="1"/>
          </p:cNvSpPr>
          <p:nvPr>
            <p:ph type="body" sz="quarter" idx="16" hasCustomPrompt="1"/>
          </p:nvPr>
        </p:nvSpPr>
        <p:spPr>
          <a:xfrm>
            <a:off x="342900" y="5027893"/>
            <a:ext cx="4229100" cy="235449"/>
          </a:xfrm>
        </p:spPr>
        <p:txBody>
          <a:bodyPr wrap="square">
            <a:spAutoFit/>
          </a:bodyPr>
          <a:lstStyle>
            <a:lvl1pPr>
              <a:lnSpc>
                <a:spcPct val="85000"/>
              </a:lnSpc>
              <a:spcAft>
                <a:spcPts val="0"/>
              </a:spcAft>
              <a:defRPr sz="1800">
                <a:solidFill>
                  <a:schemeClr val="accent2"/>
                </a:solidFill>
              </a:defRPr>
            </a:lvl1pPr>
            <a:lvl2pPr marL="114300" indent="0">
              <a:buNone/>
              <a:defRPr/>
            </a:lvl2pPr>
          </a:lstStyle>
          <a:p>
            <a:pPr lvl="0"/>
            <a:r>
              <a:rPr lang="en-US" dirty="0"/>
              <a:t>dd month </a:t>
            </a:r>
            <a:r>
              <a:rPr lang="en-US" dirty="0" err="1"/>
              <a:t>yyyy</a:t>
            </a:r>
            <a:endParaRPr lang="en-US" dirty="0"/>
          </a:p>
        </p:txBody>
      </p:sp>
      <p:cxnSp>
        <p:nvCxnSpPr>
          <p:cNvPr id="16" name="Straight Connector 15">
            <a:extLst>
              <a:ext uri="{FF2B5EF4-FFF2-40B4-BE49-F238E27FC236}">
                <a16:creationId xmlns:a16="http://schemas.microsoft.com/office/drawing/2014/main" id="{48C5732D-8565-5E47-ABA3-79A47B2F75BB}"/>
              </a:ext>
            </a:extLst>
          </p:cNvPr>
          <p:cNvCxnSpPr>
            <a:cxnSpLocks/>
          </p:cNvCxnSpPr>
          <p:nvPr userDrawn="1"/>
        </p:nvCxnSpPr>
        <p:spPr>
          <a:xfrm>
            <a:off x="342900" y="1208205"/>
            <a:ext cx="42291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CD935E57-2745-4444-BD64-E881F8AC9EE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900" y="6171652"/>
            <a:ext cx="1219198" cy="463497"/>
          </a:xfrm>
          <a:prstGeom prst="rect">
            <a:avLst/>
          </a:prstGeom>
        </p:spPr>
      </p:pic>
    </p:spTree>
    <p:extLst>
      <p:ext uri="{BB962C8B-B14F-4D97-AF65-F5344CB8AC3E}">
        <p14:creationId xmlns:p14="http://schemas.microsoft.com/office/powerpoint/2010/main" val="29521857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asvg="http://schemas.microsoft.com/office/drawing/2016/SVG/main" xmlns:p15="http://schemas.microsoft.com/office/powerpoint/2012/main"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4ED22108-2842-E244-990F-E63D1007E427}"/>
              </a:ext>
            </a:extLst>
          </p:cNvPr>
          <p:cNvSpPr>
            <a:spLocks noGrp="1"/>
          </p:cNvSpPr>
          <p:nvPr>
            <p:ph type="body" sz="quarter" idx="10" hasCustomPrompt="1"/>
          </p:nvPr>
        </p:nvSpPr>
        <p:spPr>
          <a:xfrm>
            <a:off x="342900" y="2221992"/>
            <a:ext cx="4343400" cy="3835908"/>
          </a:xfrm>
          <a:prstGeom prst="callout1">
            <a:avLst>
              <a:gd name="adj1" fmla="val -16"/>
              <a:gd name="adj2" fmla="val 100150"/>
              <a:gd name="adj3" fmla="val -35"/>
              <a:gd name="adj4" fmla="val 16"/>
            </a:avLst>
          </a:prstGeom>
          <a:ln w="57150">
            <a:solidFill>
              <a:schemeClr val="accent2"/>
            </a:solidFill>
          </a:ln>
        </p:spPr>
        <p:txBody>
          <a:bodyPr tIns="228600" rIns="182880"/>
          <a:lstStyle>
            <a:lvl1pPr>
              <a:lnSpc>
                <a:spcPct val="85000"/>
              </a:lnSpc>
              <a:spcAft>
                <a:spcPts val="1800"/>
              </a:spcAft>
              <a:defRPr sz="3200">
                <a:solidFill>
                  <a:schemeClr val="tx1"/>
                </a:solidFill>
                <a:latin typeface="+mj-lt"/>
              </a:defRPr>
            </a:lvl1pPr>
            <a:lvl2pPr marL="11113" indent="0">
              <a:lnSpc>
                <a:spcPct val="110000"/>
              </a:lnSpc>
              <a:spcAft>
                <a:spcPts val="1800"/>
              </a:spcAft>
              <a:buNone/>
              <a:tabLst/>
              <a:defRPr sz="1200">
                <a:solidFill>
                  <a:schemeClr val="tx1"/>
                </a:solidFill>
                <a:latin typeface="+mn-lt"/>
              </a:defRPr>
            </a:lvl2pPr>
            <a:lvl3pPr marL="11113" indent="-1588">
              <a:buNone/>
              <a:tabLst/>
              <a:defRPr lang="en-US" sz="1200" kern="1200" dirty="0" smtClean="0">
                <a:solidFill>
                  <a:schemeClr val="tx1"/>
                </a:solidFill>
                <a:latin typeface="+mn-lt"/>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p:txBody>
      </p:sp>
      <p:sp>
        <p:nvSpPr>
          <p:cNvPr id="8" name="Freeform 19">
            <a:extLst>
              <a:ext uri="{FF2B5EF4-FFF2-40B4-BE49-F238E27FC236}">
                <a16:creationId xmlns:a16="http://schemas.microsoft.com/office/drawing/2014/main" id="{5CFE1DBF-A061-44F8-ADAC-24D179462A4A}"/>
              </a:ext>
            </a:extLst>
          </p:cNvPr>
          <p:cNvSpPr/>
          <p:nvPr userDrawn="1"/>
        </p:nvSpPr>
        <p:spPr>
          <a:xfrm>
            <a:off x="4325512" y="0"/>
            <a:ext cx="4818488" cy="6858000"/>
          </a:xfrm>
          <a:custGeom>
            <a:avLst/>
            <a:gdLst>
              <a:gd name="connsiteX0" fmla="*/ 1268700 w 4818488"/>
              <a:gd name="connsiteY0" fmla="*/ 0 h 6858000"/>
              <a:gd name="connsiteX1" fmla="*/ 4818488 w 4818488"/>
              <a:gd name="connsiteY1" fmla="*/ 0 h 6858000"/>
              <a:gd name="connsiteX2" fmla="*/ 4818488 w 4818488"/>
              <a:gd name="connsiteY2" fmla="*/ 672449 h 6858000"/>
              <a:gd name="connsiteX3" fmla="*/ 4146769 w 4818488"/>
              <a:gd name="connsiteY3" fmla="*/ 1099300 h 6858000"/>
              <a:gd name="connsiteX4" fmla="*/ 3628422 w 4818488"/>
              <a:gd name="connsiteY4" fmla="*/ 497251 h 6858000"/>
              <a:gd name="connsiteX5" fmla="*/ 3174870 w 4818488"/>
              <a:gd name="connsiteY5" fmla="*/ 357489 h 6858000"/>
              <a:gd name="connsiteX6" fmla="*/ 2559334 w 4818488"/>
              <a:gd name="connsiteY6" fmla="*/ 561756 h 6858000"/>
              <a:gd name="connsiteX7" fmla="*/ 2343356 w 4818488"/>
              <a:gd name="connsiteY7" fmla="*/ 1077798 h 6858000"/>
              <a:gd name="connsiteX8" fmla="*/ 2483742 w 4818488"/>
              <a:gd name="connsiteY8" fmla="*/ 1583090 h 6858000"/>
              <a:gd name="connsiteX9" fmla="*/ 2829306 w 4818488"/>
              <a:gd name="connsiteY9" fmla="*/ 2056129 h 6858000"/>
              <a:gd name="connsiteX10" fmla="*/ 4665115 w 4818488"/>
              <a:gd name="connsiteY10" fmla="*/ 4281561 h 6858000"/>
              <a:gd name="connsiteX11" fmla="*/ 4818488 w 4818488"/>
              <a:gd name="connsiteY11" fmla="*/ 4095676 h 6858000"/>
              <a:gd name="connsiteX12" fmla="*/ 4818488 w 4818488"/>
              <a:gd name="connsiteY12" fmla="*/ 6572728 h 6858000"/>
              <a:gd name="connsiteX13" fmla="*/ 4611121 w 4818488"/>
              <a:gd name="connsiteY13" fmla="*/ 6324229 h 6858000"/>
              <a:gd name="connsiteX14" fmla="*/ 3979386 w 4818488"/>
              <a:gd name="connsiteY14" fmla="*/ 6823137 h 6858000"/>
              <a:gd name="connsiteX15" fmla="*/ 3916821 w 4818488"/>
              <a:gd name="connsiteY15" fmla="*/ 6858000 h 6858000"/>
              <a:gd name="connsiteX16" fmla="*/ 1023319 w 4818488"/>
              <a:gd name="connsiteY16" fmla="*/ 6858000 h 6858000"/>
              <a:gd name="connsiteX17" fmla="*/ 963800 w 4818488"/>
              <a:gd name="connsiteY17" fmla="*/ 6825489 h 6858000"/>
              <a:gd name="connsiteX18" fmla="*/ 615536 w 4818488"/>
              <a:gd name="connsiteY18" fmla="*/ 6560748 h 6858000"/>
              <a:gd name="connsiteX19" fmla="*/ 151184 w 4818488"/>
              <a:gd name="connsiteY19" fmla="*/ 5861940 h 6858000"/>
              <a:gd name="connsiteX20" fmla="*/ 0 w 4818488"/>
              <a:gd name="connsiteY20" fmla="*/ 5023372 h 6858000"/>
              <a:gd name="connsiteX21" fmla="*/ 323966 w 4818488"/>
              <a:gd name="connsiteY21" fmla="*/ 3797772 h 6858000"/>
              <a:gd name="connsiteX22" fmla="*/ 1501044 w 4818488"/>
              <a:gd name="connsiteY22" fmla="*/ 2615174 h 6858000"/>
              <a:gd name="connsiteX23" fmla="*/ 1479446 w 4818488"/>
              <a:gd name="connsiteY23" fmla="*/ 2582922 h 6858000"/>
              <a:gd name="connsiteX24" fmla="*/ 1047491 w 4818488"/>
              <a:gd name="connsiteY24" fmla="*/ 1851862 h 6858000"/>
              <a:gd name="connsiteX25" fmla="*/ 917905 w 4818488"/>
              <a:gd name="connsiteY25" fmla="*/ 1088549 h 6858000"/>
              <a:gd name="connsiteX26" fmla="*/ 1058290 w 4818488"/>
              <a:gd name="connsiteY26" fmla="*/ 368240 h 6858000"/>
              <a:gd name="connsiteX27" fmla="*/ 1236472 w 4818488"/>
              <a:gd name="connsiteY27" fmla="*/ 41682 h 6858000"/>
              <a:gd name="connsiteX28" fmla="*/ 1268700 w 4818488"/>
              <a:gd name="connsiteY28" fmla="*/ 0 h 6858000"/>
              <a:gd name="connsiteX29" fmla="*/ 2278563 w 4818488"/>
              <a:gd name="connsiteY29" fmla="*/ 3550501 h 6858000"/>
              <a:gd name="connsiteX30" fmla="*/ 1587435 w 4818488"/>
              <a:gd name="connsiteY30" fmla="*/ 4249308 h 6858000"/>
              <a:gd name="connsiteX31" fmla="*/ 1414653 w 4818488"/>
              <a:gd name="connsiteY31" fmla="*/ 4937365 h 6858000"/>
              <a:gd name="connsiteX32" fmla="*/ 1695424 w 4818488"/>
              <a:gd name="connsiteY32" fmla="*/ 5657674 h 6858000"/>
              <a:gd name="connsiteX33" fmla="*/ 2559334 w 4818488"/>
              <a:gd name="connsiteY33" fmla="*/ 5937197 h 6858000"/>
              <a:gd name="connsiteX34" fmla="*/ 3261261 w 4818488"/>
              <a:gd name="connsiteY34" fmla="*/ 5765183 h 6858000"/>
              <a:gd name="connsiteX35" fmla="*/ 3779607 w 4818488"/>
              <a:gd name="connsiteY35" fmla="*/ 5335147 h 6858000"/>
              <a:gd name="connsiteX36" fmla="*/ 2278563 w 4818488"/>
              <a:gd name="connsiteY36" fmla="*/ 35505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18488" h="6858000">
                <a:moveTo>
                  <a:pt x="1268700" y="0"/>
                </a:moveTo>
                <a:lnTo>
                  <a:pt x="4818488" y="0"/>
                </a:lnTo>
                <a:lnTo>
                  <a:pt x="4818488" y="672449"/>
                </a:lnTo>
                <a:lnTo>
                  <a:pt x="4146769" y="1099300"/>
                </a:lnTo>
                <a:cubicBezTo>
                  <a:pt x="3952389" y="787524"/>
                  <a:pt x="3779607" y="594009"/>
                  <a:pt x="3628422" y="497251"/>
                </a:cubicBezTo>
                <a:cubicBezTo>
                  <a:pt x="3466439" y="400493"/>
                  <a:pt x="3315255" y="357489"/>
                  <a:pt x="3174870" y="357489"/>
                </a:cubicBezTo>
                <a:cubicBezTo>
                  <a:pt x="2915697" y="357489"/>
                  <a:pt x="2699719" y="421994"/>
                  <a:pt x="2559334" y="561756"/>
                </a:cubicBezTo>
                <a:cubicBezTo>
                  <a:pt x="2418948" y="701517"/>
                  <a:pt x="2343356" y="873531"/>
                  <a:pt x="2343356" y="1077798"/>
                </a:cubicBezTo>
                <a:cubicBezTo>
                  <a:pt x="2343356" y="1249812"/>
                  <a:pt x="2397351" y="1421826"/>
                  <a:pt x="2483742" y="1583090"/>
                </a:cubicBezTo>
                <a:cubicBezTo>
                  <a:pt x="2580932" y="1744353"/>
                  <a:pt x="2688920" y="1905616"/>
                  <a:pt x="2829306" y="2056129"/>
                </a:cubicBezTo>
                <a:lnTo>
                  <a:pt x="4665115" y="4281561"/>
                </a:lnTo>
                <a:lnTo>
                  <a:pt x="4818488" y="4095676"/>
                </a:lnTo>
                <a:lnTo>
                  <a:pt x="4818488" y="6572728"/>
                </a:lnTo>
                <a:lnTo>
                  <a:pt x="4611121" y="6324229"/>
                </a:lnTo>
                <a:cubicBezTo>
                  <a:pt x="4424841" y="6517745"/>
                  <a:pt x="4214262" y="6681024"/>
                  <a:pt x="3979386" y="6823137"/>
                </a:cubicBezTo>
                <a:lnTo>
                  <a:pt x="3916821" y="6858000"/>
                </a:lnTo>
                <a:lnTo>
                  <a:pt x="1023319" y="6858000"/>
                </a:lnTo>
                <a:lnTo>
                  <a:pt x="963800" y="6825489"/>
                </a:lnTo>
                <a:cubicBezTo>
                  <a:pt x="834214" y="6746201"/>
                  <a:pt x="718126" y="6657506"/>
                  <a:pt x="615536" y="6560748"/>
                </a:cubicBezTo>
                <a:cubicBezTo>
                  <a:pt x="410357" y="6356481"/>
                  <a:pt x="259173" y="6130712"/>
                  <a:pt x="151184" y="5861940"/>
                </a:cubicBezTo>
                <a:cubicBezTo>
                  <a:pt x="53994" y="5593168"/>
                  <a:pt x="0" y="5313646"/>
                  <a:pt x="0" y="5023372"/>
                </a:cubicBezTo>
                <a:cubicBezTo>
                  <a:pt x="0" y="4593336"/>
                  <a:pt x="107989" y="4184803"/>
                  <a:pt x="323966" y="3797772"/>
                </a:cubicBezTo>
                <a:cubicBezTo>
                  <a:pt x="550743" y="3410740"/>
                  <a:pt x="939502" y="3012957"/>
                  <a:pt x="1501044" y="2615174"/>
                </a:cubicBezTo>
                <a:lnTo>
                  <a:pt x="1479446" y="2582922"/>
                </a:lnTo>
                <a:cubicBezTo>
                  <a:pt x="1274268" y="2346402"/>
                  <a:pt x="1133882" y="2099132"/>
                  <a:pt x="1047491" y="1851862"/>
                </a:cubicBezTo>
                <a:cubicBezTo>
                  <a:pt x="961100" y="1604591"/>
                  <a:pt x="917905" y="1346570"/>
                  <a:pt x="917905" y="1088549"/>
                </a:cubicBezTo>
                <a:cubicBezTo>
                  <a:pt x="917905" y="841279"/>
                  <a:pt x="961100" y="594009"/>
                  <a:pt x="1058290" y="368240"/>
                </a:cubicBezTo>
                <a:cubicBezTo>
                  <a:pt x="1106885" y="249981"/>
                  <a:pt x="1166279" y="142472"/>
                  <a:pt x="1236472" y="41682"/>
                </a:cubicBezTo>
                <a:lnTo>
                  <a:pt x="1268700" y="0"/>
                </a:lnTo>
                <a:close/>
                <a:moveTo>
                  <a:pt x="2278563" y="3550501"/>
                </a:moveTo>
                <a:cubicBezTo>
                  <a:pt x="1943798" y="3808522"/>
                  <a:pt x="1706223" y="4034291"/>
                  <a:pt x="1587435" y="4249308"/>
                </a:cubicBezTo>
                <a:cubicBezTo>
                  <a:pt x="1468647" y="4453575"/>
                  <a:pt x="1414653" y="4690095"/>
                  <a:pt x="1414653" y="4937365"/>
                </a:cubicBezTo>
                <a:cubicBezTo>
                  <a:pt x="1414653" y="5227639"/>
                  <a:pt x="1511843" y="5474909"/>
                  <a:pt x="1695424" y="5657674"/>
                </a:cubicBezTo>
                <a:cubicBezTo>
                  <a:pt x="1879005" y="5840439"/>
                  <a:pt x="2170574" y="5937197"/>
                  <a:pt x="2559334" y="5937197"/>
                </a:cubicBezTo>
                <a:cubicBezTo>
                  <a:pt x="2840105" y="5937197"/>
                  <a:pt x="3066881" y="5883442"/>
                  <a:pt x="3261261" y="5765183"/>
                </a:cubicBezTo>
                <a:cubicBezTo>
                  <a:pt x="3455641" y="5646923"/>
                  <a:pt x="3628422" y="5507161"/>
                  <a:pt x="3779607" y="5335147"/>
                </a:cubicBezTo>
                <a:lnTo>
                  <a:pt x="2278563" y="3550501"/>
                </a:lnTo>
                <a:close/>
              </a:path>
            </a:pathLst>
          </a:custGeom>
          <a:solidFill>
            <a:schemeClr val="accent1">
              <a:lumMod val="20000"/>
              <a:lumOff val="80000"/>
              <a:alpha val="50000"/>
            </a:schemeClr>
          </a:solidFill>
          <a:ln w="75158" cap="flat">
            <a:noFill/>
            <a:prstDash val="solid"/>
            <a:miter/>
          </a:ln>
        </p:spPr>
        <p:txBody>
          <a:bodyPr wrap="square" rtlCol="0" anchor="ctr">
            <a:noAutofit/>
          </a:bodyP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Light" charset="0"/>
              <a:ea typeface="+mn-ea"/>
              <a:cs typeface="Calibri Light"/>
            </a:endParaRPr>
          </a:p>
        </p:txBody>
      </p:sp>
      <p:sp>
        <p:nvSpPr>
          <p:cNvPr id="5" name="Footer Placeholder 2">
            <a:extLst>
              <a:ext uri="{FF2B5EF4-FFF2-40B4-BE49-F238E27FC236}">
                <a16:creationId xmlns:a16="http://schemas.microsoft.com/office/drawing/2014/main" id="{5EE87D41-D4F8-B864-D5DC-882A1FA3F5EF}"/>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2197531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asvg="http://schemas.microsoft.com/office/drawing/2016/SVG/main"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2 (Dar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ED4F968-EF22-F840-A601-5B9043B7FC95}"/>
              </a:ext>
            </a:extLst>
          </p:cNvPr>
          <p:cNvSpPr>
            <a:spLocks noGrp="1"/>
          </p:cNvSpPr>
          <p:nvPr>
            <p:ph type="body" sz="quarter" idx="10" hasCustomPrompt="1"/>
          </p:nvPr>
        </p:nvSpPr>
        <p:spPr>
          <a:xfrm>
            <a:off x="342900" y="2221992"/>
            <a:ext cx="4343400" cy="3835908"/>
          </a:xfrm>
          <a:prstGeom prst="callout1">
            <a:avLst>
              <a:gd name="adj1" fmla="val -16"/>
              <a:gd name="adj2" fmla="val 100150"/>
              <a:gd name="adj3" fmla="val -35"/>
              <a:gd name="adj4" fmla="val 16"/>
            </a:avLst>
          </a:prstGeom>
          <a:ln w="57150">
            <a:solidFill>
              <a:schemeClr val="accent2"/>
            </a:solidFill>
          </a:ln>
        </p:spPr>
        <p:txBody>
          <a:bodyPr lIns="0" tIns="228600" rIns="182880"/>
          <a:lstStyle>
            <a:lvl1pPr>
              <a:lnSpc>
                <a:spcPct val="85000"/>
              </a:lnSpc>
              <a:spcAft>
                <a:spcPts val="1800"/>
              </a:spcAft>
              <a:defRPr sz="3200">
                <a:solidFill>
                  <a:schemeClr val="bg1"/>
                </a:solidFill>
                <a:latin typeface="+mj-lt"/>
              </a:defRPr>
            </a:lvl1pPr>
            <a:lvl2pPr marL="11113" indent="0">
              <a:lnSpc>
                <a:spcPct val="110000"/>
              </a:lnSpc>
              <a:spcAft>
                <a:spcPts val="1800"/>
              </a:spcAft>
              <a:buNone/>
              <a:tabLst/>
              <a:defRPr sz="1200">
                <a:solidFill>
                  <a:schemeClr val="bg1"/>
                </a:solidFill>
                <a:latin typeface="+mn-lt"/>
              </a:defRPr>
            </a:lvl2pPr>
            <a:lvl3pPr marL="11113" indent="-1588">
              <a:buNone/>
              <a:tabLst/>
              <a:defRPr lang="en-US" sz="1200" kern="1200" dirty="0" smtClean="0">
                <a:solidFill>
                  <a:schemeClr val="bg1"/>
                </a:solidFill>
                <a:latin typeface="+mn-lt"/>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p:txBody>
      </p:sp>
      <p:sp>
        <p:nvSpPr>
          <p:cNvPr id="9" name="Freeform 19">
            <a:extLst>
              <a:ext uri="{FF2B5EF4-FFF2-40B4-BE49-F238E27FC236}">
                <a16:creationId xmlns:a16="http://schemas.microsoft.com/office/drawing/2014/main" id="{981FFED3-8B93-40C6-BC38-AC80812A4EBF}"/>
              </a:ext>
            </a:extLst>
          </p:cNvPr>
          <p:cNvSpPr/>
          <p:nvPr userDrawn="1"/>
        </p:nvSpPr>
        <p:spPr>
          <a:xfrm>
            <a:off x="4325512" y="0"/>
            <a:ext cx="4818488" cy="6858000"/>
          </a:xfrm>
          <a:custGeom>
            <a:avLst/>
            <a:gdLst>
              <a:gd name="connsiteX0" fmla="*/ 1268700 w 4818488"/>
              <a:gd name="connsiteY0" fmla="*/ 0 h 6858000"/>
              <a:gd name="connsiteX1" fmla="*/ 4818488 w 4818488"/>
              <a:gd name="connsiteY1" fmla="*/ 0 h 6858000"/>
              <a:gd name="connsiteX2" fmla="*/ 4818488 w 4818488"/>
              <a:gd name="connsiteY2" fmla="*/ 672449 h 6858000"/>
              <a:gd name="connsiteX3" fmla="*/ 4146769 w 4818488"/>
              <a:gd name="connsiteY3" fmla="*/ 1099300 h 6858000"/>
              <a:gd name="connsiteX4" fmla="*/ 3628422 w 4818488"/>
              <a:gd name="connsiteY4" fmla="*/ 497251 h 6858000"/>
              <a:gd name="connsiteX5" fmla="*/ 3174870 w 4818488"/>
              <a:gd name="connsiteY5" fmla="*/ 357489 h 6858000"/>
              <a:gd name="connsiteX6" fmla="*/ 2559334 w 4818488"/>
              <a:gd name="connsiteY6" fmla="*/ 561756 h 6858000"/>
              <a:gd name="connsiteX7" fmla="*/ 2343356 w 4818488"/>
              <a:gd name="connsiteY7" fmla="*/ 1077798 h 6858000"/>
              <a:gd name="connsiteX8" fmla="*/ 2483742 w 4818488"/>
              <a:gd name="connsiteY8" fmla="*/ 1583090 h 6858000"/>
              <a:gd name="connsiteX9" fmla="*/ 2829306 w 4818488"/>
              <a:gd name="connsiteY9" fmla="*/ 2056129 h 6858000"/>
              <a:gd name="connsiteX10" fmla="*/ 4665115 w 4818488"/>
              <a:gd name="connsiteY10" fmla="*/ 4281561 h 6858000"/>
              <a:gd name="connsiteX11" fmla="*/ 4818488 w 4818488"/>
              <a:gd name="connsiteY11" fmla="*/ 4095676 h 6858000"/>
              <a:gd name="connsiteX12" fmla="*/ 4818488 w 4818488"/>
              <a:gd name="connsiteY12" fmla="*/ 6572728 h 6858000"/>
              <a:gd name="connsiteX13" fmla="*/ 4611121 w 4818488"/>
              <a:gd name="connsiteY13" fmla="*/ 6324229 h 6858000"/>
              <a:gd name="connsiteX14" fmla="*/ 3979386 w 4818488"/>
              <a:gd name="connsiteY14" fmla="*/ 6823137 h 6858000"/>
              <a:gd name="connsiteX15" fmla="*/ 3916821 w 4818488"/>
              <a:gd name="connsiteY15" fmla="*/ 6858000 h 6858000"/>
              <a:gd name="connsiteX16" fmla="*/ 1023319 w 4818488"/>
              <a:gd name="connsiteY16" fmla="*/ 6858000 h 6858000"/>
              <a:gd name="connsiteX17" fmla="*/ 963800 w 4818488"/>
              <a:gd name="connsiteY17" fmla="*/ 6825489 h 6858000"/>
              <a:gd name="connsiteX18" fmla="*/ 615536 w 4818488"/>
              <a:gd name="connsiteY18" fmla="*/ 6560748 h 6858000"/>
              <a:gd name="connsiteX19" fmla="*/ 151184 w 4818488"/>
              <a:gd name="connsiteY19" fmla="*/ 5861940 h 6858000"/>
              <a:gd name="connsiteX20" fmla="*/ 0 w 4818488"/>
              <a:gd name="connsiteY20" fmla="*/ 5023372 h 6858000"/>
              <a:gd name="connsiteX21" fmla="*/ 323966 w 4818488"/>
              <a:gd name="connsiteY21" fmla="*/ 3797772 h 6858000"/>
              <a:gd name="connsiteX22" fmla="*/ 1501044 w 4818488"/>
              <a:gd name="connsiteY22" fmla="*/ 2615174 h 6858000"/>
              <a:gd name="connsiteX23" fmla="*/ 1479446 w 4818488"/>
              <a:gd name="connsiteY23" fmla="*/ 2582922 h 6858000"/>
              <a:gd name="connsiteX24" fmla="*/ 1047491 w 4818488"/>
              <a:gd name="connsiteY24" fmla="*/ 1851862 h 6858000"/>
              <a:gd name="connsiteX25" fmla="*/ 917905 w 4818488"/>
              <a:gd name="connsiteY25" fmla="*/ 1088549 h 6858000"/>
              <a:gd name="connsiteX26" fmla="*/ 1058290 w 4818488"/>
              <a:gd name="connsiteY26" fmla="*/ 368240 h 6858000"/>
              <a:gd name="connsiteX27" fmla="*/ 1236472 w 4818488"/>
              <a:gd name="connsiteY27" fmla="*/ 41682 h 6858000"/>
              <a:gd name="connsiteX28" fmla="*/ 1268700 w 4818488"/>
              <a:gd name="connsiteY28" fmla="*/ 0 h 6858000"/>
              <a:gd name="connsiteX29" fmla="*/ 2278563 w 4818488"/>
              <a:gd name="connsiteY29" fmla="*/ 3550501 h 6858000"/>
              <a:gd name="connsiteX30" fmla="*/ 1587435 w 4818488"/>
              <a:gd name="connsiteY30" fmla="*/ 4249308 h 6858000"/>
              <a:gd name="connsiteX31" fmla="*/ 1414653 w 4818488"/>
              <a:gd name="connsiteY31" fmla="*/ 4937365 h 6858000"/>
              <a:gd name="connsiteX32" fmla="*/ 1695424 w 4818488"/>
              <a:gd name="connsiteY32" fmla="*/ 5657674 h 6858000"/>
              <a:gd name="connsiteX33" fmla="*/ 2559334 w 4818488"/>
              <a:gd name="connsiteY33" fmla="*/ 5937197 h 6858000"/>
              <a:gd name="connsiteX34" fmla="*/ 3261261 w 4818488"/>
              <a:gd name="connsiteY34" fmla="*/ 5765183 h 6858000"/>
              <a:gd name="connsiteX35" fmla="*/ 3779607 w 4818488"/>
              <a:gd name="connsiteY35" fmla="*/ 5335147 h 6858000"/>
              <a:gd name="connsiteX36" fmla="*/ 2278563 w 4818488"/>
              <a:gd name="connsiteY36" fmla="*/ 35505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18488" h="6858000">
                <a:moveTo>
                  <a:pt x="1268700" y="0"/>
                </a:moveTo>
                <a:lnTo>
                  <a:pt x="4818488" y="0"/>
                </a:lnTo>
                <a:lnTo>
                  <a:pt x="4818488" y="672449"/>
                </a:lnTo>
                <a:lnTo>
                  <a:pt x="4146769" y="1099300"/>
                </a:lnTo>
                <a:cubicBezTo>
                  <a:pt x="3952389" y="787524"/>
                  <a:pt x="3779607" y="594009"/>
                  <a:pt x="3628422" y="497251"/>
                </a:cubicBezTo>
                <a:cubicBezTo>
                  <a:pt x="3466439" y="400493"/>
                  <a:pt x="3315255" y="357489"/>
                  <a:pt x="3174870" y="357489"/>
                </a:cubicBezTo>
                <a:cubicBezTo>
                  <a:pt x="2915697" y="357489"/>
                  <a:pt x="2699719" y="421994"/>
                  <a:pt x="2559334" y="561756"/>
                </a:cubicBezTo>
                <a:cubicBezTo>
                  <a:pt x="2418948" y="701517"/>
                  <a:pt x="2343356" y="873531"/>
                  <a:pt x="2343356" y="1077798"/>
                </a:cubicBezTo>
                <a:cubicBezTo>
                  <a:pt x="2343356" y="1249812"/>
                  <a:pt x="2397351" y="1421826"/>
                  <a:pt x="2483742" y="1583090"/>
                </a:cubicBezTo>
                <a:cubicBezTo>
                  <a:pt x="2580932" y="1744353"/>
                  <a:pt x="2688920" y="1905616"/>
                  <a:pt x="2829306" y="2056129"/>
                </a:cubicBezTo>
                <a:lnTo>
                  <a:pt x="4665115" y="4281561"/>
                </a:lnTo>
                <a:lnTo>
                  <a:pt x="4818488" y="4095676"/>
                </a:lnTo>
                <a:lnTo>
                  <a:pt x="4818488" y="6572728"/>
                </a:lnTo>
                <a:lnTo>
                  <a:pt x="4611121" y="6324229"/>
                </a:lnTo>
                <a:cubicBezTo>
                  <a:pt x="4424841" y="6517745"/>
                  <a:pt x="4214262" y="6681024"/>
                  <a:pt x="3979386" y="6823137"/>
                </a:cubicBezTo>
                <a:lnTo>
                  <a:pt x="3916821" y="6858000"/>
                </a:lnTo>
                <a:lnTo>
                  <a:pt x="1023319" y="6858000"/>
                </a:lnTo>
                <a:lnTo>
                  <a:pt x="963800" y="6825489"/>
                </a:lnTo>
                <a:cubicBezTo>
                  <a:pt x="834214" y="6746201"/>
                  <a:pt x="718126" y="6657506"/>
                  <a:pt x="615536" y="6560748"/>
                </a:cubicBezTo>
                <a:cubicBezTo>
                  <a:pt x="410357" y="6356481"/>
                  <a:pt x="259173" y="6130712"/>
                  <a:pt x="151184" y="5861940"/>
                </a:cubicBezTo>
                <a:cubicBezTo>
                  <a:pt x="53994" y="5593168"/>
                  <a:pt x="0" y="5313646"/>
                  <a:pt x="0" y="5023372"/>
                </a:cubicBezTo>
                <a:cubicBezTo>
                  <a:pt x="0" y="4593336"/>
                  <a:pt x="107989" y="4184803"/>
                  <a:pt x="323966" y="3797772"/>
                </a:cubicBezTo>
                <a:cubicBezTo>
                  <a:pt x="550743" y="3410740"/>
                  <a:pt x="939502" y="3012957"/>
                  <a:pt x="1501044" y="2615174"/>
                </a:cubicBezTo>
                <a:lnTo>
                  <a:pt x="1479446" y="2582922"/>
                </a:lnTo>
                <a:cubicBezTo>
                  <a:pt x="1274268" y="2346402"/>
                  <a:pt x="1133882" y="2099132"/>
                  <a:pt x="1047491" y="1851862"/>
                </a:cubicBezTo>
                <a:cubicBezTo>
                  <a:pt x="961100" y="1604591"/>
                  <a:pt x="917905" y="1346570"/>
                  <a:pt x="917905" y="1088549"/>
                </a:cubicBezTo>
                <a:cubicBezTo>
                  <a:pt x="917905" y="841279"/>
                  <a:pt x="961100" y="594009"/>
                  <a:pt x="1058290" y="368240"/>
                </a:cubicBezTo>
                <a:cubicBezTo>
                  <a:pt x="1106885" y="249981"/>
                  <a:pt x="1166279" y="142472"/>
                  <a:pt x="1236472" y="41682"/>
                </a:cubicBezTo>
                <a:lnTo>
                  <a:pt x="1268700" y="0"/>
                </a:lnTo>
                <a:close/>
                <a:moveTo>
                  <a:pt x="2278563" y="3550501"/>
                </a:moveTo>
                <a:cubicBezTo>
                  <a:pt x="1943798" y="3808522"/>
                  <a:pt x="1706223" y="4034291"/>
                  <a:pt x="1587435" y="4249308"/>
                </a:cubicBezTo>
                <a:cubicBezTo>
                  <a:pt x="1468647" y="4453575"/>
                  <a:pt x="1414653" y="4690095"/>
                  <a:pt x="1414653" y="4937365"/>
                </a:cubicBezTo>
                <a:cubicBezTo>
                  <a:pt x="1414653" y="5227639"/>
                  <a:pt x="1511843" y="5474909"/>
                  <a:pt x="1695424" y="5657674"/>
                </a:cubicBezTo>
                <a:cubicBezTo>
                  <a:pt x="1879005" y="5840439"/>
                  <a:pt x="2170574" y="5937197"/>
                  <a:pt x="2559334" y="5937197"/>
                </a:cubicBezTo>
                <a:cubicBezTo>
                  <a:pt x="2840105" y="5937197"/>
                  <a:pt x="3066881" y="5883442"/>
                  <a:pt x="3261261" y="5765183"/>
                </a:cubicBezTo>
                <a:cubicBezTo>
                  <a:pt x="3455641" y="5646923"/>
                  <a:pt x="3628422" y="5507161"/>
                  <a:pt x="3779607" y="5335147"/>
                </a:cubicBezTo>
                <a:lnTo>
                  <a:pt x="2278563" y="3550501"/>
                </a:lnTo>
                <a:close/>
              </a:path>
            </a:pathLst>
          </a:custGeom>
          <a:solidFill>
            <a:schemeClr val="tx2">
              <a:lumMod val="75000"/>
              <a:alpha val="50000"/>
            </a:schemeClr>
          </a:solidFill>
          <a:ln w="75158" cap="flat">
            <a:noFill/>
            <a:prstDash val="solid"/>
            <a:miter/>
          </a:ln>
        </p:spPr>
        <p:txBody>
          <a:bodyPr wrap="square" rtlCol="0" anchor="ctr">
            <a:noAutofit/>
          </a:bodyP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Light" charset="0"/>
              <a:ea typeface="+mn-ea"/>
              <a:cs typeface="Calibri Light"/>
            </a:endParaRPr>
          </a:p>
        </p:txBody>
      </p:sp>
      <p:sp>
        <p:nvSpPr>
          <p:cNvPr id="4" name="Footer Placeholder 2">
            <a:extLst>
              <a:ext uri="{FF2B5EF4-FFF2-40B4-BE49-F238E27FC236}">
                <a16:creationId xmlns:a16="http://schemas.microsoft.com/office/drawing/2014/main" id="{BE8114CD-FA85-1A77-D599-92C5F7E47645}"/>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bg1"/>
                </a:solidFill>
              </a:rPr>
              <a:t>PRIVILEGED &amp; CONFIDENTIAL</a:t>
            </a:r>
          </a:p>
        </p:txBody>
      </p:sp>
    </p:spTree>
    <p:extLst>
      <p:ext uri="{BB962C8B-B14F-4D97-AF65-F5344CB8AC3E}">
        <p14:creationId xmlns:p14="http://schemas.microsoft.com/office/powerpoint/2010/main" val="3830393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asvg="http://schemas.microsoft.com/office/drawing/2016/SVG/main"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Box">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4FFF4274-7E26-DC4C-A1F8-8E791595D883}"/>
              </a:ext>
            </a:extLst>
          </p:cNvPr>
          <p:cNvSpPr>
            <a:spLocks noGrp="1"/>
          </p:cNvSpPr>
          <p:nvPr>
            <p:ph type="pic" sz="quarter" idx="12" hasCustomPrompt="1"/>
          </p:nvPr>
        </p:nvSpPr>
        <p:spPr>
          <a:xfrm>
            <a:off x="0" y="0"/>
            <a:ext cx="9144000" cy="6858000"/>
          </a:xfrm>
          <a:prstGeom prst="rect">
            <a:avLst/>
          </a:prstGeom>
          <a:solidFill>
            <a:schemeClr val="bg2"/>
          </a:solidFill>
        </p:spPr>
        <p:txBody>
          <a:bodyPr lIns="2103120" rIns="0" bIns="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p>
        </p:txBody>
      </p:sp>
      <p:sp>
        <p:nvSpPr>
          <p:cNvPr id="4" name="Text Placeholder 4">
            <a:extLst>
              <a:ext uri="{FF2B5EF4-FFF2-40B4-BE49-F238E27FC236}">
                <a16:creationId xmlns:a16="http://schemas.microsoft.com/office/drawing/2014/main" id="{DEA933F7-95F9-404A-9213-B564F51192B9}"/>
              </a:ext>
            </a:extLst>
          </p:cNvPr>
          <p:cNvSpPr>
            <a:spLocks noGrp="1"/>
          </p:cNvSpPr>
          <p:nvPr>
            <p:ph type="body" sz="quarter" idx="10" hasCustomPrompt="1"/>
          </p:nvPr>
        </p:nvSpPr>
        <p:spPr>
          <a:xfrm>
            <a:off x="342900" y="2221992"/>
            <a:ext cx="4343400" cy="4636008"/>
          </a:xfrm>
          <a:prstGeom prst="callout1">
            <a:avLst>
              <a:gd name="adj1" fmla="val 52"/>
              <a:gd name="adj2" fmla="val 100004"/>
              <a:gd name="adj3" fmla="val -35"/>
              <a:gd name="adj4" fmla="val 16"/>
            </a:avLst>
          </a:prstGeom>
          <a:solidFill>
            <a:schemeClr val="bg1">
              <a:alpha val="90000"/>
            </a:schemeClr>
          </a:solidFill>
          <a:ln w="57150">
            <a:solidFill>
              <a:schemeClr val="accent2"/>
            </a:solidFill>
          </a:ln>
        </p:spPr>
        <p:txBody>
          <a:bodyPr lIns="274320" tIns="228600" rIns="274320"/>
          <a:lstStyle>
            <a:lvl1pPr>
              <a:lnSpc>
                <a:spcPct val="85000"/>
              </a:lnSpc>
              <a:spcAft>
                <a:spcPts val="1800"/>
              </a:spcAft>
              <a:defRPr sz="3200">
                <a:solidFill>
                  <a:schemeClr val="tx1"/>
                </a:solidFill>
                <a:latin typeface="+mj-lt"/>
              </a:defRPr>
            </a:lvl1pPr>
            <a:lvl2pPr marL="11113" indent="0">
              <a:lnSpc>
                <a:spcPct val="110000"/>
              </a:lnSpc>
              <a:spcAft>
                <a:spcPts val="1800"/>
              </a:spcAft>
              <a:buNone/>
              <a:tabLst/>
              <a:defRPr sz="1200">
                <a:solidFill>
                  <a:schemeClr val="tx1"/>
                </a:solidFill>
                <a:latin typeface="+mn-lt"/>
              </a:defRPr>
            </a:lvl2pPr>
            <a:lvl3pPr marL="11113" indent="-1588">
              <a:buNone/>
              <a:tabLst/>
              <a:defRPr lang="en-US" sz="1200" kern="1200" dirty="0" smtClean="0">
                <a:solidFill>
                  <a:schemeClr val="tx1"/>
                </a:solidFill>
                <a:latin typeface="+mn-lt"/>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p:txBody>
      </p:sp>
      <p:sp>
        <p:nvSpPr>
          <p:cNvPr id="6" name="Footer Placeholder 2">
            <a:extLst>
              <a:ext uri="{FF2B5EF4-FFF2-40B4-BE49-F238E27FC236}">
                <a16:creationId xmlns:a16="http://schemas.microsoft.com/office/drawing/2014/main" id="{44DF9BC1-AE5D-2104-5243-FF2E88CE8C0B}"/>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4164069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Dark Box">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4FFF4274-7E26-DC4C-A1F8-8E791595D883}"/>
              </a:ext>
            </a:extLst>
          </p:cNvPr>
          <p:cNvSpPr>
            <a:spLocks noGrp="1"/>
          </p:cNvSpPr>
          <p:nvPr>
            <p:ph type="pic" sz="quarter" idx="12" hasCustomPrompt="1"/>
          </p:nvPr>
        </p:nvSpPr>
        <p:spPr>
          <a:xfrm>
            <a:off x="0" y="0"/>
            <a:ext cx="9144000" cy="6858000"/>
          </a:xfrm>
          <a:prstGeom prst="rect">
            <a:avLst/>
          </a:prstGeom>
          <a:solidFill>
            <a:schemeClr val="bg2"/>
          </a:solidFill>
        </p:spPr>
        <p:txBody>
          <a:bodyPr lIns="2103120" rIns="0" bIns="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p>
        </p:txBody>
      </p:sp>
      <p:sp>
        <p:nvSpPr>
          <p:cNvPr id="21" name="Text Placeholder 4">
            <a:extLst>
              <a:ext uri="{FF2B5EF4-FFF2-40B4-BE49-F238E27FC236}">
                <a16:creationId xmlns:a16="http://schemas.microsoft.com/office/drawing/2014/main" id="{E07B7DCC-79E1-E141-AB5D-346F57D2349B}"/>
              </a:ext>
            </a:extLst>
          </p:cNvPr>
          <p:cNvSpPr>
            <a:spLocks noGrp="1"/>
          </p:cNvSpPr>
          <p:nvPr>
            <p:ph type="body" sz="quarter" idx="10" hasCustomPrompt="1"/>
          </p:nvPr>
        </p:nvSpPr>
        <p:spPr>
          <a:xfrm>
            <a:off x="342900" y="2221992"/>
            <a:ext cx="4343400" cy="4636008"/>
          </a:xfrm>
          <a:prstGeom prst="callout1">
            <a:avLst>
              <a:gd name="adj1" fmla="val 52"/>
              <a:gd name="adj2" fmla="val 100004"/>
              <a:gd name="adj3" fmla="val -35"/>
              <a:gd name="adj4" fmla="val 16"/>
            </a:avLst>
          </a:prstGeom>
          <a:solidFill>
            <a:schemeClr val="tx1">
              <a:alpha val="80000"/>
            </a:schemeClr>
          </a:solidFill>
          <a:ln w="57150">
            <a:solidFill>
              <a:schemeClr val="accent2"/>
            </a:solidFill>
          </a:ln>
        </p:spPr>
        <p:txBody>
          <a:bodyPr lIns="274320" tIns="228600" rIns="274320"/>
          <a:lstStyle>
            <a:lvl1pPr>
              <a:lnSpc>
                <a:spcPct val="85000"/>
              </a:lnSpc>
              <a:spcAft>
                <a:spcPts val="1800"/>
              </a:spcAft>
              <a:defRPr sz="3200">
                <a:solidFill>
                  <a:schemeClr val="bg1"/>
                </a:solidFill>
                <a:latin typeface="+mj-lt"/>
              </a:defRPr>
            </a:lvl1pPr>
            <a:lvl2pPr marL="11113" indent="0">
              <a:lnSpc>
                <a:spcPct val="110000"/>
              </a:lnSpc>
              <a:spcAft>
                <a:spcPts val="1800"/>
              </a:spcAft>
              <a:buNone/>
              <a:tabLst/>
              <a:defRPr sz="1200">
                <a:solidFill>
                  <a:schemeClr val="bg1"/>
                </a:solidFill>
                <a:latin typeface="+mn-lt"/>
              </a:defRPr>
            </a:lvl2pPr>
            <a:lvl3pPr marL="11113" indent="-1588">
              <a:buNone/>
              <a:tabLst/>
              <a:defRPr lang="en-US" sz="1200" kern="1200" dirty="0" smtClean="0">
                <a:solidFill>
                  <a:schemeClr val="bg1"/>
                </a:solidFill>
                <a:latin typeface="+mn-lt"/>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p:txBody>
      </p:sp>
      <p:sp>
        <p:nvSpPr>
          <p:cNvPr id="5" name="Footer Placeholder 2">
            <a:extLst>
              <a:ext uri="{FF2B5EF4-FFF2-40B4-BE49-F238E27FC236}">
                <a16:creationId xmlns:a16="http://schemas.microsoft.com/office/drawing/2014/main" id="{589DA6BD-2C34-0703-EEA5-9C7E531770D7}"/>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3749048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Box (Yellow)">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4FFF4274-7E26-DC4C-A1F8-8E791595D883}"/>
              </a:ext>
            </a:extLst>
          </p:cNvPr>
          <p:cNvSpPr>
            <a:spLocks noGrp="1"/>
          </p:cNvSpPr>
          <p:nvPr>
            <p:ph type="pic" sz="quarter" idx="12" hasCustomPrompt="1"/>
          </p:nvPr>
        </p:nvSpPr>
        <p:spPr>
          <a:xfrm>
            <a:off x="0" y="0"/>
            <a:ext cx="9144000" cy="6858000"/>
          </a:xfrm>
          <a:prstGeom prst="rect">
            <a:avLst/>
          </a:prstGeom>
          <a:solidFill>
            <a:schemeClr val="bg2"/>
          </a:solidFill>
        </p:spPr>
        <p:txBody>
          <a:bodyPr lIns="2103120" rIns="0" bIns="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p>
        </p:txBody>
      </p:sp>
      <p:sp>
        <p:nvSpPr>
          <p:cNvPr id="5" name="Text Placeholder 4">
            <a:extLst>
              <a:ext uri="{FF2B5EF4-FFF2-40B4-BE49-F238E27FC236}">
                <a16:creationId xmlns:a16="http://schemas.microsoft.com/office/drawing/2014/main" id="{6E25CC61-00CC-2745-8F67-46ECC6D50F9F}"/>
              </a:ext>
            </a:extLst>
          </p:cNvPr>
          <p:cNvSpPr>
            <a:spLocks noGrp="1"/>
          </p:cNvSpPr>
          <p:nvPr>
            <p:ph type="body" sz="quarter" idx="10" hasCustomPrompt="1"/>
          </p:nvPr>
        </p:nvSpPr>
        <p:spPr>
          <a:xfrm>
            <a:off x="342900" y="2221992"/>
            <a:ext cx="4343400" cy="4636008"/>
          </a:xfrm>
          <a:prstGeom prst="callout1">
            <a:avLst>
              <a:gd name="adj1" fmla="val 52"/>
              <a:gd name="adj2" fmla="val 100004"/>
              <a:gd name="adj3" fmla="val -35"/>
              <a:gd name="adj4" fmla="val 16"/>
            </a:avLst>
          </a:prstGeom>
          <a:solidFill>
            <a:schemeClr val="bg1">
              <a:alpha val="90000"/>
            </a:schemeClr>
          </a:solidFill>
          <a:ln w="57150">
            <a:solidFill>
              <a:schemeClr val="accent3"/>
            </a:solidFill>
          </a:ln>
        </p:spPr>
        <p:txBody>
          <a:bodyPr lIns="274320" tIns="228600" rIns="274320"/>
          <a:lstStyle>
            <a:lvl1pPr>
              <a:lnSpc>
                <a:spcPct val="85000"/>
              </a:lnSpc>
              <a:spcAft>
                <a:spcPts val="1800"/>
              </a:spcAft>
              <a:defRPr sz="3200">
                <a:solidFill>
                  <a:schemeClr val="tx1"/>
                </a:solidFill>
                <a:latin typeface="+mj-lt"/>
              </a:defRPr>
            </a:lvl1pPr>
            <a:lvl2pPr marL="11113" indent="0">
              <a:lnSpc>
                <a:spcPct val="110000"/>
              </a:lnSpc>
              <a:spcAft>
                <a:spcPts val="1800"/>
              </a:spcAft>
              <a:buNone/>
              <a:tabLst/>
              <a:defRPr sz="1200">
                <a:solidFill>
                  <a:schemeClr val="tx1"/>
                </a:solidFill>
                <a:latin typeface="+mn-lt"/>
              </a:defRPr>
            </a:lvl2pPr>
            <a:lvl3pPr marL="11113" indent="-1588">
              <a:buNone/>
              <a:tabLst/>
              <a:defRPr lang="en-US" sz="1200" kern="1200" dirty="0" smtClean="0">
                <a:solidFill>
                  <a:schemeClr val="tx1"/>
                </a:solidFill>
                <a:latin typeface="+mn-lt"/>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p:txBody>
      </p:sp>
      <p:sp>
        <p:nvSpPr>
          <p:cNvPr id="6" name="Footer Placeholder 2">
            <a:extLst>
              <a:ext uri="{FF2B5EF4-FFF2-40B4-BE49-F238E27FC236}">
                <a16:creationId xmlns:a16="http://schemas.microsoft.com/office/drawing/2014/main" id="{AF45509A-A697-F570-05A6-BF520ADCA46D}"/>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4174702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Dark Box (Yellow)">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4FFF4274-7E26-DC4C-A1F8-8E791595D883}"/>
              </a:ext>
            </a:extLst>
          </p:cNvPr>
          <p:cNvSpPr>
            <a:spLocks noGrp="1"/>
          </p:cNvSpPr>
          <p:nvPr>
            <p:ph type="pic" sz="quarter" idx="12" hasCustomPrompt="1"/>
          </p:nvPr>
        </p:nvSpPr>
        <p:spPr>
          <a:xfrm>
            <a:off x="0" y="0"/>
            <a:ext cx="9144000" cy="6858000"/>
          </a:xfrm>
          <a:prstGeom prst="rect">
            <a:avLst/>
          </a:prstGeom>
          <a:solidFill>
            <a:schemeClr val="bg2"/>
          </a:solidFill>
        </p:spPr>
        <p:txBody>
          <a:bodyPr lIns="2103120" rIns="0" bIns="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p>
        </p:txBody>
      </p:sp>
      <p:sp>
        <p:nvSpPr>
          <p:cNvPr id="4" name="Text Placeholder 4">
            <a:extLst>
              <a:ext uri="{FF2B5EF4-FFF2-40B4-BE49-F238E27FC236}">
                <a16:creationId xmlns:a16="http://schemas.microsoft.com/office/drawing/2014/main" id="{51D586FC-6E26-5A4B-9152-7A6B2F276C2D}"/>
              </a:ext>
            </a:extLst>
          </p:cNvPr>
          <p:cNvSpPr>
            <a:spLocks noGrp="1"/>
          </p:cNvSpPr>
          <p:nvPr>
            <p:ph type="body" sz="quarter" idx="10" hasCustomPrompt="1"/>
          </p:nvPr>
        </p:nvSpPr>
        <p:spPr>
          <a:xfrm>
            <a:off x="342900" y="2221992"/>
            <a:ext cx="4343400" cy="4636008"/>
          </a:xfrm>
          <a:prstGeom prst="callout1">
            <a:avLst>
              <a:gd name="adj1" fmla="val 52"/>
              <a:gd name="adj2" fmla="val 100004"/>
              <a:gd name="adj3" fmla="val -35"/>
              <a:gd name="adj4" fmla="val 16"/>
            </a:avLst>
          </a:prstGeom>
          <a:solidFill>
            <a:schemeClr val="tx1">
              <a:alpha val="80000"/>
            </a:schemeClr>
          </a:solidFill>
          <a:ln w="57150">
            <a:solidFill>
              <a:schemeClr val="accent3"/>
            </a:solidFill>
          </a:ln>
        </p:spPr>
        <p:txBody>
          <a:bodyPr lIns="274320" tIns="228600" rIns="274320"/>
          <a:lstStyle>
            <a:lvl1pPr>
              <a:lnSpc>
                <a:spcPct val="85000"/>
              </a:lnSpc>
              <a:spcAft>
                <a:spcPts val="1800"/>
              </a:spcAft>
              <a:defRPr sz="3200">
                <a:solidFill>
                  <a:schemeClr val="bg1"/>
                </a:solidFill>
                <a:latin typeface="+mj-lt"/>
              </a:defRPr>
            </a:lvl1pPr>
            <a:lvl2pPr marL="11113" indent="0">
              <a:lnSpc>
                <a:spcPct val="110000"/>
              </a:lnSpc>
              <a:spcAft>
                <a:spcPts val="1800"/>
              </a:spcAft>
              <a:buNone/>
              <a:tabLst/>
              <a:defRPr sz="1200">
                <a:solidFill>
                  <a:schemeClr val="bg1"/>
                </a:solidFill>
                <a:latin typeface="+mn-lt"/>
              </a:defRPr>
            </a:lvl2pPr>
            <a:lvl3pPr marL="11113" indent="-1588">
              <a:buNone/>
              <a:tabLst/>
              <a:defRPr lang="en-US" sz="1200" kern="1200" dirty="0" smtClean="0">
                <a:solidFill>
                  <a:schemeClr val="bg1"/>
                </a:solidFill>
                <a:latin typeface="+mn-lt"/>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p:txBody>
      </p:sp>
      <p:sp>
        <p:nvSpPr>
          <p:cNvPr id="6" name="Footer Placeholder 2">
            <a:extLst>
              <a:ext uri="{FF2B5EF4-FFF2-40B4-BE49-F238E27FC236}">
                <a16:creationId xmlns:a16="http://schemas.microsoft.com/office/drawing/2014/main" id="{97A0CC5B-E29E-6D9B-4B53-A5B6AE89567D}"/>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1823001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Box (Teal)">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4FFF4274-7E26-DC4C-A1F8-8E791595D883}"/>
              </a:ext>
            </a:extLst>
          </p:cNvPr>
          <p:cNvSpPr>
            <a:spLocks noGrp="1"/>
          </p:cNvSpPr>
          <p:nvPr>
            <p:ph type="pic" sz="quarter" idx="12" hasCustomPrompt="1"/>
          </p:nvPr>
        </p:nvSpPr>
        <p:spPr>
          <a:xfrm>
            <a:off x="0" y="0"/>
            <a:ext cx="9144000" cy="6858000"/>
          </a:xfrm>
          <a:prstGeom prst="rect">
            <a:avLst/>
          </a:prstGeom>
          <a:solidFill>
            <a:schemeClr val="bg2"/>
          </a:solidFill>
        </p:spPr>
        <p:txBody>
          <a:bodyPr lIns="2103120" rIns="0" bIns="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p>
        </p:txBody>
      </p:sp>
      <p:sp>
        <p:nvSpPr>
          <p:cNvPr id="5" name="Text Placeholder 4">
            <a:extLst>
              <a:ext uri="{FF2B5EF4-FFF2-40B4-BE49-F238E27FC236}">
                <a16:creationId xmlns:a16="http://schemas.microsoft.com/office/drawing/2014/main" id="{F433F225-A562-C344-94B0-D4FFBE516C2B}"/>
              </a:ext>
            </a:extLst>
          </p:cNvPr>
          <p:cNvSpPr>
            <a:spLocks noGrp="1"/>
          </p:cNvSpPr>
          <p:nvPr>
            <p:ph type="body" sz="quarter" idx="10" hasCustomPrompt="1"/>
          </p:nvPr>
        </p:nvSpPr>
        <p:spPr>
          <a:xfrm>
            <a:off x="342900" y="2221992"/>
            <a:ext cx="4343400" cy="4636008"/>
          </a:xfrm>
          <a:prstGeom prst="callout1">
            <a:avLst>
              <a:gd name="adj1" fmla="val 52"/>
              <a:gd name="adj2" fmla="val 100004"/>
              <a:gd name="adj3" fmla="val -35"/>
              <a:gd name="adj4" fmla="val 16"/>
            </a:avLst>
          </a:prstGeom>
          <a:solidFill>
            <a:schemeClr val="bg1">
              <a:alpha val="90000"/>
            </a:schemeClr>
          </a:solidFill>
          <a:ln w="57150">
            <a:solidFill>
              <a:schemeClr val="accent4"/>
            </a:solidFill>
          </a:ln>
        </p:spPr>
        <p:txBody>
          <a:bodyPr lIns="274320" tIns="228600" rIns="274320"/>
          <a:lstStyle>
            <a:lvl1pPr>
              <a:lnSpc>
                <a:spcPct val="85000"/>
              </a:lnSpc>
              <a:spcAft>
                <a:spcPts val="1800"/>
              </a:spcAft>
              <a:defRPr sz="3200">
                <a:solidFill>
                  <a:schemeClr val="tx1"/>
                </a:solidFill>
                <a:latin typeface="+mj-lt"/>
              </a:defRPr>
            </a:lvl1pPr>
            <a:lvl2pPr marL="11113" indent="0">
              <a:lnSpc>
                <a:spcPct val="110000"/>
              </a:lnSpc>
              <a:spcAft>
                <a:spcPts val="1800"/>
              </a:spcAft>
              <a:buNone/>
              <a:tabLst/>
              <a:defRPr sz="1200">
                <a:solidFill>
                  <a:schemeClr val="tx1"/>
                </a:solidFill>
                <a:latin typeface="+mn-lt"/>
              </a:defRPr>
            </a:lvl2pPr>
            <a:lvl3pPr marL="11113" indent="-1588">
              <a:buNone/>
              <a:tabLst/>
              <a:defRPr lang="en-US" sz="1200" kern="1200" dirty="0" smtClean="0">
                <a:solidFill>
                  <a:schemeClr val="tx1"/>
                </a:solidFill>
                <a:latin typeface="+mn-lt"/>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p:txBody>
      </p:sp>
      <p:sp>
        <p:nvSpPr>
          <p:cNvPr id="6" name="Footer Placeholder 2">
            <a:extLst>
              <a:ext uri="{FF2B5EF4-FFF2-40B4-BE49-F238E27FC236}">
                <a16:creationId xmlns:a16="http://schemas.microsoft.com/office/drawing/2014/main" id="{4734C68B-2083-7C17-F3F9-90A5E8879E61}"/>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28958425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Dark Box (Teal)">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4FFF4274-7E26-DC4C-A1F8-8E791595D883}"/>
              </a:ext>
            </a:extLst>
          </p:cNvPr>
          <p:cNvSpPr>
            <a:spLocks noGrp="1"/>
          </p:cNvSpPr>
          <p:nvPr>
            <p:ph type="pic" sz="quarter" idx="12" hasCustomPrompt="1"/>
          </p:nvPr>
        </p:nvSpPr>
        <p:spPr>
          <a:xfrm>
            <a:off x="0" y="0"/>
            <a:ext cx="9144000" cy="6858000"/>
          </a:xfrm>
          <a:prstGeom prst="rect">
            <a:avLst/>
          </a:prstGeom>
          <a:solidFill>
            <a:schemeClr val="bg2"/>
          </a:solidFill>
        </p:spPr>
        <p:txBody>
          <a:bodyPr lIns="2103120" rIns="0" bIns="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p>
        </p:txBody>
      </p:sp>
      <p:sp>
        <p:nvSpPr>
          <p:cNvPr id="4" name="Text Placeholder 4">
            <a:extLst>
              <a:ext uri="{FF2B5EF4-FFF2-40B4-BE49-F238E27FC236}">
                <a16:creationId xmlns:a16="http://schemas.microsoft.com/office/drawing/2014/main" id="{6FBF22AD-7D66-E048-9A60-7A06B9937148}"/>
              </a:ext>
            </a:extLst>
          </p:cNvPr>
          <p:cNvSpPr>
            <a:spLocks noGrp="1"/>
          </p:cNvSpPr>
          <p:nvPr>
            <p:ph type="body" sz="quarter" idx="10" hasCustomPrompt="1"/>
          </p:nvPr>
        </p:nvSpPr>
        <p:spPr>
          <a:xfrm>
            <a:off x="342900" y="2221992"/>
            <a:ext cx="4343400" cy="4636008"/>
          </a:xfrm>
          <a:prstGeom prst="callout1">
            <a:avLst>
              <a:gd name="adj1" fmla="val 52"/>
              <a:gd name="adj2" fmla="val 100004"/>
              <a:gd name="adj3" fmla="val -35"/>
              <a:gd name="adj4" fmla="val 16"/>
            </a:avLst>
          </a:prstGeom>
          <a:solidFill>
            <a:schemeClr val="tx1">
              <a:alpha val="80000"/>
            </a:schemeClr>
          </a:solidFill>
          <a:ln w="57150">
            <a:solidFill>
              <a:schemeClr val="accent4"/>
            </a:solidFill>
          </a:ln>
        </p:spPr>
        <p:txBody>
          <a:bodyPr lIns="274320" tIns="228600" rIns="274320"/>
          <a:lstStyle>
            <a:lvl1pPr>
              <a:lnSpc>
                <a:spcPct val="85000"/>
              </a:lnSpc>
              <a:spcAft>
                <a:spcPts val="1800"/>
              </a:spcAft>
              <a:defRPr sz="3200">
                <a:solidFill>
                  <a:schemeClr val="bg1"/>
                </a:solidFill>
                <a:latin typeface="+mj-lt"/>
              </a:defRPr>
            </a:lvl1pPr>
            <a:lvl2pPr marL="11113" indent="0">
              <a:lnSpc>
                <a:spcPct val="110000"/>
              </a:lnSpc>
              <a:spcAft>
                <a:spcPts val="1800"/>
              </a:spcAft>
              <a:buNone/>
              <a:tabLst/>
              <a:defRPr sz="1200">
                <a:solidFill>
                  <a:schemeClr val="bg1"/>
                </a:solidFill>
                <a:latin typeface="+mn-lt"/>
              </a:defRPr>
            </a:lvl2pPr>
            <a:lvl3pPr marL="11113" indent="-1588">
              <a:buNone/>
              <a:tabLst/>
              <a:defRPr lang="en-US" sz="1200" kern="1200" dirty="0" smtClean="0">
                <a:solidFill>
                  <a:schemeClr val="bg1"/>
                </a:solidFill>
                <a:latin typeface="+mn-lt"/>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p:txBody>
      </p:sp>
      <p:sp>
        <p:nvSpPr>
          <p:cNvPr id="6" name="Footer Placeholder 2">
            <a:extLst>
              <a:ext uri="{FF2B5EF4-FFF2-40B4-BE49-F238E27FC236}">
                <a16:creationId xmlns:a16="http://schemas.microsoft.com/office/drawing/2014/main" id="{128A20C6-E0B2-F756-FAA9-0952304F977F}"/>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36390612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Box (Blue)">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4FFF4274-7E26-DC4C-A1F8-8E791595D883}"/>
              </a:ext>
            </a:extLst>
          </p:cNvPr>
          <p:cNvSpPr>
            <a:spLocks noGrp="1"/>
          </p:cNvSpPr>
          <p:nvPr>
            <p:ph type="pic" sz="quarter" idx="12" hasCustomPrompt="1"/>
          </p:nvPr>
        </p:nvSpPr>
        <p:spPr>
          <a:xfrm>
            <a:off x="0" y="0"/>
            <a:ext cx="9144000" cy="6858000"/>
          </a:xfrm>
          <a:prstGeom prst="rect">
            <a:avLst/>
          </a:prstGeom>
          <a:solidFill>
            <a:schemeClr val="bg2"/>
          </a:solidFill>
        </p:spPr>
        <p:txBody>
          <a:bodyPr lIns="2103120" rIns="0" bIns="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p>
        </p:txBody>
      </p:sp>
      <p:sp>
        <p:nvSpPr>
          <p:cNvPr id="5" name="Text Placeholder 4">
            <a:extLst>
              <a:ext uri="{FF2B5EF4-FFF2-40B4-BE49-F238E27FC236}">
                <a16:creationId xmlns:a16="http://schemas.microsoft.com/office/drawing/2014/main" id="{2F1113C4-3615-314C-97D9-B08F3D00E859}"/>
              </a:ext>
            </a:extLst>
          </p:cNvPr>
          <p:cNvSpPr>
            <a:spLocks noGrp="1"/>
          </p:cNvSpPr>
          <p:nvPr>
            <p:ph type="body" sz="quarter" idx="10" hasCustomPrompt="1"/>
          </p:nvPr>
        </p:nvSpPr>
        <p:spPr>
          <a:xfrm>
            <a:off x="342900" y="2221992"/>
            <a:ext cx="4343400" cy="4636008"/>
          </a:xfrm>
          <a:prstGeom prst="callout1">
            <a:avLst>
              <a:gd name="adj1" fmla="val 52"/>
              <a:gd name="adj2" fmla="val 100004"/>
              <a:gd name="adj3" fmla="val -35"/>
              <a:gd name="adj4" fmla="val 16"/>
            </a:avLst>
          </a:prstGeom>
          <a:solidFill>
            <a:schemeClr val="bg1">
              <a:alpha val="90000"/>
            </a:schemeClr>
          </a:solidFill>
          <a:ln w="57150">
            <a:solidFill>
              <a:schemeClr val="accent5"/>
            </a:solidFill>
          </a:ln>
        </p:spPr>
        <p:txBody>
          <a:bodyPr lIns="274320" tIns="228600" rIns="274320"/>
          <a:lstStyle>
            <a:lvl1pPr>
              <a:lnSpc>
                <a:spcPct val="85000"/>
              </a:lnSpc>
              <a:spcAft>
                <a:spcPts val="1800"/>
              </a:spcAft>
              <a:defRPr sz="3200">
                <a:solidFill>
                  <a:schemeClr val="tx1"/>
                </a:solidFill>
                <a:latin typeface="+mj-lt"/>
              </a:defRPr>
            </a:lvl1pPr>
            <a:lvl2pPr marL="11113" indent="0">
              <a:lnSpc>
                <a:spcPct val="110000"/>
              </a:lnSpc>
              <a:spcAft>
                <a:spcPts val="1800"/>
              </a:spcAft>
              <a:buNone/>
              <a:tabLst/>
              <a:defRPr sz="1200">
                <a:solidFill>
                  <a:schemeClr val="tx1"/>
                </a:solidFill>
                <a:latin typeface="+mn-lt"/>
              </a:defRPr>
            </a:lvl2pPr>
            <a:lvl3pPr marL="11113" indent="-1588">
              <a:buNone/>
              <a:tabLst/>
              <a:defRPr lang="en-US" sz="1200" kern="1200" dirty="0" smtClean="0">
                <a:solidFill>
                  <a:schemeClr val="tx1"/>
                </a:solidFill>
                <a:latin typeface="+mn-lt"/>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p:txBody>
      </p:sp>
      <p:sp>
        <p:nvSpPr>
          <p:cNvPr id="6" name="Footer Placeholder 2">
            <a:extLst>
              <a:ext uri="{FF2B5EF4-FFF2-40B4-BE49-F238E27FC236}">
                <a16:creationId xmlns:a16="http://schemas.microsoft.com/office/drawing/2014/main" id="{0083ED84-8709-16B4-4DD9-67008701992A}"/>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2101390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Dark Box (Blue)">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4FFF4274-7E26-DC4C-A1F8-8E791595D883}"/>
              </a:ext>
            </a:extLst>
          </p:cNvPr>
          <p:cNvSpPr>
            <a:spLocks noGrp="1"/>
          </p:cNvSpPr>
          <p:nvPr>
            <p:ph type="pic" sz="quarter" idx="12" hasCustomPrompt="1"/>
          </p:nvPr>
        </p:nvSpPr>
        <p:spPr>
          <a:xfrm>
            <a:off x="0" y="0"/>
            <a:ext cx="9144000" cy="6858000"/>
          </a:xfrm>
          <a:prstGeom prst="rect">
            <a:avLst/>
          </a:prstGeom>
          <a:solidFill>
            <a:schemeClr val="bg2"/>
          </a:solidFill>
        </p:spPr>
        <p:txBody>
          <a:bodyPr lIns="2103120" rIns="0" bIns="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p>
        </p:txBody>
      </p:sp>
      <p:sp>
        <p:nvSpPr>
          <p:cNvPr id="4" name="Text Placeholder 4">
            <a:extLst>
              <a:ext uri="{FF2B5EF4-FFF2-40B4-BE49-F238E27FC236}">
                <a16:creationId xmlns:a16="http://schemas.microsoft.com/office/drawing/2014/main" id="{88CFE64F-F33E-E940-B19B-EA656E17B402}"/>
              </a:ext>
            </a:extLst>
          </p:cNvPr>
          <p:cNvSpPr>
            <a:spLocks noGrp="1"/>
          </p:cNvSpPr>
          <p:nvPr>
            <p:ph type="body" sz="quarter" idx="10" hasCustomPrompt="1"/>
          </p:nvPr>
        </p:nvSpPr>
        <p:spPr>
          <a:xfrm>
            <a:off x="342900" y="2221992"/>
            <a:ext cx="4343400" cy="4636008"/>
          </a:xfrm>
          <a:prstGeom prst="callout1">
            <a:avLst>
              <a:gd name="adj1" fmla="val 52"/>
              <a:gd name="adj2" fmla="val 100004"/>
              <a:gd name="adj3" fmla="val -35"/>
              <a:gd name="adj4" fmla="val 16"/>
            </a:avLst>
          </a:prstGeom>
          <a:solidFill>
            <a:schemeClr val="tx1">
              <a:alpha val="80000"/>
            </a:schemeClr>
          </a:solidFill>
          <a:ln w="57150">
            <a:solidFill>
              <a:schemeClr val="accent5"/>
            </a:solidFill>
          </a:ln>
        </p:spPr>
        <p:txBody>
          <a:bodyPr lIns="274320" tIns="228600" rIns="274320"/>
          <a:lstStyle>
            <a:lvl1pPr>
              <a:lnSpc>
                <a:spcPct val="85000"/>
              </a:lnSpc>
              <a:spcAft>
                <a:spcPts val="1800"/>
              </a:spcAft>
              <a:defRPr sz="3200">
                <a:solidFill>
                  <a:schemeClr val="bg1"/>
                </a:solidFill>
                <a:latin typeface="+mj-lt"/>
              </a:defRPr>
            </a:lvl1pPr>
            <a:lvl2pPr marL="11113" indent="0">
              <a:lnSpc>
                <a:spcPct val="110000"/>
              </a:lnSpc>
              <a:spcAft>
                <a:spcPts val="1800"/>
              </a:spcAft>
              <a:buNone/>
              <a:tabLst/>
              <a:defRPr sz="1200">
                <a:solidFill>
                  <a:schemeClr val="bg1"/>
                </a:solidFill>
                <a:latin typeface="+mn-lt"/>
              </a:defRPr>
            </a:lvl2pPr>
            <a:lvl3pPr marL="11113" indent="-1588">
              <a:buNone/>
              <a:tabLst/>
              <a:defRPr lang="en-US" sz="1200" kern="1200" dirty="0" smtClean="0">
                <a:solidFill>
                  <a:schemeClr val="bg1"/>
                </a:solidFill>
                <a:latin typeface="+mn-lt"/>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p:txBody>
      </p:sp>
      <p:sp>
        <p:nvSpPr>
          <p:cNvPr id="6" name="Footer Placeholder 2">
            <a:extLst>
              <a:ext uri="{FF2B5EF4-FFF2-40B4-BE49-F238E27FC236}">
                <a16:creationId xmlns:a16="http://schemas.microsoft.com/office/drawing/2014/main" id="{AE9E0984-3B28-82FC-6AFF-EBE60B46C42F}"/>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2928715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Dark)">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ABB54447-4A59-F34F-8B28-3E0FC9EC4CEA}"/>
              </a:ext>
            </a:extLst>
          </p:cNvPr>
          <p:cNvPicPr>
            <a:picLocks noChangeAspect="1"/>
          </p:cNvPicPr>
          <p:nvPr userDrawn="1"/>
        </p:nvPicPr>
        <p:blipFill rotWithShape="1">
          <a:blip r:embed="rId2"/>
          <a:srcRect r="18"/>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EE55978D-DC06-8B4A-A5EE-26616790F157}"/>
              </a:ext>
            </a:extLst>
          </p:cNvPr>
          <p:cNvSpPr/>
          <p:nvPr userDrawn="1"/>
        </p:nvSpPr>
        <p:spPr>
          <a:xfrm>
            <a:off x="0" y="0"/>
            <a:ext cx="9144000" cy="685800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mn-lt"/>
              <a:cs typeface="+mn-cs"/>
            </a:endParaRPr>
          </a:p>
        </p:txBody>
      </p:sp>
      <p:pic>
        <p:nvPicPr>
          <p:cNvPr id="86" name="Graphic 85">
            <a:extLst>
              <a:ext uri="{FF2B5EF4-FFF2-40B4-BE49-F238E27FC236}">
                <a16:creationId xmlns:a16="http://schemas.microsoft.com/office/drawing/2014/main" id="{0D379149-AFF5-BE41-900A-4995A195BA4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42900" y="6171652"/>
            <a:ext cx="1219199" cy="463497"/>
          </a:xfrm>
          <a:prstGeom prst="rect">
            <a:avLst/>
          </a:prstGeom>
        </p:spPr>
      </p:pic>
      <p:sp>
        <p:nvSpPr>
          <p:cNvPr id="15" name="Title 1">
            <a:extLst>
              <a:ext uri="{FF2B5EF4-FFF2-40B4-BE49-F238E27FC236}">
                <a16:creationId xmlns:a16="http://schemas.microsoft.com/office/drawing/2014/main" id="{7683C82D-3936-1D42-A9E3-3E649F0CB3C7}"/>
              </a:ext>
            </a:extLst>
          </p:cNvPr>
          <p:cNvSpPr>
            <a:spLocks noGrp="1"/>
          </p:cNvSpPr>
          <p:nvPr>
            <p:ph type="ctrTitle" hasCustomPrompt="1"/>
          </p:nvPr>
        </p:nvSpPr>
        <p:spPr>
          <a:xfrm>
            <a:off x="342900" y="1307900"/>
            <a:ext cx="4229100" cy="588623"/>
          </a:xfrm>
        </p:spPr>
        <p:txBody>
          <a:bodyPr wrap="square" anchor="t">
            <a:spAutoFit/>
          </a:bodyPr>
          <a:lstStyle>
            <a:lvl1pPr algn="l">
              <a:lnSpc>
                <a:spcPct val="85000"/>
              </a:lnSpc>
              <a:defRPr sz="4500">
                <a:solidFill>
                  <a:schemeClr val="bg1"/>
                </a:solidFill>
              </a:defRPr>
            </a:lvl1pPr>
          </a:lstStyle>
          <a:p>
            <a:r>
              <a:rPr lang="en-US" dirty="0"/>
              <a:t>Click to edit title</a:t>
            </a:r>
          </a:p>
        </p:txBody>
      </p:sp>
      <p:cxnSp>
        <p:nvCxnSpPr>
          <p:cNvPr id="18" name="Straight Connector 17">
            <a:extLst>
              <a:ext uri="{FF2B5EF4-FFF2-40B4-BE49-F238E27FC236}">
                <a16:creationId xmlns:a16="http://schemas.microsoft.com/office/drawing/2014/main" id="{DA909608-6911-3245-916F-28F0AE0B30F3}"/>
              </a:ext>
            </a:extLst>
          </p:cNvPr>
          <p:cNvCxnSpPr>
            <a:cxnSpLocks/>
          </p:cNvCxnSpPr>
          <p:nvPr userDrawn="1"/>
        </p:nvCxnSpPr>
        <p:spPr>
          <a:xfrm>
            <a:off x="342900" y="1208205"/>
            <a:ext cx="42291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Subtitle 2">
            <a:extLst>
              <a:ext uri="{FF2B5EF4-FFF2-40B4-BE49-F238E27FC236}">
                <a16:creationId xmlns:a16="http://schemas.microsoft.com/office/drawing/2014/main" id="{8C6F5059-58AB-7643-BE01-1EEDAB7CB0A4}"/>
              </a:ext>
            </a:extLst>
          </p:cNvPr>
          <p:cNvSpPr>
            <a:spLocks noGrp="1"/>
          </p:cNvSpPr>
          <p:nvPr>
            <p:ph type="subTitle" idx="1" hasCustomPrompt="1"/>
          </p:nvPr>
        </p:nvSpPr>
        <p:spPr>
          <a:xfrm>
            <a:off x="342900" y="3206651"/>
            <a:ext cx="4229100" cy="340093"/>
          </a:xfrm>
        </p:spPr>
        <p:txBody>
          <a:bodyPr>
            <a:spAutoFit/>
          </a:bodyPr>
          <a:lstStyle>
            <a:lvl1pPr marL="0" indent="0" algn="l">
              <a:lnSpc>
                <a:spcPct val="85000"/>
              </a:lnSpc>
              <a:spcAft>
                <a:spcPts val="0"/>
              </a:spcAft>
              <a:buNone/>
              <a:defRPr sz="2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sp>
        <p:nvSpPr>
          <p:cNvPr id="23" name="Text Placeholder 12">
            <a:extLst>
              <a:ext uri="{FF2B5EF4-FFF2-40B4-BE49-F238E27FC236}">
                <a16:creationId xmlns:a16="http://schemas.microsoft.com/office/drawing/2014/main" id="{FCDA9F7E-D50B-AA43-8BE2-7382F8410C77}"/>
              </a:ext>
            </a:extLst>
          </p:cNvPr>
          <p:cNvSpPr>
            <a:spLocks noGrp="1"/>
          </p:cNvSpPr>
          <p:nvPr>
            <p:ph type="body" sz="quarter" idx="15" hasCustomPrompt="1"/>
          </p:nvPr>
        </p:nvSpPr>
        <p:spPr>
          <a:xfrm>
            <a:off x="342900" y="4662309"/>
            <a:ext cx="4229100" cy="261610"/>
          </a:xfrm>
        </p:spPr>
        <p:txBody>
          <a:bodyPr wrap="square" anchor="b">
            <a:spAutoFit/>
          </a:bodyPr>
          <a:lstStyle>
            <a:lvl1pPr>
              <a:lnSpc>
                <a:spcPct val="85000"/>
              </a:lnSpc>
              <a:spcAft>
                <a:spcPts val="0"/>
              </a:spcAft>
              <a:defRPr sz="2000">
                <a:solidFill>
                  <a:schemeClr val="bg1"/>
                </a:solidFill>
              </a:defRPr>
            </a:lvl1pPr>
            <a:lvl2pPr marL="114300" indent="0">
              <a:buNone/>
              <a:defRPr/>
            </a:lvl2pPr>
          </a:lstStyle>
          <a:p>
            <a:pPr lvl="0"/>
            <a:r>
              <a:rPr lang="en-US" dirty="0"/>
              <a:t>Click to add presenter</a:t>
            </a:r>
          </a:p>
        </p:txBody>
      </p:sp>
      <p:sp>
        <p:nvSpPr>
          <p:cNvPr id="24" name="Text Placeholder 12">
            <a:extLst>
              <a:ext uri="{FF2B5EF4-FFF2-40B4-BE49-F238E27FC236}">
                <a16:creationId xmlns:a16="http://schemas.microsoft.com/office/drawing/2014/main" id="{B7A9586E-85C1-7D45-90F8-DAD695ACE040}"/>
              </a:ext>
            </a:extLst>
          </p:cNvPr>
          <p:cNvSpPr>
            <a:spLocks noGrp="1"/>
          </p:cNvSpPr>
          <p:nvPr>
            <p:ph type="body" sz="quarter" idx="16" hasCustomPrompt="1"/>
          </p:nvPr>
        </p:nvSpPr>
        <p:spPr>
          <a:xfrm>
            <a:off x="342900" y="5027893"/>
            <a:ext cx="4229100" cy="235449"/>
          </a:xfrm>
        </p:spPr>
        <p:txBody>
          <a:bodyPr wrap="square">
            <a:spAutoFit/>
          </a:bodyPr>
          <a:lstStyle>
            <a:lvl1pPr>
              <a:lnSpc>
                <a:spcPct val="85000"/>
              </a:lnSpc>
              <a:spcAft>
                <a:spcPts val="0"/>
              </a:spcAft>
              <a:defRPr sz="1800">
                <a:solidFill>
                  <a:schemeClr val="bg1"/>
                </a:solidFill>
              </a:defRPr>
            </a:lvl1pPr>
            <a:lvl2pPr marL="114300" indent="0">
              <a:buNone/>
              <a:defRPr/>
            </a:lvl2pPr>
          </a:lstStyle>
          <a:p>
            <a:pPr lvl="0"/>
            <a:r>
              <a:rPr lang="en-US" dirty="0"/>
              <a:t>dd month </a:t>
            </a:r>
            <a:r>
              <a:rPr lang="en-US" dirty="0" err="1"/>
              <a:t>yyyy</a:t>
            </a:r>
            <a:endParaRPr lang="en-US" dirty="0"/>
          </a:p>
        </p:txBody>
      </p:sp>
      <p:sp>
        <p:nvSpPr>
          <p:cNvPr id="5" name="Footer Placeholder 2">
            <a:extLst>
              <a:ext uri="{FF2B5EF4-FFF2-40B4-BE49-F238E27FC236}">
                <a16:creationId xmlns:a16="http://schemas.microsoft.com/office/drawing/2014/main" id="{5B6A3E9E-7616-2C17-DC59-CA9747AD3A3E}"/>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bg1"/>
                </a:solidFill>
              </a:rPr>
              <a:t>PRIVILEGED &amp; CONFIDENTIAL</a:t>
            </a:r>
          </a:p>
        </p:txBody>
      </p:sp>
    </p:spTree>
    <p:extLst>
      <p:ext uri="{BB962C8B-B14F-4D97-AF65-F5344CB8AC3E}">
        <p14:creationId xmlns:p14="http://schemas.microsoft.com/office/powerpoint/2010/main" val="2985560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a14="http://schemas.microsoft.com/office/drawing/2010/main" xmlns:asvg="http://schemas.microsoft.com/office/drawing/2016/SVG/main"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61DCF-B569-DC4F-860C-EA328262A3B3}"/>
              </a:ext>
            </a:extLst>
          </p:cNvPr>
          <p:cNvSpPr>
            <a:spLocks noGrp="1"/>
          </p:cNvSpPr>
          <p:nvPr>
            <p:ph type="title" hasCustomPrompt="1"/>
          </p:nvPr>
        </p:nvSpPr>
        <p:spPr/>
        <p:txBody>
          <a:bodyPr/>
          <a:lstStyle>
            <a:lvl1pPr>
              <a:defRPr/>
            </a:lvl1pPr>
          </a:lstStyle>
          <a:p>
            <a:r>
              <a:rPr lang="en-US" dirty="0"/>
              <a:t>Basic text slide for print presentation</a:t>
            </a:r>
          </a:p>
        </p:txBody>
      </p:sp>
      <p:sp>
        <p:nvSpPr>
          <p:cNvPr id="3" name="Content Placeholder 2">
            <a:extLst>
              <a:ext uri="{FF2B5EF4-FFF2-40B4-BE49-F238E27FC236}">
                <a16:creationId xmlns:a16="http://schemas.microsoft.com/office/drawing/2014/main" id="{81333E03-BB77-3E40-88B9-C74ED18F14CD}"/>
              </a:ext>
            </a:extLst>
          </p:cNvPr>
          <p:cNvSpPr>
            <a:spLocks noGrp="1"/>
          </p:cNvSpPr>
          <p:nvPr>
            <p:ph idx="1" hasCustomPrompt="1"/>
          </p:nvPr>
        </p:nvSpPr>
        <p:spPr>
          <a:xfrm>
            <a:off x="342900" y="1400569"/>
            <a:ext cx="8458200" cy="4437102"/>
          </a:xfrm>
          <a:prstGeom prst="rect">
            <a:avLst/>
          </a:prstGeom>
        </p:spPr>
        <p:txBody>
          <a:bodyPr/>
          <a:lstStyle>
            <a:lvl1pPr marL="0" indent="0">
              <a:buClr>
                <a:schemeClr val="accent2"/>
              </a:buClr>
              <a:buFont typeface="Arial" panose="020B0604020202020204" pitchFamily="34" charset="0"/>
              <a:buNone/>
              <a:defRPr/>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7279F31B-8F4C-B843-B1E0-77875BF21BBB}"/>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Tree>
    <p:extLst>
      <p:ext uri="{BB962C8B-B14F-4D97-AF65-F5344CB8AC3E}">
        <p14:creationId xmlns:p14="http://schemas.microsoft.com/office/powerpoint/2010/main" val="2489744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p:txBody>
          <a:bodyPr/>
          <a:lstStyle/>
          <a:p>
            <a:r>
              <a:rPr lang="en-US" dirty="0"/>
              <a:t>Click to edit title</a:t>
            </a:r>
          </a:p>
        </p:txBody>
      </p:sp>
      <p:sp>
        <p:nvSpPr>
          <p:cNvPr id="6" name="Text Placeholder 7">
            <a:extLst>
              <a:ext uri="{FF2B5EF4-FFF2-40B4-BE49-F238E27FC236}">
                <a16:creationId xmlns:a16="http://schemas.microsoft.com/office/drawing/2014/main" id="{503C25BA-DBD7-F440-91DE-4A41B1F40340}"/>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Tree>
    <p:extLst>
      <p:ext uri="{BB962C8B-B14F-4D97-AF65-F5344CB8AC3E}">
        <p14:creationId xmlns:p14="http://schemas.microsoft.com/office/powerpoint/2010/main" val="2584865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p:txBody>
          <a:bodyPr/>
          <a:lstStyle/>
          <a:p>
            <a:r>
              <a:rPr lang="en-US" dirty="0"/>
              <a:t>Click to edit title</a:t>
            </a:r>
          </a:p>
        </p:txBody>
      </p:sp>
      <p:sp>
        <p:nvSpPr>
          <p:cNvPr id="6" name="Text Placeholder 7">
            <a:extLst>
              <a:ext uri="{FF2B5EF4-FFF2-40B4-BE49-F238E27FC236}">
                <a16:creationId xmlns:a16="http://schemas.microsoft.com/office/drawing/2014/main" id="{503C25BA-DBD7-F440-91DE-4A41B1F40340}"/>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pic>
        <p:nvPicPr>
          <p:cNvPr id="5" name="Picture 4">
            <a:extLst>
              <a:ext uri="{FF2B5EF4-FFF2-40B4-BE49-F238E27FC236}">
                <a16:creationId xmlns:a16="http://schemas.microsoft.com/office/drawing/2014/main" id="{6FBF0019-0BDA-7A57-6D73-21CBBBE2DD10}"/>
              </a:ext>
            </a:extLst>
          </p:cNvPr>
          <p:cNvPicPr>
            <a:picLocks noChangeAspect="1"/>
          </p:cNvPicPr>
          <p:nvPr userDrawn="1"/>
        </p:nvPicPr>
        <p:blipFill>
          <a:blip r:embed="rId2"/>
          <a:srcRect l="9787" t="34302" r="73617" b="31655"/>
          <a:stretch/>
        </p:blipFill>
        <p:spPr>
          <a:xfrm>
            <a:off x="599063" y="1167319"/>
            <a:ext cx="7840489" cy="4523362"/>
          </a:xfrm>
          <a:prstGeom prst="rect">
            <a:avLst/>
          </a:prstGeom>
        </p:spPr>
      </p:pic>
    </p:spTree>
    <p:extLst>
      <p:ext uri="{BB962C8B-B14F-4D97-AF65-F5344CB8AC3E}">
        <p14:creationId xmlns:p14="http://schemas.microsoft.com/office/powerpoint/2010/main" val="1449747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Only_MA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p:txBody>
          <a:bodyPr/>
          <a:lstStyle/>
          <a:p>
            <a:r>
              <a:rPr lang="en-US" dirty="0"/>
              <a:t>Click to edit title</a:t>
            </a:r>
          </a:p>
        </p:txBody>
      </p:sp>
      <p:sp>
        <p:nvSpPr>
          <p:cNvPr id="6" name="Text Placeholder 7">
            <a:extLst>
              <a:ext uri="{FF2B5EF4-FFF2-40B4-BE49-F238E27FC236}">
                <a16:creationId xmlns:a16="http://schemas.microsoft.com/office/drawing/2014/main" id="{503C25BA-DBD7-F440-91DE-4A41B1F40340}"/>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
        <p:nvSpPr>
          <p:cNvPr id="5" name="Title Placeholder 1">
            <a:extLst>
              <a:ext uri="{FF2B5EF4-FFF2-40B4-BE49-F238E27FC236}">
                <a16:creationId xmlns:a16="http://schemas.microsoft.com/office/drawing/2014/main" id="{D44AC66A-25C5-F470-7F9B-681E998D10F5}"/>
              </a:ext>
            </a:extLst>
          </p:cNvPr>
          <p:cNvSpPr txBox="1">
            <a:spLocks/>
          </p:cNvSpPr>
          <p:nvPr userDrawn="1"/>
        </p:nvSpPr>
        <p:spPr>
          <a:xfrm>
            <a:off x="342900" y="266700"/>
            <a:ext cx="8458200" cy="387798"/>
          </a:xfrm>
          <a:prstGeom prst="rect">
            <a:avLst/>
          </a:prstGeom>
        </p:spPr>
        <p:txBody>
          <a:bodyPr vert="horz" lIns="0" tIns="0" rIns="0" bIns="0" rtlCol="0" anchor="t" anchorCtr="0">
            <a:spAutoFit/>
          </a:bodyPr>
          <a:lstStyle>
            <a:lvl1pPr algn="l" defTabSz="685800" rtl="0" eaLnBrk="1" latinLnBrk="0" hangingPunct="1">
              <a:lnSpc>
                <a:spcPct val="90000"/>
              </a:lnSpc>
              <a:spcBef>
                <a:spcPct val="0"/>
              </a:spcBef>
              <a:buNone/>
              <a:defRPr sz="2800" u="none" kern="1200" baseline="0">
                <a:solidFill>
                  <a:schemeClr val="tx1"/>
                </a:solidFill>
                <a:uFill>
                  <a:solidFill>
                    <a:schemeClr val="accent2"/>
                  </a:solidFill>
                </a:uFill>
                <a:latin typeface="+mj-lt"/>
                <a:ea typeface="+mj-ea"/>
                <a:cs typeface="+mj-cs"/>
              </a:defRPr>
            </a:lvl1pPr>
          </a:lstStyle>
          <a:p>
            <a:r>
              <a:rPr lang="en-US" dirty="0"/>
              <a:t>Click to edit title</a:t>
            </a:r>
          </a:p>
        </p:txBody>
      </p:sp>
      <p:pic>
        <p:nvPicPr>
          <p:cNvPr id="7" name="Graphic 6">
            <a:extLst>
              <a:ext uri="{FF2B5EF4-FFF2-40B4-BE49-F238E27FC236}">
                <a16:creationId xmlns:a16="http://schemas.microsoft.com/office/drawing/2014/main" id="{F0F94D62-1588-3368-657E-60DA72A578D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900" y="6509808"/>
            <a:ext cx="513834" cy="195342"/>
          </a:xfrm>
          <a:prstGeom prst="rect">
            <a:avLst/>
          </a:prstGeom>
        </p:spPr>
      </p:pic>
      <p:sp>
        <p:nvSpPr>
          <p:cNvPr id="8" name="Footer Placeholder 2">
            <a:extLst>
              <a:ext uri="{FF2B5EF4-FFF2-40B4-BE49-F238E27FC236}">
                <a16:creationId xmlns:a16="http://schemas.microsoft.com/office/drawing/2014/main" id="{C65BBCA3-75FC-0B66-6701-09F210C2C83C}"/>
              </a:ext>
            </a:extLst>
          </p:cNvPr>
          <p:cNvSpPr txBox="1">
            <a:spLocks/>
          </p:cNvSpPr>
          <p:nvPr userDrawn="1"/>
        </p:nvSpPr>
        <p:spPr>
          <a:xfrm>
            <a:off x="3840480" y="6561986"/>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
        <p:nvSpPr>
          <p:cNvPr id="9" name="TextBox 8">
            <a:extLst>
              <a:ext uri="{FF2B5EF4-FFF2-40B4-BE49-F238E27FC236}">
                <a16:creationId xmlns:a16="http://schemas.microsoft.com/office/drawing/2014/main" id="{C9615D4B-59EC-B22D-68CD-CFD2BCE96E10}"/>
              </a:ext>
            </a:extLst>
          </p:cNvPr>
          <p:cNvSpPr txBox="1"/>
          <p:nvPr userDrawn="1"/>
        </p:nvSpPr>
        <p:spPr>
          <a:xfrm>
            <a:off x="8548821" y="6515100"/>
            <a:ext cx="252279" cy="190050"/>
          </a:xfrm>
          <a:prstGeom prst="rect">
            <a:avLst/>
          </a:prstGeom>
        </p:spPr>
        <p:txBody>
          <a:bodyPr vert="horz" wrap="square" lIns="0" tIns="0" rIns="0" bIns="0" rtlCol="0" anchor="b" anchorCtr="0">
            <a:noAutofit/>
          </a:bodyPr>
          <a:lstStyle>
            <a:defPPr>
              <a:defRPr lang="en-US"/>
            </a:defPPr>
            <a:lvl1pPr algn="ctr">
              <a:lnSpc>
                <a:spcPct val="90000"/>
              </a:lnSpc>
              <a:defRPr sz="800" b="1">
                <a:solidFill>
                  <a:schemeClr val="bg1"/>
                </a:solidFill>
                <a:latin typeface="+mj-lt"/>
              </a:defRPr>
            </a:lvl1pPr>
          </a:lstStyle>
          <a:p>
            <a:pPr lvl="0" algn="r"/>
            <a:fld id="{BCC42A65-162B-4C19-9F18-3978A0AF7D25}" type="slidenum">
              <a:rPr lang="en-US" smtClean="0">
                <a:solidFill>
                  <a:schemeClr val="accent2"/>
                </a:solidFill>
              </a:rPr>
              <a:pPr lvl="0" algn="r"/>
              <a:t>‹#›</a:t>
            </a:fld>
            <a:endParaRPr lang="en-US" dirty="0">
              <a:solidFill>
                <a:schemeClr val="accent2"/>
              </a:solidFill>
            </a:endParaRPr>
          </a:p>
        </p:txBody>
      </p:sp>
    </p:spTree>
    <p:extLst>
      <p:ext uri="{BB962C8B-B14F-4D97-AF65-F5344CB8AC3E}">
        <p14:creationId xmlns:p14="http://schemas.microsoft.com/office/powerpoint/2010/main" val="2172825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6="http://schemas.microsoft.com/office/drawing/2014/main"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2254832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imated Horizontal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p:txBody>
          <a:bodyPr/>
          <a:lstStyle/>
          <a:p>
            <a:r>
              <a:rPr lang="en-US" dirty="0"/>
              <a:t>Click to edit title</a:t>
            </a:r>
          </a:p>
        </p:txBody>
      </p:sp>
      <p:sp>
        <p:nvSpPr>
          <p:cNvPr id="3" name="Content Placeholder 71">
            <a:extLst>
              <a:ext uri="{FF2B5EF4-FFF2-40B4-BE49-F238E27FC236}">
                <a16:creationId xmlns:a16="http://schemas.microsoft.com/office/drawing/2014/main" id="{14D9768A-D2CD-59E6-6B80-1756B969ABD5}"/>
              </a:ext>
            </a:extLst>
          </p:cNvPr>
          <p:cNvSpPr>
            <a:spLocks noGrp="1"/>
          </p:cNvSpPr>
          <p:nvPr>
            <p:ph sz="quarter" idx="22" hasCustomPrompt="1"/>
          </p:nvPr>
        </p:nvSpPr>
        <p:spPr>
          <a:xfrm>
            <a:off x="2499114" y="4632960"/>
            <a:ext cx="962025" cy="1214438"/>
          </a:xfrm>
          <a:prstGeom prst="rect">
            <a:avLst/>
          </a:prstGeom>
        </p:spPr>
        <p:txBody>
          <a:bodyPr/>
          <a:lstStyle>
            <a:lvl1pPr marL="0" indent="0" algn="ctr">
              <a:buNone/>
              <a:defRPr sz="1000"/>
            </a:lvl1pPr>
          </a:lstStyle>
          <a:p>
            <a:pPr lvl="0"/>
            <a:r>
              <a:rPr lang="en-US" dirty="0"/>
              <a:t>This is a short paragraph giving more context or information about the data presented</a:t>
            </a:r>
          </a:p>
        </p:txBody>
      </p:sp>
      <p:sp>
        <p:nvSpPr>
          <p:cNvPr id="4" name="Picture Placeholder 49">
            <a:extLst>
              <a:ext uri="{FF2B5EF4-FFF2-40B4-BE49-F238E27FC236}">
                <a16:creationId xmlns:a16="http://schemas.microsoft.com/office/drawing/2014/main" id="{65C0EC5C-16E5-346C-4BBF-56049CD9C298}"/>
              </a:ext>
            </a:extLst>
          </p:cNvPr>
          <p:cNvSpPr>
            <a:spLocks noGrp="1"/>
          </p:cNvSpPr>
          <p:nvPr>
            <p:ph type="pic" sz="quarter" idx="11"/>
          </p:nvPr>
        </p:nvSpPr>
        <p:spPr>
          <a:xfrm>
            <a:off x="2500508" y="1071563"/>
            <a:ext cx="976312" cy="2357437"/>
          </a:xfrm>
          <a:prstGeom prst="rect">
            <a:avLst/>
          </a:prstGeom>
        </p:spPr>
        <p:txBody>
          <a:bodyPr/>
          <a:lstStyle/>
          <a:p>
            <a:endParaRPr lang="en-US" dirty="0"/>
          </a:p>
        </p:txBody>
      </p:sp>
      <p:sp>
        <p:nvSpPr>
          <p:cNvPr id="5" name="Picture Placeholder 49">
            <a:extLst>
              <a:ext uri="{FF2B5EF4-FFF2-40B4-BE49-F238E27FC236}">
                <a16:creationId xmlns:a16="http://schemas.microsoft.com/office/drawing/2014/main" id="{622CAD37-B4DF-098D-6093-097AD987135B}"/>
              </a:ext>
            </a:extLst>
          </p:cNvPr>
          <p:cNvSpPr>
            <a:spLocks noGrp="1"/>
          </p:cNvSpPr>
          <p:nvPr>
            <p:ph type="pic" sz="quarter" idx="12"/>
          </p:nvPr>
        </p:nvSpPr>
        <p:spPr>
          <a:xfrm>
            <a:off x="5156621" y="1071563"/>
            <a:ext cx="976312" cy="2357437"/>
          </a:xfrm>
          <a:prstGeom prst="rect">
            <a:avLst/>
          </a:prstGeom>
        </p:spPr>
        <p:txBody>
          <a:bodyPr/>
          <a:lstStyle>
            <a:lvl1pPr>
              <a:defRPr b="0"/>
            </a:lvl1pPr>
          </a:lstStyle>
          <a:p>
            <a:endParaRPr lang="en-US" dirty="0"/>
          </a:p>
        </p:txBody>
      </p:sp>
      <p:sp>
        <p:nvSpPr>
          <p:cNvPr id="6" name="Picture Placeholder 49">
            <a:extLst>
              <a:ext uri="{FF2B5EF4-FFF2-40B4-BE49-F238E27FC236}">
                <a16:creationId xmlns:a16="http://schemas.microsoft.com/office/drawing/2014/main" id="{C9D1ED7E-04BF-E7FB-64F1-0FEDD2436C58}"/>
              </a:ext>
            </a:extLst>
          </p:cNvPr>
          <p:cNvSpPr>
            <a:spLocks noGrp="1"/>
          </p:cNvSpPr>
          <p:nvPr>
            <p:ph type="pic" sz="quarter" idx="13"/>
          </p:nvPr>
        </p:nvSpPr>
        <p:spPr>
          <a:xfrm>
            <a:off x="3835822" y="1071563"/>
            <a:ext cx="976312" cy="2357437"/>
          </a:xfrm>
          <a:prstGeom prst="rect">
            <a:avLst/>
          </a:prstGeom>
        </p:spPr>
        <p:txBody>
          <a:bodyPr/>
          <a:lstStyle>
            <a:lvl1pPr>
              <a:defRPr b="0"/>
            </a:lvl1pPr>
          </a:lstStyle>
          <a:p>
            <a:endParaRPr lang="en-US" dirty="0"/>
          </a:p>
        </p:txBody>
      </p:sp>
      <p:sp>
        <p:nvSpPr>
          <p:cNvPr id="7" name="Picture Placeholder 49">
            <a:extLst>
              <a:ext uri="{FF2B5EF4-FFF2-40B4-BE49-F238E27FC236}">
                <a16:creationId xmlns:a16="http://schemas.microsoft.com/office/drawing/2014/main" id="{4E6F1BD0-291D-A0BA-EFCE-216570530C2A}"/>
              </a:ext>
            </a:extLst>
          </p:cNvPr>
          <p:cNvSpPr>
            <a:spLocks noGrp="1"/>
          </p:cNvSpPr>
          <p:nvPr>
            <p:ph type="pic" sz="quarter" idx="14"/>
          </p:nvPr>
        </p:nvSpPr>
        <p:spPr>
          <a:xfrm>
            <a:off x="6473306" y="1071563"/>
            <a:ext cx="976312" cy="2357437"/>
          </a:xfrm>
          <a:prstGeom prst="rect">
            <a:avLst/>
          </a:prstGeom>
        </p:spPr>
        <p:txBody>
          <a:bodyPr/>
          <a:lstStyle>
            <a:lvl1pPr>
              <a:defRPr b="0"/>
            </a:lvl1pPr>
          </a:lstStyle>
          <a:p>
            <a:endParaRPr lang="en-US" dirty="0"/>
          </a:p>
        </p:txBody>
      </p:sp>
      <p:sp>
        <p:nvSpPr>
          <p:cNvPr id="8" name="Picture Placeholder 49">
            <a:extLst>
              <a:ext uri="{FF2B5EF4-FFF2-40B4-BE49-F238E27FC236}">
                <a16:creationId xmlns:a16="http://schemas.microsoft.com/office/drawing/2014/main" id="{29B8C39B-76F4-F047-F9E9-195454A0AFF5}"/>
              </a:ext>
            </a:extLst>
          </p:cNvPr>
          <p:cNvSpPr>
            <a:spLocks noGrp="1"/>
          </p:cNvSpPr>
          <p:nvPr>
            <p:ph type="pic" sz="quarter" idx="15"/>
          </p:nvPr>
        </p:nvSpPr>
        <p:spPr>
          <a:xfrm>
            <a:off x="7831218" y="1071563"/>
            <a:ext cx="976312" cy="2357437"/>
          </a:xfrm>
          <a:prstGeom prst="rect">
            <a:avLst/>
          </a:prstGeom>
        </p:spPr>
        <p:txBody>
          <a:bodyPr/>
          <a:lstStyle>
            <a:lvl1pPr>
              <a:defRPr b="0"/>
            </a:lvl1pPr>
          </a:lstStyle>
          <a:p>
            <a:endParaRPr lang="en-US" dirty="0"/>
          </a:p>
        </p:txBody>
      </p:sp>
      <p:cxnSp>
        <p:nvCxnSpPr>
          <p:cNvPr id="9" name="Straight Connector 8">
            <a:extLst>
              <a:ext uri="{FF2B5EF4-FFF2-40B4-BE49-F238E27FC236}">
                <a16:creationId xmlns:a16="http://schemas.microsoft.com/office/drawing/2014/main" id="{A12B321A-23BD-CE1A-5727-1F3888D178B3}"/>
              </a:ext>
            </a:extLst>
          </p:cNvPr>
          <p:cNvCxnSpPr>
            <a:cxnSpLocks/>
          </p:cNvCxnSpPr>
          <p:nvPr userDrawn="1"/>
        </p:nvCxnSpPr>
        <p:spPr>
          <a:xfrm>
            <a:off x="2972507" y="4172681"/>
            <a:ext cx="6171493" cy="0"/>
          </a:xfrm>
          <a:prstGeom prst="line">
            <a:avLst/>
          </a:prstGeom>
          <a:ln w="38100">
            <a:solidFill>
              <a:schemeClr val="accent2"/>
            </a:solidFill>
          </a:ln>
        </p:spPr>
        <p:style>
          <a:lnRef idx="2">
            <a:schemeClr val="dk1"/>
          </a:lnRef>
          <a:fillRef idx="0">
            <a:schemeClr val="dk1"/>
          </a:fillRef>
          <a:effectRef idx="1">
            <a:schemeClr val="dk1"/>
          </a:effectRef>
          <a:fontRef idx="minor">
            <a:schemeClr val="tx1"/>
          </a:fontRef>
        </p:style>
      </p:cxnSp>
      <p:sp>
        <p:nvSpPr>
          <p:cNvPr id="10" name="Oval 9">
            <a:extLst>
              <a:ext uri="{FF2B5EF4-FFF2-40B4-BE49-F238E27FC236}">
                <a16:creationId xmlns:a16="http://schemas.microsoft.com/office/drawing/2014/main" id="{43E9CF44-8B8D-2806-C777-9556CC5B987D}"/>
              </a:ext>
            </a:extLst>
          </p:cNvPr>
          <p:cNvSpPr/>
          <p:nvPr userDrawn="1"/>
        </p:nvSpPr>
        <p:spPr>
          <a:xfrm>
            <a:off x="2825024" y="4015365"/>
            <a:ext cx="314632" cy="314632"/>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A9CA17E6-04A3-0904-EC51-DF36ACE699BA}"/>
              </a:ext>
            </a:extLst>
          </p:cNvPr>
          <p:cNvSpPr/>
          <p:nvPr userDrawn="1"/>
        </p:nvSpPr>
        <p:spPr>
          <a:xfrm>
            <a:off x="4153610" y="4015365"/>
            <a:ext cx="314632" cy="314632"/>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642267A0-986D-77C5-F3EE-DFDDF96C2965}"/>
              </a:ext>
            </a:extLst>
          </p:cNvPr>
          <p:cNvSpPr/>
          <p:nvPr userDrawn="1"/>
        </p:nvSpPr>
        <p:spPr>
          <a:xfrm>
            <a:off x="5482196" y="4015365"/>
            <a:ext cx="314632" cy="314632"/>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7A623AB3-63CB-E64E-9ED0-285B89D22AD6}"/>
              </a:ext>
            </a:extLst>
          </p:cNvPr>
          <p:cNvSpPr/>
          <p:nvPr userDrawn="1"/>
        </p:nvSpPr>
        <p:spPr>
          <a:xfrm>
            <a:off x="6804146" y="4015365"/>
            <a:ext cx="314632" cy="314632"/>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305FD10-B0FF-910B-2B56-A15ECF75ACA7}"/>
              </a:ext>
            </a:extLst>
          </p:cNvPr>
          <p:cNvSpPr/>
          <p:nvPr userDrawn="1"/>
        </p:nvSpPr>
        <p:spPr>
          <a:xfrm>
            <a:off x="8162058" y="4015365"/>
            <a:ext cx="314632" cy="314632"/>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62">
            <a:extLst>
              <a:ext uri="{FF2B5EF4-FFF2-40B4-BE49-F238E27FC236}">
                <a16:creationId xmlns:a16="http://schemas.microsoft.com/office/drawing/2014/main" id="{0A8339B7-7873-E769-DE5E-D37E403804B6}"/>
              </a:ext>
            </a:extLst>
          </p:cNvPr>
          <p:cNvSpPr>
            <a:spLocks noGrp="1"/>
          </p:cNvSpPr>
          <p:nvPr>
            <p:ph type="body" sz="quarter" idx="16" hasCustomPrompt="1"/>
          </p:nvPr>
        </p:nvSpPr>
        <p:spPr>
          <a:xfrm>
            <a:off x="2500508" y="3501381"/>
            <a:ext cx="962025" cy="314325"/>
          </a:xfrm>
          <a:prstGeom prst="rect">
            <a:avLst/>
          </a:prstGeom>
        </p:spPr>
        <p:txBody>
          <a:bodyPr/>
          <a:lstStyle>
            <a:lvl1pPr marL="0" indent="0" algn="ctr">
              <a:buNone/>
              <a:defRPr sz="1400" b="1">
                <a:latin typeface="+mj-lt"/>
              </a:defRPr>
            </a:lvl1pPr>
          </a:lstStyle>
          <a:p>
            <a:pPr lvl="0"/>
            <a:r>
              <a:rPr lang="en-US" dirty="0"/>
              <a:t>2004</a:t>
            </a:r>
          </a:p>
        </p:txBody>
      </p:sp>
      <p:sp>
        <p:nvSpPr>
          <p:cNvPr id="16" name="Text Placeholder 62">
            <a:extLst>
              <a:ext uri="{FF2B5EF4-FFF2-40B4-BE49-F238E27FC236}">
                <a16:creationId xmlns:a16="http://schemas.microsoft.com/office/drawing/2014/main" id="{D647B0BF-9B20-177B-F085-634B57F3E2F6}"/>
              </a:ext>
            </a:extLst>
          </p:cNvPr>
          <p:cNvSpPr>
            <a:spLocks noGrp="1"/>
          </p:cNvSpPr>
          <p:nvPr>
            <p:ph type="body" sz="quarter" idx="17" hasCustomPrompt="1"/>
          </p:nvPr>
        </p:nvSpPr>
        <p:spPr>
          <a:xfrm>
            <a:off x="3848541" y="3501381"/>
            <a:ext cx="962025" cy="314325"/>
          </a:xfrm>
          <a:prstGeom prst="rect">
            <a:avLst/>
          </a:prstGeom>
        </p:spPr>
        <p:txBody>
          <a:bodyPr/>
          <a:lstStyle>
            <a:lvl1pPr marL="0" indent="0" algn="ctr">
              <a:buNone/>
              <a:defRPr sz="1400" b="1">
                <a:latin typeface="+mj-lt"/>
              </a:defRPr>
            </a:lvl1pPr>
          </a:lstStyle>
          <a:p>
            <a:pPr lvl="0"/>
            <a:r>
              <a:rPr lang="en-US" dirty="0"/>
              <a:t>2004</a:t>
            </a:r>
          </a:p>
        </p:txBody>
      </p:sp>
      <p:sp>
        <p:nvSpPr>
          <p:cNvPr id="17" name="Text Placeholder 62">
            <a:extLst>
              <a:ext uri="{FF2B5EF4-FFF2-40B4-BE49-F238E27FC236}">
                <a16:creationId xmlns:a16="http://schemas.microsoft.com/office/drawing/2014/main" id="{67B047E9-2DB8-04B5-5D39-AD63C974CF48}"/>
              </a:ext>
            </a:extLst>
          </p:cNvPr>
          <p:cNvSpPr>
            <a:spLocks noGrp="1"/>
          </p:cNvSpPr>
          <p:nvPr>
            <p:ph type="body" sz="quarter" idx="18" hasCustomPrompt="1"/>
          </p:nvPr>
        </p:nvSpPr>
        <p:spPr>
          <a:xfrm>
            <a:off x="5158867" y="3501381"/>
            <a:ext cx="974066" cy="314325"/>
          </a:xfrm>
          <a:prstGeom prst="rect">
            <a:avLst/>
          </a:prstGeom>
        </p:spPr>
        <p:txBody>
          <a:bodyPr/>
          <a:lstStyle>
            <a:lvl1pPr marL="0" indent="0" algn="ctr">
              <a:buNone/>
              <a:defRPr sz="1400" b="1">
                <a:latin typeface="+mj-lt"/>
              </a:defRPr>
            </a:lvl1pPr>
          </a:lstStyle>
          <a:p>
            <a:pPr lvl="0"/>
            <a:r>
              <a:rPr lang="en-US" dirty="0"/>
              <a:t>2004</a:t>
            </a:r>
          </a:p>
        </p:txBody>
      </p:sp>
      <p:sp>
        <p:nvSpPr>
          <p:cNvPr id="18" name="Text Placeholder 62">
            <a:extLst>
              <a:ext uri="{FF2B5EF4-FFF2-40B4-BE49-F238E27FC236}">
                <a16:creationId xmlns:a16="http://schemas.microsoft.com/office/drawing/2014/main" id="{E237B56A-6981-74AD-CF36-6D2D21EB5A7A}"/>
              </a:ext>
            </a:extLst>
          </p:cNvPr>
          <p:cNvSpPr>
            <a:spLocks noGrp="1"/>
          </p:cNvSpPr>
          <p:nvPr>
            <p:ph type="body" sz="quarter" idx="19" hasCustomPrompt="1"/>
          </p:nvPr>
        </p:nvSpPr>
        <p:spPr>
          <a:xfrm>
            <a:off x="6480450" y="3501381"/>
            <a:ext cx="962025" cy="314325"/>
          </a:xfrm>
          <a:prstGeom prst="rect">
            <a:avLst/>
          </a:prstGeom>
        </p:spPr>
        <p:txBody>
          <a:bodyPr/>
          <a:lstStyle>
            <a:lvl1pPr marL="0" indent="0" algn="ctr">
              <a:buNone/>
              <a:defRPr sz="1400" b="1">
                <a:latin typeface="+mj-lt"/>
              </a:defRPr>
            </a:lvl1pPr>
          </a:lstStyle>
          <a:p>
            <a:pPr lvl="0"/>
            <a:r>
              <a:rPr lang="en-US" dirty="0"/>
              <a:t>2004</a:t>
            </a:r>
          </a:p>
        </p:txBody>
      </p:sp>
      <p:sp>
        <p:nvSpPr>
          <p:cNvPr id="19" name="Text Placeholder 62">
            <a:extLst>
              <a:ext uri="{FF2B5EF4-FFF2-40B4-BE49-F238E27FC236}">
                <a16:creationId xmlns:a16="http://schemas.microsoft.com/office/drawing/2014/main" id="{69D0E58F-4197-CD49-DA79-C5DF2DED2EAC}"/>
              </a:ext>
            </a:extLst>
          </p:cNvPr>
          <p:cNvSpPr>
            <a:spLocks noGrp="1"/>
          </p:cNvSpPr>
          <p:nvPr>
            <p:ph type="body" sz="quarter" idx="20" hasCustomPrompt="1"/>
          </p:nvPr>
        </p:nvSpPr>
        <p:spPr>
          <a:xfrm>
            <a:off x="7838362" y="3501381"/>
            <a:ext cx="962025" cy="314325"/>
          </a:xfrm>
          <a:prstGeom prst="rect">
            <a:avLst/>
          </a:prstGeom>
        </p:spPr>
        <p:txBody>
          <a:bodyPr/>
          <a:lstStyle>
            <a:lvl1pPr marL="0" indent="0" algn="ctr">
              <a:buNone/>
              <a:defRPr sz="1400" b="1">
                <a:latin typeface="+mj-lt"/>
              </a:defRPr>
            </a:lvl1pPr>
          </a:lstStyle>
          <a:p>
            <a:pPr lvl="0"/>
            <a:r>
              <a:rPr lang="en-US" dirty="0"/>
              <a:t>2004</a:t>
            </a:r>
          </a:p>
        </p:txBody>
      </p:sp>
      <p:sp>
        <p:nvSpPr>
          <p:cNvPr id="20" name="Content Placeholder 71">
            <a:extLst>
              <a:ext uri="{FF2B5EF4-FFF2-40B4-BE49-F238E27FC236}">
                <a16:creationId xmlns:a16="http://schemas.microsoft.com/office/drawing/2014/main" id="{3B194F77-F32B-D548-C9A7-8E3A6A1C2541}"/>
              </a:ext>
            </a:extLst>
          </p:cNvPr>
          <p:cNvSpPr>
            <a:spLocks noGrp="1"/>
          </p:cNvSpPr>
          <p:nvPr>
            <p:ph sz="quarter" idx="23" hasCustomPrompt="1"/>
          </p:nvPr>
        </p:nvSpPr>
        <p:spPr>
          <a:xfrm>
            <a:off x="3848541" y="4632960"/>
            <a:ext cx="962025" cy="1214438"/>
          </a:xfrm>
          <a:prstGeom prst="rect">
            <a:avLst/>
          </a:prstGeom>
        </p:spPr>
        <p:txBody>
          <a:bodyPr/>
          <a:lstStyle>
            <a:lvl1pPr marL="0" indent="0" algn="ctr">
              <a:buNone/>
              <a:defRPr sz="1000"/>
            </a:lvl1pPr>
          </a:lstStyle>
          <a:p>
            <a:pPr lvl="0"/>
            <a:r>
              <a:rPr lang="en-US" dirty="0"/>
              <a:t>This is a short paragraph giving more context or information about the data presented</a:t>
            </a:r>
          </a:p>
        </p:txBody>
      </p:sp>
      <p:sp>
        <p:nvSpPr>
          <p:cNvPr id="21" name="Content Placeholder 71">
            <a:extLst>
              <a:ext uri="{FF2B5EF4-FFF2-40B4-BE49-F238E27FC236}">
                <a16:creationId xmlns:a16="http://schemas.microsoft.com/office/drawing/2014/main" id="{FA1883E2-E098-30D3-D371-44B7B31A3D40}"/>
              </a:ext>
            </a:extLst>
          </p:cNvPr>
          <p:cNvSpPr>
            <a:spLocks noGrp="1"/>
          </p:cNvSpPr>
          <p:nvPr>
            <p:ph sz="quarter" idx="24" hasCustomPrompt="1"/>
          </p:nvPr>
        </p:nvSpPr>
        <p:spPr>
          <a:xfrm>
            <a:off x="5156621" y="4632960"/>
            <a:ext cx="962025" cy="1214438"/>
          </a:xfrm>
          <a:prstGeom prst="rect">
            <a:avLst/>
          </a:prstGeom>
        </p:spPr>
        <p:txBody>
          <a:bodyPr/>
          <a:lstStyle>
            <a:lvl1pPr marL="0" indent="0" algn="ctr">
              <a:buNone/>
              <a:defRPr sz="1000"/>
            </a:lvl1pPr>
          </a:lstStyle>
          <a:p>
            <a:pPr lvl="0"/>
            <a:r>
              <a:rPr lang="en-US" dirty="0"/>
              <a:t>This is a short paragraph giving more context or information about the data presented</a:t>
            </a:r>
          </a:p>
        </p:txBody>
      </p:sp>
      <p:sp>
        <p:nvSpPr>
          <p:cNvPr id="22" name="Content Placeholder 71">
            <a:extLst>
              <a:ext uri="{FF2B5EF4-FFF2-40B4-BE49-F238E27FC236}">
                <a16:creationId xmlns:a16="http://schemas.microsoft.com/office/drawing/2014/main" id="{CE172DE3-947E-7A64-C799-81B1508286B7}"/>
              </a:ext>
            </a:extLst>
          </p:cNvPr>
          <p:cNvSpPr>
            <a:spLocks noGrp="1"/>
          </p:cNvSpPr>
          <p:nvPr>
            <p:ph sz="quarter" idx="25" hasCustomPrompt="1"/>
          </p:nvPr>
        </p:nvSpPr>
        <p:spPr>
          <a:xfrm>
            <a:off x="6480450" y="4632960"/>
            <a:ext cx="962025" cy="1214438"/>
          </a:xfrm>
          <a:prstGeom prst="rect">
            <a:avLst/>
          </a:prstGeom>
        </p:spPr>
        <p:txBody>
          <a:bodyPr/>
          <a:lstStyle>
            <a:lvl1pPr marL="0" indent="0" algn="ctr">
              <a:buNone/>
              <a:defRPr sz="1000"/>
            </a:lvl1pPr>
          </a:lstStyle>
          <a:p>
            <a:pPr lvl="0"/>
            <a:r>
              <a:rPr lang="en-US" dirty="0"/>
              <a:t>This is a short paragraph giving more context or information about the data presented</a:t>
            </a:r>
          </a:p>
        </p:txBody>
      </p:sp>
      <p:sp>
        <p:nvSpPr>
          <p:cNvPr id="23" name="Content Placeholder 71">
            <a:extLst>
              <a:ext uri="{FF2B5EF4-FFF2-40B4-BE49-F238E27FC236}">
                <a16:creationId xmlns:a16="http://schemas.microsoft.com/office/drawing/2014/main" id="{280A13A0-5A28-C8EF-452D-907A8AB9A234}"/>
              </a:ext>
            </a:extLst>
          </p:cNvPr>
          <p:cNvSpPr>
            <a:spLocks noGrp="1"/>
          </p:cNvSpPr>
          <p:nvPr>
            <p:ph sz="quarter" idx="26" hasCustomPrompt="1"/>
          </p:nvPr>
        </p:nvSpPr>
        <p:spPr>
          <a:xfrm>
            <a:off x="7838362" y="4632960"/>
            <a:ext cx="962025" cy="1214438"/>
          </a:xfrm>
          <a:prstGeom prst="rect">
            <a:avLst/>
          </a:prstGeom>
        </p:spPr>
        <p:txBody>
          <a:bodyPr/>
          <a:lstStyle>
            <a:lvl1pPr marL="0" indent="0" algn="ctr">
              <a:buNone/>
              <a:defRPr sz="1000"/>
            </a:lvl1pPr>
          </a:lstStyle>
          <a:p>
            <a:pPr lvl="0"/>
            <a:r>
              <a:rPr lang="en-US" dirty="0"/>
              <a:t>This is a short paragraph giving more context or information about the data presented</a:t>
            </a:r>
          </a:p>
        </p:txBody>
      </p:sp>
    </p:spTree>
    <p:extLst>
      <p:ext uri="{BB962C8B-B14F-4D97-AF65-F5344CB8AC3E}">
        <p14:creationId xmlns:p14="http://schemas.microsoft.com/office/powerpoint/2010/main" val="3140675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imated Horizontal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p:txBody>
          <a:bodyPr/>
          <a:lstStyle/>
          <a:p>
            <a:r>
              <a:rPr lang="en-US" dirty="0"/>
              <a:t>Click to edit title</a:t>
            </a:r>
          </a:p>
        </p:txBody>
      </p:sp>
      <p:sp>
        <p:nvSpPr>
          <p:cNvPr id="24" name="Picture Placeholder 3">
            <a:extLst>
              <a:ext uri="{FF2B5EF4-FFF2-40B4-BE49-F238E27FC236}">
                <a16:creationId xmlns:a16="http://schemas.microsoft.com/office/drawing/2014/main" id="{8B7413F7-BC37-C580-D0F7-238CBA03148D}"/>
              </a:ext>
            </a:extLst>
          </p:cNvPr>
          <p:cNvSpPr>
            <a:spLocks noGrp="1"/>
          </p:cNvSpPr>
          <p:nvPr>
            <p:ph type="pic" sz="quarter" idx="27"/>
          </p:nvPr>
        </p:nvSpPr>
        <p:spPr>
          <a:xfrm>
            <a:off x="7228571" y="0"/>
            <a:ext cx="1905436" cy="6858000"/>
          </a:xfrm>
          <a:prstGeom prst="rect">
            <a:avLst/>
          </a:prstGeom>
        </p:spPr>
        <p:txBody>
          <a:bodyPr/>
          <a:lstStyle/>
          <a:p>
            <a:endParaRPr lang="en-US" dirty="0"/>
          </a:p>
        </p:txBody>
      </p:sp>
      <p:sp>
        <p:nvSpPr>
          <p:cNvPr id="25" name="Content Placeholder 71">
            <a:extLst>
              <a:ext uri="{FF2B5EF4-FFF2-40B4-BE49-F238E27FC236}">
                <a16:creationId xmlns:a16="http://schemas.microsoft.com/office/drawing/2014/main" id="{2C37256C-F2E2-D0D0-ADB9-B9508BE92921}"/>
              </a:ext>
            </a:extLst>
          </p:cNvPr>
          <p:cNvSpPr>
            <a:spLocks noGrp="1"/>
          </p:cNvSpPr>
          <p:nvPr>
            <p:ph sz="quarter" idx="22" hasCustomPrompt="1"/>
          </p:nvPr>
        </p:nvSpPr>
        <p:spPr>
          <a:xfrm>
            <a:off x="411003" y="4632960"/>
            <a:ext cx="962025" cy="1214438"/>
          </a:xfrm>
          <a:prstGeom prst="rect">
            <a:avLst/>
          </a:prstGeom>
        </p:spPr>
        <p:txBody>
          <a:bodyPr/>
          <a:lstStyle>
            <a:lvl1pPr marL="0" indent="0" algn="ctr">
              <a:buNone/>
              <a:defRPr sz="1000"/>
            </a:lvl1pPr>
          </a:lstStyle>
          <a:p>
            <a:pPr lvl="0"/>
            <a:r>
              <a:rPr lang="en-US" dirty="0"/>
              <a:t>This is a short paragraph giving more context or information about the data presented</a:t>
            </a:r>
          </a:p>
        </p:txBody>
      </p:sp>
      <p:sp>
        <p:nvSpPr>
          <p:cNvPr id="26" name="Picture Placeholder 49">
            <a:extLst>
              <a:ext uri="{FF2B5EF4-FFF2-40B4-BE49-F238E27FC236}">
                <a16:creationId xmlns:a16="http://schemas.microsoft.com/office/drawing/2014/main" id="{80E94BAC-D71A-B681-DEA0-FCE61DCBC9BC}"/>
              </a:ext>
            </a:extLst>
          </p:cNvPr>
          <p:cNvSpPr>
            <a:spLocks noGrp="1"/>
          </p:cNvSpPr>
          <p:nvPr>
            <p:ph type="pic" sz="quarter" idx="11"/>
          </p:nvPr>
        </p:nvSpPr>
        <p:spPr>
          <a:xfrm>
            <a:off x="412397" y="1071563"/>
            <a:ext cx="976312" cy="2357437"/>
          </a:xfrm>
          <a:prstGeom prst="rect">
            <a:avLst/>
          </a:prstGeom>
        </p:spPr>
        <p:txBody>
          <a:bodyPr/>
          <a:lstStyle/>
          <a:p>
            <a:endParaRPr lang="en-US" dirty="0"/>
          </a:p>
        </p:txBody>
      </p:sp>
      <p:sp>
        <p:nvSpPr>
          <p:cNvPr id="27" name="Picture Placeholder 49">
            <a:extLst>
              <a:ext uri="{FF2B5EF4-FFF2-40B4-BE49-F238E27FC236}">
                <a16:creationId xmlns:a16="http://schemas.microsoft.com/office/drawing/2014/main" id="{194EF3DD-A334-6872-6B17-EA462022B51D}"/>
              </a:ext>
            </a:extLst>
          </p:cNvPr>
          <p:cNvSpPr>
            <a:spLocks noGrp="1"/>
          </p:cNvSpPr>
          <p:nvPr>
            <p:ph type="pic" sz="quarter" idx="12"/>
          </p:nvPr>
        </p:nvSpPr>
        <p:spPr>
          <a:xfrm>
            <a:off x="3068510" y="1071563"/>
            <a:ext cx="976312" cy="2357437"/>
          </a:xfrm>
          <a:prstGeom prst="rect">
            <a:avLst/>
          </a:prstGeom>
        </p:spPr>
        <p:txBody>
          <a:bodyPr/>
          <a:lstStyle>
            <a:lvl1pPr>
              <a:defRPr b="0"/>
            </a:lvl1pPr>
          </a:lstStyle>
          <a:p>
            <a:endParaRPr lang="en-US" dirty="0"/>
          </a:p>
        </p:txBody>
      </p:sp>
      <p:sp>
        <p:nvSpPr>
          <p:cNvPr id="28" name="Picture Placeholder 49">
            <a:extLst>
              <a:ext uri="{FF2B5EF4-FFF2-40B4-BE49-F238E27FC236}">
                <a16:creationId xmlns:a16="http://schemas.microsoft.com/office/drawing/2014/main" id="{E05C78BE-6A80-229E-32A0-D7FED2A9FEB2}"/>
              </a:ext>
            </a:extLst>
          </p:cNvPr>
          <p:cNvSpPr>
            <a:spLocks noGrp="1"/>
          </p:cNvSpPr>
          <p:nvPr>
            <p:ph type="pic" sz="quarter" idx="13"/>
          </p:nvPr>
        </p:nvSpPr>
        <p:spPr>
          <a:xfrm>
            <a:off x="1747711" y="1071563"/>
            <a:ext cx="976312" cy="2357437"/>
          </a:xfrm>
          <a:prstGeom prst="rect">
            <a:avLst/>
          </a:prstGeom>
        </p:spPr>
        <p:txBody>
          <a:bodyPr/>
          <a:lstStyle>
            <a:lvl1pPr>
              <a:defRPr b="0"/>
            </a:lvl1pPr>
          </a:lstStyle>
          <a:p>
            <a:endParaRPr lang="en-US" dirty="0"/>
          </a:p>
        </p:txBody>
      </p:sp>
      <p:sp>
        <p:nvSpPr>
          <p:cNvPr id="29" name="Picture Placeholder 49">
            <a:extLst>
              <a:ext uri="{FF2B5EF4-FFF2-40B4-BE49-F238E27FC236}">
                <a16:creationId xmlns:a16="http://schemas.microsoft.com/office/drawing/2014/main" id="{26A73A82-F580-87AD-79D8-C658B1A431B0}"/>
              </a:ext>
            </a:extLst>
          </p:cNvPr>
          <p:cNvSpPr>
            <a:spLocks noGrp="1"/>
          </p:cNvSpPr>
          <p:nvPr>
            <p:ph type="pic" sz="quarter" idx="14"/>
          </p:nvPr>
        </p:nvSpPr>
        <p:spPr>
          <a:xfrm>
            <a:off x="4385195" y="1071563"/>
            <a:ext cx="976312" cy="2357437"/>
          </a:xfrm>
          <a:prstGeom prst="rect">
            <a:avLst/>
          </a:prstGeom>
        </p:spPr>
        <p:txBody>
          <a:bodyPr/>
          <a:lstStyle>
            <a:lvl1pPr>
              <a:defRPr b="0"/>
            </a:lvl1pPr>
          </a:lstStyle>
          <a:p>
            <a:endParaRPr lang="en-US" dirty="0"/>
          </a:p>
        </p:txBody>
      </p:sp>
      <p:sp>
        <p:nvSpPr>
          <p:cNvPr id="30" name="Picture Placeholder 49">
            <a:extLst>
              <a:ext uri="{FF2B5EF4-FFF2-40B4-BE49-F238E27FC236}">
                <a16:creationId xmlns:a16="http://schemas.microsoft.com/office/drawing/2014/main" id="{883F3C79-CF2C-054D-B23D-9F1E4EB0E1AD}"/>
              </a:ext>
            </a:extLst>
          </p:cNvPr>
          <p:cNvSpPr>
            <a:spLocks noGrp="1"/>
          </p:cNvSpPr>
          <p:nvPr>
            <p:ph type="pic" sz="quarter" idx="15"/>
          </p:nvPr>
        </p:nvSpPr>
        <p:spPr>
          <a:xfrm>
            <a:off x="5743107" y="1071563"/>
            <a:ext cx="976312" cy="2357437"/>
          </a:xfrm>
          <a:prstGeom prst="rect">
            <a:avLst/>
          </a:prstGeom>
        </p:spPr>
        <p:txBody>
          <a:bodyPr/>
          <a:lstStyle>
            <a:lvl1pPr>
              <a:defRPr b="0"/>
            </a:lvl1pPr>
          </a:lstStyle>
          <a:p>
            <a:endParaRPr lang="en-US" dirty="0"/>
          </a:p>
        </p:txBody>
      </p:sp>
      <p:cxnSp>
        <p:nvCxnSpPr>
          <p:cNvPr id="31" name="Straight Connector 30">
            <a:extLst>
              <a:ext uri="{FF2B5EF4-FFF2-40B4-BE49-F238E27FC236}">
                <a16:creationId xmlns:a16="http://schemas.microsoft.com/office/drawing/2014/main" id="{F47F2E26-BD39-8C80-1C38-8AE765FEEE48}"/>
              </a:ext>
            </a:extLst>
          </p:cNvPr>
          <p:cNvCxnSpPr>
            <a:cxnSpLocks/>
          </p:cNvCxnSpPr>
          <p:nvPr userDrawn="1"/>
        </p:nvCxnSpPr>
        <p:spPr>
          <a:xfrm>
            <a:off x="0" y="4172681"/>
            <a:ext cx="6221253" cy="0"/>
          </a:xfrm>
          <a:prstGeom prst="line">
            <a:avLst/>
          </a:prstGeom>
          <a:ln w="38100">
            <a:solidFill>
              <a:schemeClr val="accent2"/>
            </a:solidFill>
          </a:ln>
        </p:spPr>
        <p:style>
          <a:lnRef idx="2">
            <a:schemeClr val="dk1"/>
          </a:lnRef>
          <a:fillRef idx="0">
            <a:schemeClr val="dk1"/>
          </a:fillRef>
          <a:effectRef idx="1">
            <a:schemeClr val="dk1"/>
          </a:effectRef>
          <a:fontRef idx="minor">
            <a:schemeClr val="tx1"/>
          </a:fontRef>
        </p:style>
      </p:cxnSp>
      <p:sp>
        <p:nvSpPr>
          <p:cNvPr id="32" name="Oval 31">
            <a:extLst>
              <a:ext uri="{FF2B5EF4-FFF2-40B4-BE49-F238E27FC236}">
                <a16:creationId xmlns:a16="http://schemas.microsoft.com/office/drawing/2014/main" id="{BA205FC4-7FAE-123C-A517-657E6222DEA5}"/>
              </a:ext>
            </a:extLst>
          </p:cNvPr>
          <p:cNvSpPr/>
          <p:nvPr userDrawn="1"/>
        </p:nvSpPr>
        <p:spPr>
          <a:xfrm>
            <a:off x="736913" y="4015365"/>
            <a:ext cx="314632" cy="314632"/>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AF52F529-F7E6-9CDD-3E46-247108A2EED9}"/>
              </a:ext>
            </a:extLst>
          </p:cNvPr>
          <p:cNvSpPr/>
          <p:nvPr userDrawn="1"/>
        </p:nvSpPr>
        <p:spPr>
          <a:xfrm>
            <a:off x="2065499" y="4015365"/>
            <a:ext cx="314632" cy="314632"/>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60C6221E-A1B6-74AE-1123-E4C6D1FB4FCA}"/>
              </a:ext>
            </a:extLst>
          </p:cNvPr>
          <p:cNvSpPr/>
          <p:nvPr userDrawn="1"/>
        </p:nvSpPr>
        <p:spPr>
          <a:xfrm>
            <a:off x="3394085" y="4015365"/>
            <a:ext cx="314632" cy="314632"/>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E46D161D-D74A-BC79-217B-C9DCE5EA509F}"/>
              </a:ext>
            </a:extLst>
          </p:cNvPr>
          <p:cNvSpPr/>
          <p:nvPr userDrawn="1"/>
        </p:nvSpPr>
        <p:spPr>
          <a:xfrm>
            <a:off x="4716035" y="4015365"/>
            <a:ext cx="314632" cy="314632"/>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22D2551C-D677-B4A1-9777-EBE013F4AEB9}"/>
              </a:ext>
            </a:extLst>
          </p:cNvPr>
          <p:cNvSpPr/>
          <p:nvPr userDrawn="1"/>
        </p:nvSpPr>
        <p:spPr>
          <a:xfrm>
            <a:off x="6073947" y="4015365"/>
            <a:ext cx="314632" cy="314632"/>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 Placeholder 62">
            <a:extLst>
              <a:ext uri="{FF2B5EF4-FFF2-40B4-BE49-F238E27FC236}">
                <a16:creationId xmlns:a16="http://schemas.microsoft.com/office/drawing/2014/main" id="{5D1C4180-3BAD-5D66-71FE-FF74DDF032D8}"/>
              </a:ext>
            </a:extLst>
          </p:cNvPr>
          <p:cNvSpPr>
            <a:spLocks noGrp="1"/>
          </p:cNvSpPr>
          <p:nvPr>
            <p:ph type="body" sz="quarter" idx="16" hasCustomPrompt="1"/>
          </p:nvPr>
        </p:nvSpPr>
        <p:spPr>
          <a:xfrm>
            <a:off x="412397" y="3501381"/>
            <a:ext cx="962025" cy="314325"/>
          </a:xfrm>
          <a:prstGeom prst="rect">
            <a:avLst/>
          </a:prstGeom>
        </p:spPr>
        <p:txBody>
          <a:bodyPr/>
          <a:lstStyle>
            <a:lvl1pPr marL="0" indent="0" algn="ctr">
              <a:buNone/>
              <a:defRPr sz="1400" b="1">
                <a:latin typeface="+mj-lt"/>
              </a:defRPr>
            </a:lvl1pPr>
          </a:lstStyle>
          <a:p>
            <a:pPr lvl="0"/>
            <a:r>
              <a:rPr lang="en-US" dirty="0"/>
              <a:t>2004</a:t>
            </a:r>
          </a:p>
        </p:txBody>
      </p:sp>
      <p:sp>
        <p:nvSpPr>
          <p:cNvPr id="38" name="Text Placeholder 62">
            <a:extLst>
              <a:ext uri="{FF2B5EF4-FFF2-40B4-BE49-F238E27FC236}">
                <a16:creationId xmlns:a16="http://schemas.microsoft.com/office/drawing/2014/main" id="{709C9C77-ACD2-C573-8573-21E0DF8160EA}"/>
              </a:ext>
            </a:extLst>
          </p:cNvPr>
          <p:cNvSpPr>
            <a:spLocks noGrp="1"/>
          </p:cNvSpPr>
          <p:nvPr>
            <p:ph type="body" sz="quarter" idx="17" hasCustomPrompt="1"/>
          </p:nvPr>
        </p:nvSpPr>
        <p:spPr>
          <a:xfrm>
            <a:off x="1760430" y="3501381"/>
            <a:ext cx="962025" cy="314325"/>
          </a:xfrm>
          <a:prstGeom prst="rect">
            <a:avLst/>
          </a:prstGeom>
        </p:spPr>
        <p:txBody>
          <a:bodyPr/>
          <a:lstStyle>
            <a:lvl1pPr marL="0" indent="0" algn="ctr">
              <a:buNone/>
              <a:defRPr sz="1400" b="1">
                <a:latin typeface="+mj-lt"/>
              </a:defRPr>
            </a:lvl1pPr>
          </a:lstStyle>
          <a:p>
            <a:pPr lvl="0"/>
            <a:r>
              <a:rPr lang="en-US" dirty="0"/>
              <a:t>2004</a:t>
            </a:r>
          </a:p>
        </p:txBody>
      </p:sp>
      <p:sp>
        <p:nvSpPr>
          <p:cNvPr id="39" name="Text Placeholder 62">
            <a:extLst>
              <a:ext uri="{FF2B5EF4-FFF2-40B4-BE49-F238E27FC236}">
                <a16:creationId xmlns:a16="http://schemas.microsoft.com/office/drawing/2014/main" id="{44115A6C-D732-9FA2-0E6D-C49130BB4268}"/>
              </a:ext>
            </a:extLst>
          </p:cNvPr>
          <p:cNvSpPr>
            <a:spLocks noGrp="1"/>
          </p:cNvSpPr>
          <p:nvPr>
            <p:ph type="body" sz="quarter" idx="18" hasCustomPrompt="1"/>
          </p:nvPr>
        </p:nvSpPr>
        <p:spPr>
          <a:xfrm>
            <a:off x="3070756" y="3501381"/>
            <a:ext cx="974066" cy="314325"/>
          </a:xfrm>
          <a:prstGeom prst="rect">
            <a:avLst/>
          </a:prstGeom>
        </p:spPr>
        <p:txBody>
          <a:bodyPr/>
          <a:lstStyle>
            <a:lvl1pPr marL="0" indent="0" algn="ctr">
              <a:buNone/>
              <a:defRPr sz="1400" b="1">
                <a:latin typeface="+mj-lt"/>
              </a:defRPr>
            </a:lvl1pPr>
          </a:lstStyle>
          <a:p>
            <a:pPr lvl="0"/>
            <a:r>
              <a:rPr lang="en-US" dirty="0"/>
              <a:t>2004</a:t>
            </a:r>
          </a:p>
        </p:txBody>
      </p:sp>
      <p:sp>
        <p:nvSpPr>
          <p:cNvPr id="40" name="Text Placeholder 62">
            <a:extLst>
              <a:ext uri="{FF2B5EF4-FFF2-40B4-BE49-F238E27FC236}">
                <a16:creationId xmlns:a16="http://schemas.microsoft.com/office/drawing/2014/main" id="{18B98C4F-6849-7391-6C63-FF4DDDDC615E}"/>
              </a:ext>
            </a:extLst>
          </p:cNvPr>
          <p:cNvSpPr>
            <a:spLocks noGrp="1"/>
          </p:cNvSpPr>
          <p:nvPr>
            <p:ph type="body" sz="quarter" idx="19" hasCustomPrompt="1"/>
          </p:nvPr>
        </p:nvSpPr>
        <p:spPr>
          <a:xfrm>
            <a:off x="4392339" y="3501381"/>
            <a:ext cx="962025" cy="314325"/>
          </a:xfrm>
          <a:prstGeom prst="rect">
            <a:avLst/>
          </a:prstGeom>
        </p:spPr>
        <p:txBody>
          <a:bodyPr/>
          <a:lstStyle>
            <a:lvl1pPr marL="0" indent="0" algn="ctr">
              <a:buNone/>
              <a:defRPr sz="1400" b="1">
                <a:latin typeface="+mj-lt"/>
              </a:defRPr>
            </a:lvl1pPr>
          </a:lstStyle>
          <a:p>
            <a:pPr lvl="0"/>
            <a:r>
              <a:rPr lang="en-US" dirty="0"/>
              <a:t>2004</a:t>
            </a:r>
          </a:p>
        </p:txBody>
      </p:sp>
      <p:sp>
        <p:nvSpPr>
          <p:cNvPr id="41" name="Text Placeholder 62">
            <a:extLst>
              <a:ext uri="{FF2B5EF4-FFF2-40B4-BE49-F238E27FC236}">
                <a16:creationId xmlns:a16="http://schemas.microsoft.com/office/drawing/2014/main" id="{184FC52F-7220-932E-81B9-29007BAEEE00}"/>
              </a:ext>
            </a:extLst>
          </p:cNvPr>
          <p:cNvSpPr>
            <a:spLocks noGrp="1"/>
          </p:cNvSpPr>
          <p:nvPr>
            <p:ph type="body" sz="quarter" idx="20" hasCustomPrompt="1"/>
          </p:nvPr>
        </p:nvSpPr>
        <p:spPr>
          <a:xfrm>
            <a:off x="5750251" y="3501381"/>
            <a:ext cx="962025" cy="314325"/>
          </a:xfrm>
          <a:prstGeom prst="rect">
            <a:avLst/>
          </a:prstGeom>
        </p:spPr>
        <p:txBody>
          <a:bodyPr/>
          <a:lstStyle>
            <a:lvl1pPr marL="0" indent="0" algn="ctr">
              <a:buNone/>
              <a:defRPr sz="1400" b="1">
                <a:latin typeface="+mj-lt"/>
              </a:defRPr>
            </a:lvl1pPr>
          </a:lstStyle>
          <a:p>
            <a:pPr lvl="0"/>
            <a:r>
              <a:rPr lang="en-US" dirty="0"/>
              <a:t>2004</a:t>
            </a:r>
          </a:p>
        </p:txBody>
      </p:sp>
      <p:sp>
        <p:nvSpPr>
          <p:cNvPr id="42" name="Content Placeholder 71">
            <a:extLst>
              <a:ext uri="{FF2B5EF4-FFF2-40B4-BE49-F238E27FC236}">
                <a16:creationId xmlns:a16="http://schemas.microsoft.com/office/drawing/2014/main" id="{A3737E25-2878-9500-7117-913D446C94E5}"/>
              </a:ext>
            </a:extLst>
          </p:cNvPr>
          <p:cNvSpPr>
            <a:spLocks noGrp="1"/>
          </p:cNvSpPr>
          <p:nvPr>
            <p:ph sz="quarter" idx="23" hasCustomPrompt="1"/>
          </p:nvPr>
        </p:nvSpPr>
        <p:spPr>
          <a:xfrm>
            <a:off x="1760430" y="4632960"/>
            <a:ext cx="962025" cy="1214438"/>
          </a:xfrm>
          <a:prstGeom prst="rect">
            <a:avLst/>
          </a:prstGeom>
        </p:spPr>
        <p:txBody>
          <a:bodyPr/>
          <a:lstStyle>
            <a:lvl1pPr marL="0" indent="0" algn="ctr">
              <a:buNone/>
              <a:defRPr sz="1000"/>
            </a:lvl1pPr>
          </a:lstStyle>
          <a:p>
            <a:pPr lvl="0"/>
            <a:r>
              <a:rPr lang="en-US" dirty="0"/>
              <a:t>This is a short paragraph giving more context or information about the data presented</a:t>
            </a:r>
          </a:p>
        </p:txBody>
      </p:sp>
      <p:sp>
        <p:nvSpPr>
          <p:cNvPr id="43" name="Content Placeholder 71">
            <a:extLst>
              <a:ext uri="{FF2B5EF4-FFF2-40B4-BE49-F238E27FC236}">
                <a16:creationId xmlns:a16="http://schemas.microsoft.com/office/drawing/2014/main" id="{2E98691C-BE3B-E363-B325-8208B3496E5F}"/>
              </a:ext>
            </a:extLst>
          </p:cNvPr>
          <p:cNvSpPr>
            <a:spLocks noGrp="1"/>
          </p:cNvSpPr>
          <p:nvPr>
            <p:ph sz="quarter" idx="24" hasCustomPrompt="1"/>
          </p:nvPr>
        </p:nvSpPr>
        <p:spPr>
          <a:xfrm>
            <a:off x="3068510" y="4632960"/>
            <a:ext cx="962025" cy="1214438"/>
          </a:xfrm>
          <a:prstGeom prst="rect">
            <a:avLst/>
          </a:prstGeom>
        </p:spPr>
        <p:txBody>
          <a:bodyPr/>
          <a:lstStyle>
            <a:lvl1pPr marL="0" indent="0" algn="ctr">
              <a:buNone/>
              <a:defRPr sz="1000"/>
            </a:lvl1pPr>
          </a:lstStyle>
          <a:p>
            <a:pPr lvl="0"/>
            <a:r>
              <a:rPr lang="en-US" dirty="0"/>
              <a:t>This is a short paragraph giving more context or information about the data presented</a:t>
            </a:r>
          </a:p>
        </p:txBody>
      </p:sp>
      <p:sp>
        <p:nvSpPr>
          <p:cNvPr id="44" name="Content Placeholder 71">
            <a:extLst>
              <a:ext uri="{FF2B5EF4-FFF2-40B4-BE49-F238E27FC236}">
                <a16:creationId xmlns:a16="http://schemas.microsoft.com/office/drawing/2014/main" id="{4C56FBD1-30E6-F559-4ACA-19C28A26790F}"/>
              </a:ext>
            </a:extLst>
          </p:cNvPr>
          <p:cNvSpPr>
            <a:spLocks noGrp="1"/>
          </p:cNvSpPr>
          <p:nvPr>
            <p:ph sz="quarter" idx="25" hasCustomPrompt="1"/>
          </p:nvPr>
        </p:nvSpPr>
        <p:spPr>
          <a:xfrm>
            <a:off x="4392339" y="4632960"/>
            <a:ext cx="962025" cy="1214438"/>
          </a:xfrm>
          <a:prstGeom prst="rect">
            <a:avLst/>
          </a:prstGeom>
        </p:spPr>
        <p:txBody>
          <a:bodyPr/>
          <a:lstStyle>
            <a:lvl1pPr marL="0" indent="0" algn="ctr">
              <a:buNone/>
              <a:defRPr sz="1000"/>
            </a:lvl1pPr>
          </a:lstStyle>
          <a:p>
            <a:pPr lvl="0"/>
            <a:r>
              <a:rPr lang="en-US" dirty="0"/>
              <a:t>This is a short paragraph giving more context or information about the data presented</a:t>
            </a:r>
          </a:p>
        </p:txBody>
      </p:sp>
      <p:sp>
        <p:nvSpPr>
          <p:cNvPr id="45" name="Content Placeholder 71">
            <a:extLst>
              <a:ext uri="{FF2B5EF4-FFF2-40B4-BE49-F238E27FC236}">
                <a16:creationId xmlns:a16="http://schemas.microsoft.com/office/drawing/2014/main" id="{3E4E7D6D-8446-E3AD-73BF-4D8181ABB3B8}"/>
              </a:ext>
            </a:extLst>
          </p:cNvPr>
          <p:cNvSpPr>
            <a:spLocks noGrp="1"/>
          </p:cNvSpPr>
          <p:nvPr>
            <p:ph sz="quarter" idx="26" hasCustomPrompt="1"/>
          </p:nvPr>
        </p:nvSpPr>
        <p:spPr>
          <a:xfrm>
            <a:off x="5750251" y="4632960"/>
            <a:ext cx="962025" cy="1214438"/>
          </a:xfrm>
          <a:prstGeom prst="rect">
            <a:avLst/>
          </a:prstGeom>
        </p:spPr>
        <p:txBody>
          <a:bodyPr/>
          <a:lstStyle>
            <a:lvl1pPr marL="0" indent="0" algn="ctr">
              <a:buNone/>
              <a:defRPr sz="1000"/>
            </a:lvl1pPr>
          </a:lstStyle>
          <a:p>
            <a:pPr lvl="0"/>
            <a:r>
              <a:rPr lang="en-US" dirty="0"/>
              <a:t>This is a short paragraph giving more context or information about the data presented</a:t>
            </a:r>
          </a:p>
        </p:txBody>
      </p:sp>
    </p:spTree>
    <p:extLst>
      <p:ext uri="{BB962C8B-B14F-4D97-AF65-F5344CB8AC3E}">
        <p14:creationId xmlns:p14="http://schemas.microsoft.com/office/powerpoint/2010/main" val="3495938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3E579-3D5E-ED48-B336-9EAE3A2913B8}"/>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E9BAF264-2E11-714C-93DB-9F69773302FE}"/>
              </a:ext>
            </a:extLst>
          </p:cNvPr>
          <p:cNvSpPr>
            <a:spLocks noGrp="1"/>
          </p:cNvSpPr>
          <p:nvPr>
            <p:ph sz="half" idx="1" hasCustomPrompt="1"/>
          </p:nvPr>
        </p:nvSpPr>
        <p:spPr>
          <a:xfrm>
            <a:off x="342900" y="1400568"/>
            <a:ext cx="4114800" cy="4437103"/>
          </a:xfrm>
          <a:prstGeom prst="rect">
            <a:avLst/>
          </a:prstGeo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0B2A96B-D83D-EA41-92A8-9E4E794802F2}"/>
              </a:ext>
            </a:extLst>
          </p:cNvPr>
          <p:cNvSpPr>
            <a:spLocks noGrp="1"/>
          </p:cNvSpPr>
          <p:nvPr>
            <p:ph sz="half" idx="2" hasCustomPrompt="1"/>
          </p:nvPr>
        </p:nvSpPr>
        <p:spPr>
          <a:xfrm>
            <a:off x="4686300" y="1400569"/>
            <a:ext cx="4114800" cy="4437102"/>
          </a:xfrm>
          <a:prstGeom prst="rect">
            <a:avLst/>
          </a:prstGeo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B188159F-551B-6144-AB84-E6A4AC24C52F}"/>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Tree>
    <p:extLst>
      <p:ext uri="{BB962C8B-B14F-4D97-AF65-F5344CB8AC3E}">
        <p14:creationId xmlns:p14="http://schemas.microsoft.com/office/powerpoint/2010/main" val="1985743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3E579-3D5E-ED48-B336-9EAE3A2913B8}"/>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E9BAF264-2E11-714C-93DB-9F69773302FE}"/>
              </a:ext>
            </a:extLst>
          </p:cNvPr>
          <p:cNvSpPr>
            <a:spLocks noGrp="1"/>
          </p:cNvSpPr>
          <p:nvPr>
            <p:ph sz="half" idx="1" hasCustomPrompt="1"/>
          </p:nvPr>
        </p:nvSpPr>
        <p:spPr>
          <a:xfrm>
            <a:off x="342900" y="1400568"/>
            <a:ext cx="2667000" cy="4437103"/>
          </a:xfrm>
          <a:prstGeom prst="rect">
            <a:avLst/>
          </a:prstGeo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0B2A96B-D83D-EA41-92A8-9E4E794802F2}"/>
              </a:ext>
            </a:extLst>
          </p:cNvPr>
          <p:cNvSpPr>
            <a:spLocks noGrp="1"/>
          </p:cNvSpPr>
          <p:nvPr>
            <p:ph sz="half" idx="2" hasCustomPrompt="1"/>
          </p:nvPr>
        </p:nvSpPr>
        <p:spPr>
          <a:xfrm>
            <a:off x="6134098" y="1400569"/>
            <a:ext cx="2667001" cy="4437102"/>
          </a:xfrm>
          <a:prstGeom prst="rect">
            <a:avLst/>
          </a:prstGeo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B188159F-551B-6144-AB84-E6A4AC24C52F}"/>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
        <p:nvSpPr>
          <p:cNvPr id="5" name="Content Placeholder 3">
            <a:extLst>
              <a:ext uri="{FF2B5EF4-FFF2-40B4-BE49-F238E27FC236}">
                <a16:creationId xmlns:a16="http://schemas.microsoft.com/office/drawing/2014/main" id="{BE5667C0-43AD-53A5-8669-03A918BE69AC}"/>
              </a:ext>
            </a:extLst>
          </p:cNvPr>
          <p:cNvSpPr>
            <a:spLocks noGrp="1"/>
          </p:cNvSpPr>
          <p:nvPr>
            <p:ph sz="half" idx="14" hasCustomPrompt="1"/>
          </p:nvPr>
        </p:nvSpPr>
        <p:spPr>
          <a:xfrm>
            <a:off x="3238500" y="1400569"/>
            <a:ext cx="2667000" cy="4437102"/>
          </a:xfrm>
          <a:prstGeom prst="rect">
            <a:avLst/>
          </a:prstGeo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3516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ACD1E7-2920-594C-BE12-F890DD947AC4}"/>
              </a:ext>
            </a:extLst>
          </p:cNvPr>
          <p:cNvSpPr>
            <a:spLocks noGrp="1"/>
          </p:cNvSpPr>
          <p:nvPr>
            <p:ph type="body" idx="1" hasCustomPrompt="1"/>
          </p:nvPr>
        </p:nvSpPr>
        <p:spPr>
          <a:xfrm>
            <a:off x="342900" y="1397722"/>
            <a:ext cx="4114799" cy="352174"/>
          </a:xfrm>
          <a:prstGeom prst="rect">
            <a:avLst/>
          </a:prstGeom>
        </p:spPr>
        <p:txBody>
          <a:bodyPr anchor="b"/>
          <a:lstStyle>
            <a:lvl1pPr marL="0" indent="0">
              <a:spcAft>
                <a:spcPts val="0"/>
              </a:spcAft>
              <a:buNone/>
              <a:defRPr sz="1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text</a:t>
            </a:r>
          </a:p>
        </p:txBody>
      </p:sp>
      <p:sp>
        <p:nvSpPr>
          <p:cNvPr id="4" name="Content Placeholder 3">
            <a:extLst>
              <a:ext uri="{FF2B5EF4-FFF2-40B4-BE49-F238E27FC236}">
                <a16:creationId xmlns:a16="http://schemas.microsoft.com/office/drawing/2014/main" id="{B2C941B6-0103-9340-8BAC-DA68F678B740}"/>
              </a:ext>
            </a:extLst>
          </p:cNvPr>
          <p:cNvSpPr>
            <a:spLocks noGrp="1"/>
          </p:cNvSpPr>
          <p:nvPr>
            <p:ph sz="half" idx="2" hasCustomPrompt="1"/>
          </p:nvPr>
        </p:nvSpPr>
        <p:spPr>
          <a:xfrm>
            <a:off x="342900" y="1860061"/>
            <a:ext cx="4114799" cy="3977611"/>
          </a:xfrm>
          <a:prstGeom prst="rect">
            <a:avLst/>
          </a:prstGeo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E6D0265-C61B-6248-91CB-96EDE700B4F0}"/>
              </a:ext>
            </a:extLst>
          </p:cNvPr>
          <p:cNvSpPr>
            <a:spLocks noGrp="1"/>
          </p:cNvSpPr>
          <p:nvPr>
            <p:ph type="body" sz="quarter" idx="3" hasCustomPrompt="1"/>
          </p:nvPr>
        </p:nvSpPr>
        <p:spPr>
          <a:xfrm>
            <a:off x="4686300" y="1398293"/>
            <a:ext cx="4114799" cy="353762"/>
          </a:xfrm>
          <a:prstGeom prst="rect">
            <a:avLst/>
          </a:prstGeom>
        </p:spPr>
        <p:txBody>
          <a:bodyPr anchor="b"/>
          <a:lstStyle>
            <a:lvl1pPr marL="0" indent="0">
              <a:spcAft>
                <a:spcPts val="0"/>
              </a:spcAft>
              <a:buNone/>
              <a:defRPr sz="1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text</a:t>
            </a:r>
          </a:p>
        </p:txBody>
      </p:sp>
      <p:sp>
        <p:nvSpPr>
          <p:cNvPr id="6" name="Content Placeholder 5">
            <a:extLst>
              <a:ext uri="{FF2B5EF4-FFF2-40B4-BE49-F238E27FC236}">
                <a16:creationId xmlns:a16="http://schemas.microsoft.com/office/drawing/2014/main" id="{674C0F73-5E43-4447-AA56-5CA94E5D01CB}"/>
              </a:ext>
            </a:extLst>
          </p:cNvPr>
          <p:cNvSpPr>
            <a:spLocks noGrp="1"/>
          </p:cNvSpPr>
          <p:nvPr>
            <p:ph sz="quarter" idx="4" hasCustomPrompt="1"/>
          </p:nvPr>
        </p:nvSpPr>
        <p:spPr>
          <a:xfrm>
            <a:off x="4686300" y="1860060"/>
            <a:ext cx="4114799" cy="3977612"/>
          </a:xfrm>
          <a:prstGeom prst="rect">
            <a:avLst/>
          </a:prstGeo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1EC49608-981C-7A49-9FAE-81A23C13B2B5}"/>
              </a:ext>
            </a:extLst>
          </p:cNvPr>
          <p:cNvSpPr>
            <a:spLocks noGrp="1"/>
          </p:cNvSpPr>
          <p:nvPr>
            <p:ph type="title" hasCustomPrompt="1"/>
          </p:nvPr>
        </p:nvSpPr>
        <p:spPr>
          <a:xfrm>
            <a:off x="342900" y="266700"/>
            <a:ext cx="8458200" cy="387798"/>
          </a:xfrm>
        </p:spPr>
        <p:txBody>
          <a:bodyPr>
            <a:spAutoFit/>
          </a:bodyPr>
          <a:lstStyle/>
          <a:p>
            <a:r>
              <a:rPr lang="en-US" dirty="0"/>
              <a:t>Click to edit title</a:t>
            </a:r>
          </a:p>
        </p:txBody>
      </p:sp>
      <p:sp>
        <p:nvSpPr>
          <p:cNvPr id="10" name="Text Placeholder 7">
            <a:extLst>
              <a:ext uri="{FF2B5EF4-FFF2-40B4-BE49-F238E27FC236}">
                <a16:creationId xmlns:a16="http://schemas.microsoft.com/office/drawing/2014/main" id="{B4E9B1B1-AB2E-444B-A12C-D9C85C22ECFB}"/>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Tree>
    <p:extLst>
      <p:ext uri="{BB962C8B-B14F-4D97-AF65-F5344CB8AC3E}">
        <p14:creationId xmlns:p14="http://schemas.microsoft.com/office/powerpoint/2010/main" val="1605917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ABB54447-4A59-F34F-8B28-3E0FC9EC4CEA}"/>
              </a:ext>
            </a:extLst>
          </p:cNvPr>
          <p:cNvPicPr>
            <a:picLocks noChangeAspect="1"/>
          </p:cNvPicPr>
          <p:nvPr userDrawn="1"/>
        </p:nvPicPr>
        <p:blipFill rotWithShape="1">
          <a:blip r:embed="rId2"/>
          <a:srcRect r="18"/>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EE55978D-DC06-8B4A-A5EE-26616790F157}"/>
              </a:ext>
            </a:extLst>
          </p:cNvPr>
          <p:cNvSpPr/>
          <p:nvPr userDrawn="1"/>
        </p:nvSpPr>
        <p:spPr>
          <a:xfrm>
            <a:off x="0" y="0"/>
            <a:ext cx="9144000" cy="68580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mn-lt"/>
              <a:cs typeface="+mn-cs"/>
            </a:endParaRPr>
          </a:p>
        </p:txBody>
      </p:sp>
      <p:pic>
        <p:nvPicPr>
          <p:cNvPr id="7" name="Graphic 6">
            <a:extLst>
              <a:ext uri="{FF2B5EF4-FFF2-40B4-BE49-F238E27FC236}">
                <a16:creationId xmlns:a16="http://schemas.microsoft.com/office/drawing/2014/main" id="{E4D2328B-D51A-2041-AC7C-92FB2BB08B8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42900" y="6171652"/>
            <a:ext cx="1219198" cy="463497"/>
          </a:xfrm>
          <a:prstGeom prst="rect">
            <a:avLst/>
          </a:prstGeom>
        </p:spPr>
      </p:pic>
      <p:sp>
        <p:nvSpPr>
          <p:cNvPr id="11" name="Freeform 10">
            <a:extLst>
              <a:ext uri="{FF2B5EF4-FFF2-40B4-BE49-F238E27FC236}">
                <a16:creationId xmlns:a16="http://schemas.microsoft.com/office/drawing/2014/main" id="{C7D76A14-ED7F-1540-9B7B-D30E382F3E39}"/>
              </a:ext>
            </a:extLst>
          </p:cNvPr>
          <p:cNvSpPr/>
          <p:nvPr userDrawn="1"/>
        </p:nvSpPr>
        <p:spPr>
          <a:xfrm>
            <a:off x="4325512" y="0"/>
            <a:ext cx="4818488" cy="6858000"/>
          </a:xfrm>
          <a:custGeom>
            <a:avLst/>
            <a:gdLst>
              <a:gd name="connsiteX0" fmla="*/ 1268700 w 4818488"/>
              <a:gd name="connsiteY0" fmla="*/ 0 h 6858000"/>
              <a:gd name="connsiteX1" fmla="*/ 4818488 w 4818488"/>
              <a:gd name="connsiteY1" fmla="*/ 0 h 6858000"/>
              <a:gd name="connsiteX2" fmla="*/ 4818488 w 4818488"/>
              <a:gd name="connsiteY2" fmla="*/ 672449 h 6858000"/>
              <a:gd name="connsiteX3" fmla="*/ 4146769 w 4818488"/>
              <a:gd name="connsiteY3" fmla="*/ 1099300 h 6858000"/>
              <a:gd name="connsiteX4" fmla="*/ 3628422 w 4818488"/>
              <a:gd name="connsiteY4" fmla="*/ 497251 h 6858000"/>
              <a:gd name="connsiteX5" fmla="*/ 3174870 w 4818488"/>
              <a:gd name="connsiteY5" fmla="*/ 357489 h 6858000"/>
              <a:gd name="connsiteX6" fmla="*/ 2559334 w 4818488"/>
              <a:gd name="connsiteY6" fmla="*/ 561756 h 6858000"/>
              <a:gd name="connsiteX7" fmla="*/ 2343356 w 4818488"/>
              <a:gd name="connsiteY7" fmla="*/ 1077798 h 6858000"/>
              <a:gd name="connsiteX8" fmla="*/ 2483742 w 4818488"/>
              <a:gd name="connsiteY8" fmla="*/ 1583090 h 6858000"/>
              <a:gd name="connsiteX9" fmla="*/ 2829306 w 4818488"/>
              <a:gd name="connsiteY9" fmla="*/ 2056129 h 6858000"/>
              <a:gd name="connsiteX10" fmla="*/ 4665115 w 4818488"/>
              <a:gd name="connsiteY10" fmla="*/ 4281561 h 6858000"/>
              <a:gd name="connsiteX11" fmla="*/ 4818488 w 4818488"/>
              <a:gd name="connsiteY11" fmla="*/ 4095676 h 6858000"/>
              <a:gd name="connsiteX12" fmla="*/ 4818488 w 4818488"/>
              <a:gd name="connsiteY12" fmla="*/ 6572728 h 6858000"/>
              <a:gd name="connsiteX13" fmla="*/ 4611121 w 4818488"/>
              <a:gd name="connsiteY13" fmla="*/ 6324229 h 6858000"/>
              <a:gd name="connsiteX14" fmla="*/ 3979386 w 4818488"/>
              <a:gd name="connsiteY14" fmla="*/ 6823137 h 6858000"/>
              <a:gd name="connsiteX15" fmla="*/ 3916821 w 4818488"/>
              <a:gd name="connsiteY15" fmla="*/ 6858000 h 6858000"/>
              <a:gd name="connsiteX16" fmla="*/ 1023319 w 4818488"/>
              <a:gd name="connsiteY16" fmla="*/ 6858000 h 6858000"/>
              <a:gd name="connsiteX17" fmla="*/ 963800 w 4818488"/>
              <a:gd name="connsiteY17" fmla="*/ 6825489 h 6858000"/>
              <a:gd name="connsiteX18" fmla="*/ 615536 w 4818488"/>
              <a:gd name="connsiteY18" fmla="*/ 6560748 h 6858000"/>
              <a:gd name="connsiteX19" fmla="*/ 151184 w 4818488"/>
              <a:gd name="connsiteY19" fmla="*/ 5861940 h 6858000"/>
              <a:gd name="connsiteX20" fmla="*/ 0 w 4818488"/>
              <a:gd name="connsiteY20" fmla="*/ 5023372 h 6858000"/>
              <a:gd name="connsiteX21" fmla="*/ 323966 w 4818488"/>
              <a:gd name="connsiteY21" fmla="*/ 3797772 h 6858000"/>
              <a:gd name="connsiteX22" fmla="*/ 1501044 w 4818488"/>
              <a:gd name="connsiteY22" fmla="*/ 2615174 h 6858000"/>
              <a:gd name="connsiteX23" fmla="*/ 1479446 w 4818488"/>
              <a:gd name="connsiteY23" fmla="*/ 2582922 h 6858000"/>
              <a:gd name="connsiteX24" fmla="*/ 1047491 w 4818488"/>
              <a:gd name="connsiteY24" fmla="*/ 1851862 h 6858000"/>
              <a:gd name="connsiteX25" fmla="*/ 917905 w 4818488"/>
              <a:gd name="connsiteY25" fmla="*/ 1088549 h 6858000"/>
              <a:gd name="connsiteX26" fmla="*/ 1058290 w 4818488"/>
              <a:gd name="connsiteY26" fmla="*/ 368240 h 6858000"/>
              <a:gd name="connsiteX27" fmla="*/ 1236472 w 4818488"/>
              <a:gd name="connsiteY27" fmla="*/ 41682 h 6858000"/>
              <a:gd name="connsiteX28" fmla="*/ 1268700 w 4818488"/>
              <a:gd name="connsiteY28" fmla="*/ 0 h 6858000"/>
              <a:gd name="connsiteX29" fmla="*/ 2278563 w 4818488"/>
              <a:gd name="connsiteY29" fmla="*/ 3550501 h 6858000"/>
              <a:gd name="connsiteX30" fmla="*/ 1587435 w 4818488"/>
              <a:gd name="connsiteY30" fmla="*/ 4249308 h 6858000"/>
              <a:gd name="connsiteX31" fmla="*/ 1414653 w 4818488"/>
              <a:gd name="connsiteY31" fmla="*/ 4937365 h 6858000"/>
              <a:gd name="connsiteX32" fmla="*/ 1695424 w 4818488"/>
              <a:gd name="connsiteY32" fmla="*/ 5657674 h 6858000"/>
              <a:gd name="connsiteX33" fmla="*/ 2559334 w 4818488"/>
              <a:gd name="connsiteY33" fmla="*/ 5937197 h 6858000"/>
              <a:gd name="connsiteX34" fmla="*/ 3261261 w 4818488"/>
              <a:gd name="connsiteY34" fmla="*/ 5765183 h 6858000"/>
              <a:gd name="connsiteX35" fmla="*/ 3779607 w 4818488"/>
              <a:gd name="connsiteY35" fmla="*/ 5335147 h 6858000"/>
              <a:gd name="connsiteX36" fmla="*/ 2278563 w 4818488"/>
              <a:gd name="connsiteY36" fmla="*/ 35505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18488" h="6858000">
                <a:moveTo>
                  <a:pt x="1268700" y="0"/>
                </a:moveTo>
                <a:lnTo>
                  <a:pt x="4818488" y="0"/>
                </a:lnTo>
                <a:lnTo>
                  <a:pt x="4818488" y="672449"/>
                </a:lnTo>
                <a:lnTo>
                  <a:pt x="4146769" y="1099300"/>
                </a:lnTo>
                <a:cubicBezTo>
                  <a:pt x="3952389" y="787524"/>
                  <a:pt x="3779607" y="594009"/>
                  <a:pt x="3628422" y="497251"/>
                </a:cubicBezTo>
                <a:cubicBezTo>
                  <a:pt x="3466439" y="400493"/>
                  <a:pt x="3315255" y="357489"/>
                  <a:pt x="3174870" y="357489"/>
                </a:cubicBezTo>
                <a:cubicBezTo>
                  <a:pt x="2915697" y="357489"/>
                  <a:pt x="2699719" y="421994"/>
                  <a:pt x="2559334" y="561756"/>
                </a:cubicBezTo>
                <a:cubicBezTo>
                  <a:pt x="2418948" y="701517"/>
                  <a:pt x="2343356" y="873531"/>
                  <a:pt x="2343356" y="1077798"/>
                </a:cubicBezTo>
                <a:cubicBezTo>
                  <a:pt x="2343356" y="1249812"/>
                  <a:pt x="2397351" y="1421826"/>
                  <a:pt x="2483742" y="1583090"/>
                </a:cubicBezTo>
                <a:cubicBezTo>
                  <a:pt x="2580932" y="1744353"/>
                  <a:pt x="2688920" y="1905616"/>
                  <a:pt x="2829306" y="2056129"/>
                </a:cubicBezTo>
                <a:lnTo>
                  <a:pt x="4665115" y="4281561"/>
                </a:lnTo>
                <a:lnTo>
                  <a:pt x="4818488" y="4095676"/>
                </a:lnTo>
                <a:lnTo>
                  <a:pt x="4818488" y="6572728"/>
                </a:lnTo>
                <a:lnTo>
                  <a:pt x="4611121" y="6324229"/>
                </a:lnTo>
                <a:cubicBezTo>
                  <a:pt x="4424841" y="6517745"/>
                  <a:pt x="4214262" y="6681024"/>
                  <a:pt x="3979386" y="6823137"/>
                </a:cubicBezTo>
                <a:lnTo>
                  <a:pt x="3916821" y="6858000"/>
                </a:lnTo>
                <a:lnTo>
                  <a:pt x="1023319" y="6858000"/>
                </a:lnTo>
                <a:lnTo>
                  <a:pt x="963800" y="6825489"/>
                </a:lnTo>
                <a:cubicBezTo>
                  <a:pt x="834214" y="6746201"/>
                  <a:pt x="718126" y="6657506"/>
                  <a:pt x="615536" y="6560748"/>
                </a:cubicBezTo>
                <a:cubicBezTo>
                  <a:pt x="410357" y="6356481"/>
                  <a:pt x="259173" y="6130712"/>
                  <a:pt x="151184" y="5861940"/>
                </a:cubicBezTo>
                <a:cubicBezTo>
                  <a:pt x="53994" y="5593168"/>
                  <a:pt x="0" y="5313646"/>
                  <a:pt x="0" y="5023372"/>
                </a:cubicBezTo>
                <a:cubicBezTo>
                  <a:pt x="0" y="4593336"/>
                  <a:pt x="107989" y="4184803"/>
                  <a:pt x="323966" y="3797772"/>
                </a:cubicBezTo>
                <a:cubicBezTo>
                  <a:pt x="550743" y="3410740"/>
                  <a:pt x="939502" y="3012957"/>
                  <a:pt x="1501044" y="2615174"/>
                </a:cubicBezTo>
                <a:lnTo>
                  <a:pt x="1479446" y="2582922"/>
                </a:lnTo>
                <a:cubicBezTo>
                  <a:pt x="1274268" y="2346402"/>
                  <a:pt x="1133882" y="2099132"/>
                  <a:pt x="1047491" y="1851862"/>
                </a:cubicBezTo>
                <a:cubicBezTo>
                  <a:pt x="961100" y="1604591"/>
                  <a:pt x="917905" y="1346570"/>
                  <a:pt x="917905" y="1088549"/>
                </a:cubicBezTo>
                <a:cubicBezTo>
                  <a:pt x="917905" y="841279"/>
                  <a:pt x="961100" y="594009"/>
                  <a:pt x="1058290" y="368240"/>
                </a:cubicBezTo>
                <a:cubicBezTo>
                  <a:pt x="1106885" y="249981"/>
                  <a:pt x="1166279" y="142472"/>
                  <a:pt x="1236472" y="41682"/>
                </a:cubicBezTo>
                <a:lnTo>
                  <a:pt x="1268700" y="0"/>
                </a:lnTo>
                <a:close/>
                <a:moveTo>
                  <a:pt x="2278563" y="3550501"/>
                </a:moveTo>
                <a:cubicBezTo>
                  <a:pt x="1943798" y="3808522"/>
                  <a:pt x="1706223" y="4034291"/>
                  <a:pt x="1587435" y="4249308"/>
                </a:cubicBezTo>
                <a:cubicBezTo>
                  <a:pt x="1468647" y="4453575"/>
                  <a:pt x="1414653" y="4690095"/>
                  <a:pt x="1414653" y="4937365"/>
                </a:cubicBezTo>
                <a:cubicBezTo>
                  <a:pt x="1414653" y="5227639"/>
                  <a:pt x="1511843" y="5474909"/>
                  <a:pt x="1695424" y="5657674"/>
                </a:cubicBezTo>
                <a:cubicBezTo>
                  <a:pt x="1879005" y="5840439"/>
                  <a:pt x="2170574" y="5937197"/>
                  <a:pt x="2559334" y="5937197"/>
                </a:cubicBezTo>
                <a:cubicBezTo>
                  <a:pt x="2840105" y="5937197"/>
                  <a:pt x="3066881" y="5883442"/>
                  <a:pt x="3261261" y="5765183"/>
                </a:cubicBezTo>
                <a:cubicBezTo>
                  <a:pt x="3455641" y="5646923"/>
                  <a:pt x="3628422" y="5507161"/>
                  <a:pt x="3779607" y="5335147"/>
                </a:cubicBezTo>
                <a:lnTo>
                  <a:pt x="2278563" y="3550501"/>
                </a:lnTo>
                <a:close/>
              </a:path>
            </a:pathLst>
          </a:custGeom>
          <a:solidFill>
            <a:schemeClr val="accent1">
              <a:alpha val="20000"/>
            </a:schemeClr>
          </a:solidFill>
          <a:ln w="75158" cap="flat">
            <a:noFill/>
            <a:prstDash val="solid"/>
            <a:miter/>
          </a:ln>
        </p:spPr>
        <p:txBody>
          <a:bodyPr wrap="square" rtlCol="0" anchor="ctr">
            <a:noAutofit/>
          </a:bodyP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Light" charset="0"/>
              <a:ea typeface="+mn-ea"/>
              <a:cs typeface="Calibri Light"/>
            </a:endParaRPr>
          </a:p>
        </p:txBody>
      </p:sp>
      <p:sp>
        <p:nvSpPr>
          <p:cNvPr id="18" name="Title 1">
            <a:extLst>
              <a:ext uri="{FF2B5EF4-FFF2-40B4-BE49-F238E27FC236}">
                <a16:creationId xmlns:a16="http://schemas.microsoft.com/office/drawing/2014/main" id="{08A1E38B-8E93-C14C-BDE7-B9F1469B1854}"/>
              </a:ext>
            </a:extLst>
          </p:cNvPr>
          <p:cNvSpPr>
            <a:spLocks noGrp="1"/>
          </p:cNvSpPr>
          <p:nvPr>
            <p:ph type="ctrTitle" hasCustomPrompt="1"/>
          </p:nvPr>
        </p:nvSpPr>
        <p:spPr>
          <a:xfrm>
            <a:off x="342900" y="1307901"/>
            <a:ext cx="4229100" cy="588623"/>
          </a:xfrm>
        </p:spPr>
        <p:txBody>
          <a:bodyPr wrap="square" anchor="t">
            <a:spAutoFit/>
          </a:bodyPr>
          <a:lstStyle>
            <a:lvl1pPr algn="l">
              <a:lnSpc>
                <a:spcPct val="85000"/>
              </a:lnSpc>
              <a:defRPr sz="4500"/>
            </a:lvl1pPr>
          </a:lstStyle>
          <a:p>
            <a:r>
              <a:rPr lang="en-US" dirty="0"/>
              <a:t>Click to edit title</a:t>
            </a:r>
          </a:p>
        </p:txBody>
      </p:sp>
      <p:sp>
        <p:nvSpPr>
          <p:cNvPr id="19" name="Subtitle 2">
            <a:extLst>
              <a:ext uri="{FF2B5EF4-FFF2-40B4-BE49-F238E27FC236}">
                <a16:creationId xmlns:a16="http://schemas.microsoft.com/office/drawing/2014/main" id="{CFF9FDBB-C21E-3449-A536-FA68E494351D}"/>
              </a:ext>
            </a:extLst>
          </p:cNvPr>
          <p:cNvSpPr>
            <a:spLocks noGrp="1"/>
          </p:cNvSpPr>
          <p:nvPr>
            <p:ph type="subTitle" idx="1" hasCustomPrompt="1"/>
          </p:nvPr>
        </p:nvSpPr>
        <p:spPr>
          <a:xfrm>
            <a:off x="342900" y="3206651"/>
            <a:ext cx="4229100" cy="340093"/>
          </a:xfrm>
        </p:spPr>
        <p:txBody>
          <a:bodyPr>
            <a:spAutoFit/>
          </a:bodyPr>
          <a:lstStyle>
            <a:lvl1pPr marL="0" indent="0" algn="l">
              <a:lnSpc>
                <a:spcPct val="85000"/>
              </a:lnSpc>
              <a:spcAft>
                <a:spcPts val="0"/>
              </a:spcAft>
              <a:buNone/>
              <a:defRPr sz="2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sp>
        <p:nvSpPr>
          <p:cNvPr id="20" name="Text Placeholder 12">
            <a:extLst>
              <a:ext uri="{FF2B5EF4-FFF2-40B4-BE49-F238E27FC236}">
                <a16:creationId xmlns:a16="http://schemas.microsoft.com/office/drawing/2014/main" id="{556DD6B1-C5C5-FB45-8EB2-1264DAB1A67F}"/>
              </a:ext>
            </a:extLst>
          </p:cNvPr>
          <p:cNvSpPr>
            <a:spLocks noGrp="1"/>
          </p:cNvSpPr>
          <p:nvPr>
            <p:ph type="body" sz="quarter" idx="15" hasCustomPrompt="1"/>
          </p:nvPr>
        </p:nvSpPr>
        <p:spPr>
          <a:xfrm>
            <a:off x="342900" y="4662309"/>
            <a:ext cx="4229100" cy="261610"/>
          </a:xfrm>
        </p:spPr>
        <p:txBody>
          <a:bodyPr wrap="square" anchor="b">
            <a:spAutoFit/>
          </a:bodyPr>
          <a:lstStyle>
            <a:lvl1pPr>
              <a:lnSpc>
                <a:spcPct val="85000"/>
              </a:lnSpc>
              <a:spcAft>
                <a:spcPts val="0"/>
              </a:spcAft>
              <a:defRPr sz="2000">
                <a:solidFill>
                  <a:schemeClr val="tx2"/>
                </a:solidFill>
              </a:defRPr>
            </a:lvl1pPr>
            <a:lvl2pPr marL="114300" indent="0">
              <a:buNone/>
              <a:defRPr/>
            </a:lvl2pPr>
          </a:lstStyle>
          <a:p>
            <a:pPr lvl="0"/>
            <a:r>
              <a:rPr lang="en-US" dirty="0"/>
              <a:t>Click to add presenter</a:t>
            </a:r>
          </a:p>
        </p:txBody>
      </p:sp>
      <p:sp>
        <p:nvSpPr>
          <p:cNvPr id="21" name="Text Placeholder 12">
            <a:extLst>
              <a:ext uri="{FF2B5EF4-FFF2-40B4-BE49-F238E27FC236}">
                <a16:creationId xmlns:a16="http://schemas.microsoft.com/office/drawing/2014/main" id="{D868E1A9-AEB5-6B44-B6D4-44C0D6C1A96A}"/>
              </a:ext>
            </a:extLst>
          </p:cNvPr>
          <p:cNvSpPr>
            <a:spLocks noGrp="1"/>
          </p:cNvSpPr>
          <p:nvPr>
            <p:ph type="body" sz="quarter" idx="16" hasCustomPrompt="1"/>
          </p:nvPr>
        </p:nvSpPr>
        <p:spPr>
          <a:xfrm>
            <a:off x="342900" y="5027893"/>
            <a:ext cx="4229100" cy="235449"/>
          </a:xfrm>
        </p:spPr>
        <p:txBody>
          <a:bodyPr wrap="square">
            <a:spAutoFit/>
          </a:bodyPr>
          <a:lstStyle>
            <a:lvl1pPr>
              <a:lnSpc>
                <a:spcPct val="85000"/>
              </a:lnSpc>
              <a:spcAft>
                <a:spcPts val="0"/>
              </a:spcAft>
              <a:defRPr sz="1800">
                <a:solidFill>
                  <a:schemeClr val="accent2"/>
                </a:solidFill>
              </a:defRPr>
            </a:lvl1pPr>
            <a:lvl2pPr marL="114300" indent="0">
              <a:buNone/>
              <a:defRPr/>
            </a:lvl2pPr>
          </a:lstStyle>
          <a:p>
            <a:pPr lvl="0"/>
            <a:r>
              <a:rPr lang="en-US" dirty="0"/>
              <a:t>dd month </a:t>
            </a:r>
            <a:r>
              <a:rPr lang="en-US" dirty="0" err="1"/>
              <a:t>yyyy</a:t>
            </a:r>
            <a:endParaRPr lang="en-US" dirty="0"/>
          </a:p>
        </p:txBody>
      </p:sp>
      <p:cxnSp>
        <p:nvCxnSpPr>
          <p:cNvPr id="22" name="Straight Connector 21">
            <a:extLst>
              <a:ext uri="{FF2B5EF4-FFF2-40B4-BE49-F238E27FC236}">
                <a16:creationId xmlns:a16="http://schemas.microsoft.com/office/drawing/2014/main" id="{68AE5B51-7D72-AA4E-BBC8-451682F877C4}"/>
              </a:ext>
            </a:extLst>
          </p:cNvPr>
          <p:cNvCxnSpPr>
            <a:cxnSpLocks/>
          </p:cNvCxnSpPr>
          <p:nvPr userDrawn="1"/>
        </p:nvCxnSpPr>
        <p:spPr>
          <a:xfrm>
            <a:off x="342900" y="1208205"/>
            <a:ext cx="42291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EE2A9B9E-1184-029C-5869-299D0B816C40}"/>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2900470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asvg="http://schemas.microsoft.com/office/drawing/2016/SVG/main"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523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5B26BB5-642E-8743-A406-6D4E499749F9}"/>
              </a:ext>
            </a:extLst>
          </p:cNvPr>
          <p:cNvSpPr>
            <a:spLocks noGrp="1"/>
          </p:cNvSpPr>
          <p:nvPr>
            <p:ph type="pic" idx="1" hasCustomPrompt="1"/>
          </p:nvPr>
        </p:nvSpPr>
        <p:spPr>
          <a:xfrm>
            <a:off x="4686302" y="0"/>
            <a:ext cx="4457699" cy="6858000"/>
          </a:xfrm>
          <a:prstGeom prst="rect">
            <a:avLst/>
          </a:prstGeom>
          <a:solidFill>
            <a:schemeClr val="bg2"/>
          </a:solidFill>
        </p:spPr>
        <p:txBody>
          <a:bodyPr bIns="91440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8" name="Title 1">
            <a:extLst>
              <a:ext uri="{FF2B5EF4-FFF2-40B4-BE49-F238E27FC236}">
                <a16:creationId xmlns:a16="http://schemas.microsoft.com/office/drawing/2014/main" id="{0B323F66-89ED-8840-A73D-79B679064853}"/>
              </a:ext>
            </a:extLst>
          </p:cNvPr>
          <p:cNvSpPr>
            <a:spLocks noGrp="1"/>
          </p:cNvSpPr>
          <p:nvPr>
            <p:ph type="title" hasCustomPrompt="1"/>
          </p:nvPr>
        </p:nvSpPr>
        <p:spPr>
          <a:xfrm>
            <a:off x="342900" y="266700"/>
            <a:ext cx="4114800" cy="387798"/>
          </a:xfrm>
        </p:spPr>
        <p:txBody>
          <a:bodyPr>
            <a:spAutoFit/>
          </a:bodyPr>
          <a:lstStyle/>
          <a:p>
            <a:r>
              <a:rPr lang="en-US" dirty="0"/>
              <a:t>Click to edit title</a:t>
            </a:r>
          </a:p>
        </p:txBody>
      </p:sp>
      <p:sp>
        <p:nvSpPr>
          <p:cNvPr id="9" name="Text Placeholder 7">
            <a:extLst>
              <a:ext uri="{FF2B5EF4-FFF2-40B4-BE49-F238E27FC236}">
                <a16:creationId xmlns:a16="http://schemas.microsoft.com/office/drawing/2014/main" id="{CEAE40A4-5DBD-1E42-B7E8-2F217E7ED314}"/>
              </a:ext>
            </a:extLst>
          </p:cNvPr>
          <p:cNvSpPr>
            <a:spLocks noGrp="1"/>
          </p:cNvSpPr>
          <p:nvPr>
            <p:ph type="body" sz="quarter" idx="13" hasCustomPrompt="1"/>
          </p:nvPr>
        </p:nvSpPr>
        <p:spPr>
          <a:xfrm>
            <a:off x="342900" y="672816"/>
            <a:ext cx="41148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
        <p:nvSpPr>
          <p:cNvPr id="10" name="Text Placeholder 4">
            <a:extLst>
              <a:ext uri="{FF2B5EF4-FFF2-40B4-BE49-F238E27FC236}">
                <a16:creationId xmlns:a16="http://schemas.microsoft.com/office/drawing/2014/main" id="{E3BBD85A-5B0D-2F40-8FFC-9EF9054C94DF}"/>
              </a:ext>
            </a:extLst>
          </p:cNvPr>
          <p:cNvSpPr>
            <a:spLocks noGrp="1"/>
          </p:cNvSpPr>
          <p:nvPr>
            <p:ph type="body" sz="quarter" idx="14" hasCustomPrompt="1"/>
          </p:nvPr>
        </p:nvSpPr>
        <p:spPr>
          <a:xfrm>
            <a:off x="342900" y="1885950"/>
            <a:ext cx="3731560" cy="3142788"/>
          </a:xfrm>
          <a:prstGeom prst="callout1">
            <a:avLst>
              <a:gd name="adj1" fmla="val -16"/>
              <a:gd name="adj2" fmla="val 100150"/>
              <a:gd name="adj3" fmla="val -35"/>
              <a:gd name="adj4" fmla="val 16"/>
            </a:avLst>
          </a:prstGeom>
          <a:noFill/>
          <a:ln w="44450">
            <a:solidFill>
              <a:schemeClr val="accent2"/>
            </a:solidFill>
          </a:ln>
        </p:spPr>
        <p:txBody>
          <a:bodyPr lIns="0" tIns="228600" rIns="0" anchor="t" anchorCtr="0"/>
          <a:lstStyle>
            <a:lvl1pPr>
              <a:lnSpc>
                <a:spcPct val="120000"/>
              </a:lnSpc>
              <a:spcAft>
                <a:spcPts val="1200"/>
              </a:spcAft>
              <a:defRPr lang="en-US" sz="1400" kern="1200" dirty="0">
                <a:solidFill>
                  <a:schemeClr val="tx1"/>
                </a:solidFill>
                <a:latin typeface="+mn-lt"/>
                <a:ea typeface="+mn-ea"/>
                <a:cs typeface="+mn-cs"/>
              </a:defRPr>
            </a:lvl1pPr>
            <a:lvl2pPr marL="12700" indent="-1588">
              <a:lnSpc>
                <a:spcPct val="120000"/>
              </a:lnSpc>
              <a:spcAft>
                <a:spcPts val="1200"/>
              </a:spcAft>
              <a:buNone/>
              <a:tabLst/>
              <a:defRPr sz="1000">
                <a:solidFill>
                  <a:schemeClr val="tx1"/>
                </a:solidFill>
                <a:latin typeface="+mn-lt"/>
              </a:defRPr>
            </a:lvl2pPr>
            <a:lvl3pPr marL="179388" indent="-115888">
              <a:buClr>
                <a:schemeClr val="accent2"/>
              </a:buClr>
              <a:buFont typeface="Arial" panose="020B0604020202020204" pitchFamily="34" charset="0"/>
              <a:buChar char="•"/>
              <a:tabLst/>
              <a:defRPr lang="en-US" sz="900" kern="1200" dirty="0" smtClean="0">
                <a:solidFill>
                  <a:schemeClr val="tx1"/>
                </a:solidFill>
                <a:latin typeface="+mn-lt"/>
                <a:ea typeface="+mn-ea"/>
                <a:cs typeface="+mn-cs"/>
              </a:defRPr>
            </a:lvl3pPr>
            <a:lvl4pPr marL="52388" indent="0">
              <a:buClr>
                <a:schemeClr val="accent2"/>
              </a:buClr>
              <a:buFont typeface="Arial" panose="020B0604020202020204" pitchFamily="34" charset="0"/>
              <a:buNone/>
              <a:tabLst/>
              <a:defRPr sz="1000">
                <a:solidFill>
                  <a:schemeClr val="tx1"/>
                </a:solidFill>
                <a:latin typeface="+mn-lt"/>
              </a:defRPr>
            </a:lvl4pPr>
            <a:lvl5pPr marL="179388" indent="-115888">
              <a:buClr>
                <a:schemeClr val="accent2"/>
              </a:buClr>
              <a:buFont typeface="Arial" panose="020B0604020202020204" pitchFamily="34" charset="0"/>
              <a:buChar char="•"/>
              <a:tabLst/>
              <a:defRPr sz="900">
                <a:solidFill>
                  <a:schemeClr val="tx1"/>
                </a:solidFill>
                <a:latin typeface="+mn-lt"/>
              </a:defRPr>
            </a:lvl5pPr>
          </a:lstStyle>
          <a:p>
            <a:pPr lvl="0"/>
            <a:r>
              <a:rPr lang="en-US" dirty="0"/>
              <a:t>Click to edit text</a:t>
            </a:r>
          </a:p>
          <a:p>
            <a:pPr lvl="1"/>
            <a:r>
              <a:rPr lang="en-US" dirty="0"/>
              <a:t>Click to edit text</a:t>
            </a:r>
          </a:p>
        </p:txBody>
      </p:sp>
      <p:pic>
        <p:nvPicPr>
          <p:cNvPr id="2" name="Graphic 1">
            <a:extLst>
              <a:ext uri="{FF2B5EF4-FFF2-40B4-BE49-F238E27FC236}">
                <a16:creationId xmlns:a16="http://schemas.microsoft.com/office/drawing/2014/main" id="{49B0CF44-845A-28DA-89A7-0897FC90991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900" y="6509808"/>
            <a:ext cx="513834" cy="195342"/>
          </a:xfrm>
          <a:prstGeom prst="rect">
            <a:avLst/>
          </a:prstGeom>
        </p:spPr>
      </p:pic>
      <p:sp>
        <p:nvSpPr>
          <p:cNvPr id="4" name="Footer Placeholder 2">
            <a:extLst>
              <a:ext uri="{FF2B5EF4-FFF2-40B4-BE49-F238E27FC236}">
                <a16:creationId xmlns:a16="http://schemas.microsoft.com/office/drawing/2014/main" id="{BC98B1FE-B15B-EAE4-8C46-EDE82E83D76C}"/>
              </a:ext>
            </a:extLst>
          </p:cNvPr>
          <p:cNvSpPr txBox="1">
            <a:spLocks/>
          </p:cNvSpPr>
          <p:nvPr userDrawn="1"/>
        </p:nvSpPr>
        <p:spPr>
          <a:xfrm>
            <a:off x="3840480" y="6561986"/>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
        <p:nvSpPr>
          <p:cNvPr id="11" name="TextBox 10">
            <a:extLst>
              <a:ext uri="{FF2B5EF4-FFF2-40B4-BE49-F238E27FC236}">
                <a16:creationId xmlns:a16="http://schemas.microsoft.com/office/drawing/2014/main" id="{6812245D-5FFD-14F4-8BDE-8B053576DA06}"/>
              </a:ext>
            </a:extLst>
          </p:cNvPr>
          <p:cNvSpPr txBox="1"/>
          <p:nvPr userDrawn="1"/>
        </p:nvSpPr>
        <p:spPr>
          <a:xfrm>
            <a:off x="8687096" y="6515100"/>
            <a:ext cx="252279" cy="190050"/>
          </a:xfrm>
          <a:prstGeom prst="rect">
            <a:avLst/>
          </a:prstGeom>
        </p:spPr>
        <p:txBody>
          <a:bodyPr vert="horz" wrap="square" lIns="0" tIns="0" rIns="0" bIns="0" rtlCol="0" anchor="b" anchorCtr="0">
            <a:noAutofit/>
          </a:bodyPr>
          <a:lstStyle>
            <a:defPPr>
              <a:defRPr lang="en-US"/>
            </a:defPPr>
            <a:lvl1pPr algn="ctr">
              <a:lnSpc>
                <a:spcPct val="90000"/>
              </a:lnSpc>
              <a:defRPr sz="800" b="1">
                <a:solidFill>
                  <a:schemeClr val="bg1"/>
                </a:solidFill>
                <a:latin typeface="+mj-lt"/>
              </a:defRPr>
            </a:lvl1pPr>
          </a:lstStyle>
          <a:p>
            <a:pPr lvl="0" algn="r"/>
            <a:fld id="{BCC42A65-162B-4C19-9F18-3978A0AF7D25}" type="slidenum">
              <a:rPr lang="en-US" smtClean="0">
                <a:solidFill>
                  <a:schemeClr val="accent2"/>
                </a:solidFill>
              </a:rPr>
              <a:pPr lvl="0" algn="r"/>
              <a:t>‹#›</a:t>
            </a:fld>
            <a:endParaRPr lang="en-US" dirty="0">
              <a:solidFill>
                <a:schemeClr val="accent2"/>
              </a:solidFill>
            </a:endParaRPr>
          </a:p>
        </p:txBody>
      </p:sp>
    </p:spTree>
    <p:extLst>
      <p:ext uri="{BB962C8B-B14F-4D97-AF65-F5344CB8AC3E}">
        <p14:creationId xmlns:p14="http://schemas.microsoft.com/office/powerpoint/2010/main" val="2817353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asvg="http://schemas.microsoft.com/office/drawing/2016/SVG/main"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D347704-DE74-9245-BF9A-0EC93637A389}"/>
              </a:ext>
            </a:extLst>
          </p:cNvPr>
          <p:cNvSpPr/>
          <p:nvPr userDrawn="1"/>
        </p:nvSpPr>
        <p:spPr>
          <a:xfrm>
            <a:off x="4686301" y="0"/>
            <a:ext cx="44577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mn-lt"/>
              <a:cs typeface="+mn-cs"/>
            </a:endParaRPr>
          </a:p>
        </p:txBody>
      </p:sp>
      <p:sp>
        <p:nvSpPr>
          <p:cNvPr id="3" name="Content Placeholder 2">
            <a:extLst>
              <a:ext uri="{FF2B5EF4-FFF2-40B4-BE49-F238E27FC236}">
                <a16:creationId xmlns:a16="http://schemas.microsoft.com/office/drawing/2014/main" id="{CCDBED98-0DA1-3547-9DDF-E5ADE44D4AA0}"/>
              </a:ext>
            </a:extLst>
          </p:cNvPr>
          <p:cNvSpPr>
            <a:spLocks noGrp="1"/>
          </p:cNvSpPr>
          <p:nvPr>
            <p:ph idx="1" hasCustomPrompt="1"/>
          </p:nvPr>
        </p:nvSpPr>
        <p:spPr>
          <a:xfrm>
            <a:off x="5033741" y="738429"/>
            <a:ext cx="3762821" cy="5433771"/>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E844C4CB-CAB6-2E47-854B-3C3A0A69C6CD}"/>
              </a:ext>
            </a:extLst>
          </p:cNvPr>
          <p:cNvSpPr>
            <a:spLocks noGrp="1"/>
          </p:cNvSpPr>
          <p:nvPr>
            <p:ph type="title" hasCustomPrompt="1"/>
          </p:nvPr>
        </p:nvSpPr>
        <p:spPr>
          <a:xfrm>
            <a:off x="342900" y="266700"/>
            <a:ext cx="4114800" cy="387798"/>
          </a:xfrm>
        </p:spPr>
        <p:txBody>
          <a:bodyPr>
            <a:spAutoFit/>
          </a:bodyPr>
          <a:lstStyle/>
          <a:p>
            <a:r>
              <a:rPr lang="en-US" dirty="0"/>
              <a:t>Click to edit title</a:t>
            </a:r>
          </a:p>
        </p:txBody>
      </p:sp>
      <p:sp>
        <p:nvSpPr>
          <p:cNvPr id="10" name="Text Placeholder 7">
            <a:extLst>
              <a:ext uri="{FF2B5EF4-FFF2-40B4-BE49-F238E27FC236}">
                <a16:creationId xmlns:a16="http://schemas.microsoft.com/office/drawing/2014/main" id="{A17C6E5A-23C7-A343-8864-D0B88372F11F}"/>
              </a:ext>
            </a:extLst>
          </p:cNvPr>
          <p:cNvSpPr>
            <a:spLocks noGrp="1"/>
          </p:cNvSpPr>
          <p:nvPr>
            <p:ph type="body" sz="quarter" idx="13" hasCustomPrompt="1"/>
          </p:nvPr>
        </p:nvSpPr>
        <p:spPr>
          <a:xfrm>
            <a:off x="342900" y="672816"/>
            <a:ext cx="41148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
        <p:nvSpPr>
          <p:cNvPr id="14" name="Text Placeholder 4">
            <a:extLst>
              <a:ext uri="{FF2B5EF4-FFF2-40B4-BE49-F238E27FC236}">
                <a16:creationId xmlns:a16="http://schemas.microsoft.com/office/drawing/2014/main" id="{E6D579B6-A8BD-6B42-BA7E-FB535B1927C2}"/>
              </a:ext>
            </a:extLst>
          </p:cNvPr>
          <p:cNvSpPr>
            <a:spLocks noGrp="1"/>
          </p:cNvSpPr>
          <p:nvPr>
            <p:ph type="body" sz="quarter" idx="14" hasCustomPrompt="1"/>
          </p:nvPr>
        </p:nvSpPr>
        <p:spPr>
          <a:xfrm>
            <a:off x="342900" y="1885950"/>
            <a:ext cx="3731560" cy="3142788"/>
          </a:xfrm>
          <a:prstGeom prst="callout1">
            <a:avLst>
              <a:gd name="adj1" fmla="val -16"/>
              <a:gd name="adj2" fmla="val 100150"/>
              <a:gd name="adj3" fmla="val -35"/>
              <a:gd name="adj4" fmla="val 16"/>
            </a:avLst>
          </a:prstGeom>
          <a:noFill/>
          <a:ln w="44450">
            <a:solidFill>
              <a:schemeClr val="accent2"/>
            </a:solidFill>
          </a:ln>
        </p:spPr>
        <p:txBody>
          <a:bodyPr lIns="0" tIns="228600" rIns="0" anchor="t" anchorCtr="0"/>
          <a:lstStyle>
            <a:lvl1pPr>
              <a:lnSpc>
                <a:spcPct val="120000"/>
              </a:lnSpc>
              <a:spcAft>
                <a:spcPts val="1200"/>
              </a:spcAft>
              <a:defRPr lang="en-US" sz="1400" kern="1200" dirty="0">
                <a:solidFill>
                  <a:schemeClr val="tx1"/>
                </a:solidFill>
                <a:latin typeface="+mn-lt"/>
                <a:ea typeface="+mn-ea"/>
                <a:cs typeface="+mn-cs"/>
              </a:defRPr>
            </a:lvl1pPr>
            <a:lvl2pPr marL="12700" indent="-1588">
              <a:lnSpc>
                <a:spcPct val="120000"/>
              </a:lnSpc>
              <a:spcAft>
                <a:spcPts val="1200"/>
              </a:spcAft>
              <a:buNone/>
              <a:tabLst/>
              <a:defRPr sz="1000">
                <a:solidFill>
                  <a:schemeClr val="tx1"/>
                </a:solidFill>
                <a:latin typeface="+mn-lt"/>
              </a:defRPr>
            </a:lvl2pPr>
            <a:lvl3pPr marL="179388" indent="-115888">
              <a:buClr>
                <a:schemeClr val="accent2"/>
              </a:buClr>
              <a:buFont typeface="Arial" panose="020B0604020202020204" pitchFamily="34" charset="0"/>
              <a:buChar char="•"/>
              <a:tabLst/>
              <a:defRPr lang="en-US" sz="900" kern="1200" dirty="0" smtClean="0">
                <a:solidFill>
                  <a:schemeClr val="tx1"/>
                </a:solidFill>
                <a:latin typeface="+mn-lt"/>
                <a:ea typeface="+mn-ea"/>
                <a:cs typeface="+mn-cs"/>
              </a:defRPr>
            </a:lvl3pPr>
            <a:lvl4pPr marL="52388" indent="0">
              <a:buClr>
                <a:schemeClr val="accent2"/>
              </a:buClr>
              <a:buFont typeface="Arial" panose="020B0604020202020204" pitchFamily="34" charset="0"/>
              <a:buNone/>
              <a:tabLst/>
              <a:defRPr sz="1000">
                <a:solidFill>
                  <a:schemeClr val="tx1"/>
                </a:solidFill>
                <a:latin typeface="+mn-lt"/>
              </a:defRPr>
            </a:lvl4pPr>
            <a:lvl5pPr marL="179388" indent="-115888">
              <a:buClr>
                <a:schemeClr val="accent2"/>
              </a:buClr>
              <a:buFont typeface="Arial" panose="020B0604020202020204" pitchFamily="34" charset="0"/>
              <a:buChar char="•"/>
              <a:tabLst/>
              <a:defRPr sz="900">
                <a:solidFill>
                  <a:schemeClr val="tx1"/>
                </a:solidFill>
                <a:latin typeface="+mn-lt"/>
              </a:defRPr>
            </a:lvl5pPr>
          </a:lstStyle>
          <a:p>
            <a:pPr lvl="0"/>
            <a:r>
              <a:rPr lang="en-US" dirty="0"/>
              <a:t>Click to edit text</a:t>
            </a:r>
          </a:p>
          <a:p>
            <a:pPr lvl="1"/>
            <a:r>
              <a:rPr lang="en-US" dirty="0"/>
              <a:t>Click to edit text</a:t>
            </a:r>
          </a:p>
        </p:txBody>
      </p:sp>
      <p:pic>
        <p:nvPicPr>
          <p:cNvPr id="2" name="Graphic 1">
            <a:extLst>
              <a:ext uri="{FF2B5EF4-FFF2-40B4-BE49-F238E27FC236}">
                <a16:creationId xmlns:a16="http://schemas.microsoft.com/office/drawing/2014/main" id="{49A33BC1-6A0E-F19C-55CA-F24AEA377BE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900" y="6509808"/>
            <a:ext cx="513834" cy="195342"/>
          </a:xfrm>
          <a:prstGeom prst="rect">
            <a:avLst/>
          </a:prstGeom>
        </p:spPr>
      </p:pic>
      <p:sp>
        <p:nvSpPr>
          <p:cNvPr id="4" name="Footer Placeholder 2">
            <a:extLst>
              <a:ext uri="{FF2B5EF4-FFF2-40B4-BE49-F238E27FC236}">
                <a16:creationId xmlns:a16="http://schemas.microsoft.com/office/drawing/2014/main" id="{C92B89B9-354E-C05F-64DC-A0AA8A13714A}"/>
              </a:ext>
            </a:extLst>
          </p:cNvPr>
          <p:cNvSpPr txBox="1">
            <a:spLocks/>
          </p:cNvSpPr>
          <p:nvPr userDrawn="1"/>
        </p:nvSpPr>
        <p:spPr>
          <a:xfrm>
            <a:off x="3840480" y="6561986"/>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
        <p:nvSpPr>
          <p:cNvPr id="8" name="TextBox 7">
            <a:extLst>
              <a:ext uri="{FF2B5EF4-FFF2-40B4-BE49-F238E27FC236}">
                <a16:creationId xmlns:a16="http://schemas.microsoft.com/office/drawing/2014/main" id="{9E67671B-6DEC-A0D1-4F54-6071E6951962}"/>
              </a:ext>
            </a:extLst>
          </p:cNvPr>
          <p:cNvSpPr txBox="1"/>
          <p:nvPr userDrawn="1"/>
        </p:nvSpPr>
        <p:spPr>
          <a:xfrm>
            <a:off x="8687096" y="6515100"/>
            <a:ext cx="252279" cy="190050"/>
          </a:xfrm>
          <a:prstGeom prst="rect">
            <a:avLst/>
          </a:prstGeom>
        </p:spPr>
        <p:txBody>
          <a:bodyPr vert="horz" wrap="square" lIns="0" tIns="0" rIns="0" bIns="0" rtlCol="0" anchor="b" anchorCtr="0">
            <a:noAutofit/>
          </a:bodyPr>
          <a:lstStyle>
            <a:defPPr>
              <a:defRPr lang="en-US"/>
            </a:defPPr>
            <a:lvl1pPr algn="ctr">
              <a:lnSpc>
                <a:spcPct val="90000"/>
              </a:lnSpc>
              <a:defRPr sz="800" b="1">
                <a:solidFill>
                  <a:schemeClr val="bg1"/>
                </a:solidFill>
                <a:latin typeface="+mj-lt"/>
              </a:defRPr>
            </a:lvl1pPr>
          </a:lstStyle>
          <a:p>
            <a:pPr lvl="0" algn="r"/>
            <a:fld id="{BCC42A65-162B-4C19-9F18-3978A0AF7D25}" type="slidenum">
              <a:rPr lang="en-US" smtClean="0">
                <a:solidFill>
                  <a:schemeClr val="accent2"/>
                </a:solidFill>
              </a:rPr>
              <a:pPr lvl="0" algn="r"/>
              <a:t>‹#›</a:t>
            </a:fld>
            <a:endParaRPr lang="en-US" dirty="0">
              <a:solidFill>
                <a:schemeClr val="accent2"/>
              </a:solidFill>
            </a:endParaRPr>
          </a:p>
        </p:txBody>
      </p:sp>
    </p:spTree>
    <p:extLst>
      <p:ext uri="{BB962C8B-B14F-4D97-AF65-F5344CB8AC3E}">
        <p14:creationId xmlns:p14="http://schemas.microsoft.com/office/powerpoint/2010/main" val="255768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asvg="http://schemas.microsoft.com/office/drawing/2016/SVG/main"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5CDE4B44-9E5C-6248-B690-6EE3F5F8935A}"/>
              </a:ext>
            </a:extLst>
          </p:cNvPr>
          <p:cNvSpPr/>
          <p:nvPr userDrawn="1"/>
        </p:nvSpPr>
        <p:spPr>
          <a:xfrm>
            <a:off x="4325512" y="0"/>
            <a:ext cx="4818488" cy="6858000"/>
          </a:xfrm>
          <a:custGeom>
            <a:avLst/>
            <a:gdLst>
              <a:gd name="connsiteX0" fmla="*/ 1268700 w 4818488"/>
              <a:gd name="connsiteY0" fmla="*/ 0 h 6858000"/>
              <a:gd name="connsiteX1" fmla="*/ 4818488 w 4818488"/>
              <a:gd name="connsiteY1" fmla="*/ 0 h 6858000"/>
              <a:gd name="connsiteX2" fmla="*/ 4818488 w 4818488"/>
              <a:gd name="connsiteY2" fmla="*/ 672449 h 6858000"/>
              <a:gd name="connsiteX3" fmla="*/ 4146769 w 4818488"/>
              <a:gd name="connsiteY3" fmla="*/ 1099300 h 6858000"/>
              <a:gd name="connsiteX4" fmla="*/ 3628422 w 4818488"/>
              <a:gd name="connsiteY4" fmla="*/ 497251 h 6858000"/>
              <a:gd name="connsiteX5" fmla="*/ 3174870 w 4818488"/>
              <a:gd name="connsiteY5" fmla="*/ 357489 h 6858000"/>
              <a:gd name="connsiteX6" fmla="*/ 2559334 w 4818488"/>
              <a:gd name="connsiteY6" fmla="*/ 561756 h 6858000"/>
              <a:gd name="connsiteX7" fmla="*/ 2343356 w 4818488"/>
              <a:gd name="connsiteY7" fmla="*/ 1077798 h 6858000"/>
              <a:gd name="connsiteX8" fmla="*/ 2483742 w 4818488"/>
              <a:gd name="connsiteY8" fmla="*/ 1583090 h 6858000"/>
              <a:gd name="connsiteX9" fmla="*/ 2829306 w 4818488"/>
              <a:gd name="connsiteY9" fmla="*/ 2056129 h 6858000"/>
              <a:gd name="connsiteX10" fmla="*/ 4665115 w 4818488"/>
              <a:gd name="connsiteY10" fmla="*/ 4281561 h 6858000"/>
              <a:gd name="connsiteX11" fmla="*/ 4818488 w 4818488"/>
              <a:gd name="connsiteY11" fmla="*/ 4095676 h 6858000"/>
              <a:gd name="connsiteX12" fmla="*/ 4818488 w 4818488"/>
              <a:gd name="connsiteY12" fmla="*/ 6572728 h 6858000"/>
              <a:gd name="connsiteX13" fmla="*/ 4611121 w 4818488"/>
              <a:gd name="connsiteY13" fmla="*/ 6324229 h 6858000"/>
              <a:gd name="connsiteX14" fmla="*/ 3979386 w 4818488"/>
              <a:gd name="connsiteY14" fmla="*/ 6823137 h 6858000"/>
              <a:gd name="connsiteX15" fmla="*/ 3916821 w 4818488"/>
              <a:gd name="connsiteY15" fmla="*/ 6858000 h 6858000"/>
              <a:gd name="connsiteX16" fmla="*/ 1023319 w 4818488"/>
              <a:gd name="connsiteY16" fmla="*/ 6858000 h 6858000"/>
              <a:gd name="connsiteX17" fmla="*/ 963800 w 4818488"/>
              <a:gd name="connsiteY17" fmla="*/ 6825489 h 6858000"/>
              <a:gd name="connsiteX18" fmla="*/ 615536 w 4818488"/>
              <a:gd name="connsiteY18" fmla="*/ 6560748 h 6858000"/>
              <a:gd name="connsiteX19" fmla="*/ 151184 w 4818488"/>
              <a:gd name="connsiteY19" fmla="*/ 5861940 h 6858000"/>
              <a:gd name="connsiteX20" fmla="*/ 0 w 4818488"/>
              <a:gd name="connsiteY20" fmla="*/ 5023372 h 6858000"/>
              <a:gd name="connsiteX21" fmla="*/ 323966 w 4818488"/>
              <a:gd name="connsiteY21" fmla="*/ 3797772 h 6858000"/>
              <a:gd name="connsiteX22" fmla="*/ 1501044 w 4818488"/>
              <a:gd name="connsiteY22" fmla="*/ 2615174 h 6858000"/>
              <a:gd name="connsiteX23" fmla="*/ 1479446 w 4818488"/>
              <a:gd name="connsiteY23" fmla="*/ 2582922 h 6858000"/>
              <a:gd name="connsiteX24" fmla="*/ 1047491 w 4818488"/>
              <a:gd name="connsiteY24" fmla="*/ 1851862 h 6858000"/>
              <a:gd name="connsiteX25" fmla="*/ 917905 w 4818488"/>
              <a:gd name="connsiteY25" fmla="*/ 1088549 h 6858000"/>
              <a:gd name="connsiteX26" fmla="*/ 1058290 w 4818488"/>
              <a:gd name="connsiteY26" fmla="*/ 368240 h 6858000"/>
              <a:gd name="connsiteX27" fmla="*/ 1236472 w 4818488"/>
              <a:gd name="connsiteY27" fmla="*/ 41682 h 6858000"/>
              <a:gd name="connsiteX28" fmla="*/ 1268700 w 4818488"/>
              <a:gd name="connsiteY28" fmla="*/ 0 h 6858000"/>
              <a:gd name="connsiteX29" fmla="*/ 2278563 w 4818488"/>
              <a:gd name="connsiteY29" fmla="*/ 3550501 h 6858000"/>
              <a:gd name="connsiteX30" fmla="*/ 1587435 w 4818488"/>
              <a:gd name="connsiteY30" fmla="*/ 4249308 h 6858000"/>
              <a:gd name="connsiteX31" fmla="*/ 1414653 w 4818488"/>
              <a:gd name="connsiteY31" fmla="*/ 4937365 h 6858000"/>
              <a:gd name="connsiteX32" fmla="*/ 1695424 w 4818488"/>
              <a:gd name="connsiteY32" fmla="*/ 5657674 h 6858000"/>
              <a:gd name="connsiteX33" fmla="*/ 2559334 w 4818488"/>
              <a:gd name="connsiteY33" fmla="*/ 5937197 h 6858000"/>
              <a:gd name="connsiteX34" fmla="*/ 3261261 w 4818488"/>
              <a:gd name="connsiteY34" fmla="*/ 5765183 h 6858000"/>
              <a:gd name="connsiteX35" fmla="*/ 3779607 w 4818488"/>
              <a:gd name="connsiteY35" fmla="*/ 5335147 h 6858000"/>
              <a:gd name="connsiteX36" fmla="*/ 2278563 w 4818488"/>
              <a:gd name="connsiteY36" fmla="*/ 35505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18488" h="6858000">
                <a:moveTo>
                  <a:pt x="1268700" y="0"/>
                </a:moveTo>
                <a:lnTo>
                  <a:pt x="4818488" y="0"/>
                </a:lnTo>
                <a:lnTo>
                  <a:pt x="4818488" y="672449"/>
                </a:lnTo>
                <a:lnTo>
                  <a:pt x="4146769" y="1099300"/>
                </a:lnTo>
                <a:cubicBezTo>
                  <a:pt x="3952389" y="787524"/>
                  <a:pt x="3779607" y="594009"/>
                  <a:pt x="3628422" y="497251"/>
                </a:cubicBezTo>
                <a:cubicBezTo>
                  <a:pt x="3466439" y="400493"/>
                  <a:pt x="3315255" y="357489"/>
                  <a:pt x="3174870" y="357489"/>
                </a:cubicBezTo>
                <a:cubicBezTo>
                  <a:pt x="2915697" y="357489"/>
                  <a:pt x="2699719" y="421994"/>
                  <a:pt x="2559334" y="561756"/>
                </a:cubicBezTo>
                <a:cubicBezTo>
                  <a:pt x="2418948" y="701517"/>
                  <a:pt x="2343356" y="873531"/>
                  <a:pt x="2343356" y="1077798"/>
                </a:cubicBezTo>
                <a:cubicBezTo>
                  <a:pt x="2343356" y="1249812"/>
                  <a:pt x="2397351" y="1421826"/>
                  <a:pt x="2483742" y="1583090"/>
                </a:cubicBezTo>
                <a:cubicBezTo>
                  <a:pt x="2580932" y="1744353"/>
                  <a:pt x="2688920" y="1905616"/>
                  <a:pt x="2829306" y="2056129"/>
                </a:cubicBezTo>
                <a:lnTo>
                  <a:pt x="4665115" y="4281561"/>
                </a:lnTo>
                <a:lnTo>
                  <a:pt x="4818488" y="4095676"/>
                </a:lnTo>
                <a:lnTo>
                  <a:pt x="4818488" y="6572728"/>
                </a:lnTo>
                <a:lnTo>
                  <a:pt x="4611121" y="6324229"/>
                </a:lnTo>
                <a:cubicBezTo>
                  <a:pt x="4424841" y="6517745"/>
                  <a:pt x="4214262" y="6681024"/>
                  <a:pt x="3979386" y="6823137"/>
                </a:cubicBezTo>
                <a:lnTo>
                  <a:pt x="3916821" y="6858000"/>
                </a:lnTo>
                <a:lnTo>
                  <a:pt x="1023319" y="6858000"/>
                </a:lnTo>
                <a:lnTo>
                  <a:pt x="963800" y="6825489"/>
                </a:lnTo>
                <a:cubicBezTo>
                  <a:pt x="834214" y="6746201"/>
                  <a:pt x="718126" y="6657506"/>
                  <a:pt x="615536" y="6560748"/>
                </a:cubicBezTo>
                <a:cubicBezTo>
                  <a:pt x="410357" y="6356481"/>
                  <a:pt x="259173" y="6130712"/>
                  <a:pt x="151184" y="5861940"/>
                </a:cubicBezTo>
                <a:cubicBezTo>
                  <a:pt x="53994" y="5593168"/>
                  <a:pt x="0" y="5313646"/>
                  <a:pt x="0" y="5023372"/>
                </a:cubicBezTo>
                <a:cubicBezTo>
                  <a:pt x="0" y="4593336"/>
                  <a:pt x="107989" y="4184803"/>
                  <a:pt x="323966" y="3797772"/>
                </a:cubicBezTo>
                <a:cubicBezTo>
                  <a:pt x="550743" y="3410740"/>
                  <a:pt x="939502" y="3012957"/>
                  <a:pt x="1501044" y="2615174"/>
                </a:cubicBezTo>
                <a:lnTo>
                  <a:pt x="1479446" y="2582922"/>
                </a:lnTo>
                <a:cubicBezTo>
                  <a:pt x="1274268" y="2346402"/>
                  <a:pt x="1133882" y="2099132"/>
                  <a:pt x="1047491" y="1851862"/>
                </a:cubicBezTo>
                <a:cubicBezTo>
                  <a:pt x="961100" y="1604591"/>
                  <a:pt x="917905" y="1346570"/>
                  <a:pt x="917905" y="1088549"/>
                </a:cubicBezTo>
                <a:cubicBezTo>
                  <a:pt x="917905" y="841279"/>
                  <a:pt x="961100" y="594009"/>
                  <a:pt x="1058290" y="368240"/>
                </a:cubicBezTo>
                <a:cubicBezTo>
                  <a:pt x="1106885" y="249981"/>
                  <a:pt x="1166279" y="142472"/>
                  <a:pt x="1236472" y="41682"/>
                </a:cubicBezTo>
                <a:lnTo>
                  <a:pt x="1268700" y="0"/>
                </a:lnTo>
                <a:close/>
                <a:moveTo>
                  <a:pt x="2278563" y="3550501"/>
                </a:moveTo>
                <a:cubicBezTo>
                  <a:pt x="1943798" y="3808522"/>
                  <a:pt x="1706223" y="4034291"/>
                  <a:pt x="1587435" y="4249308"/>
                </a:cubicBezTo>
                <a:cubicBezTo>
                  <a:pt x="1468647" y="4453575"/>
                  <a:pt x="1414653" y="4690095"/>
                  <a:pt x="1414653" y="4937365"/>
                </a:cubicBezTo>
                <a:cubicBezTo>
                  <a:pt x="1414653" y="5227639"/>
                  <a:pt x="1511843" y="5474909"/>
                  <a:pt x="1695424" y="5657674"/>
                </a:cubicBezTo>
                <a:cubicBezTo>
                  <a:pt x="1879005" y="5840439"/>
                  <a:pt x="2170574" y="5937197"/>
                  <a:pt x="2559334" y="5937197"/>
                </a:cubicBezTo>
                <a:cubicBezTo>
                  <a:pt x="2840105" y="5937197"/>
                  <a:pt x="3066881" y="5883442"/>
                  <a:pt x="3261261" y="5765183"/>
                </a:cubicBezTo>
                <a:cubicBezTo>
                  <a:pt x="3455641" y="5646923"/>
                  <a:pt x="3628422" y="5507161"/>
                  <a:pt x="3779607" y="5335147"/>
                </a:cubicBezTo>
                <a:lnTo>
                  <a:pt x="2278563" y="3550501"/>
                </a:lnTo>
                <a:close/>
              </a:path>
            </a:pathLst>
          </a:custGeom>
          <a:solidFill>
            <a:schemeClr val="accent1">
              <a:lumMod val="20000"/>
              <a:lumOff val="80000"/>
              <a:alpha val="50000"/>
            </a:schemeClr>
          </a:solidFill>
          <a:ln w="75158" cap="flat">
            <a:noFill/>
            <a:prstDash val="solid"/>
            <a:miter/>
          </a:ln>
        </p:spPr>
        <p:txBody>
          <a:bodyPr wrap="square" rtlCol="0" anchor="ctr">
            <a:noAutofit/>
          </a:bodyP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Light" charset="0"/>
              <a:ea typeface="+mn-ea"/>
              <a:cs typeface="Calibri Light"/>
            </a:endParaRPr>
          </a:p>
        </p:txBody>
      </p:sp>
      <p:sp>
        <p:nvSpPr>
          <p:cNvPr id="2" name="Title 1">
            <a:extLst>
              <a:ext uri="{FF2B5EF4-FFF2-40B4-BE49-F238E27FC236}">
                <a16:creationId xmlns:a16="http://schemas.microsoft.com/office/drawing/2014/main" id="{C41587FA-14D5-7B4E-8198-3064852698F3}"/>
              </a:ext>
            </a:extLst>
          </p:cNvPr>
          <p:cNvSpPr>
            <a:spLocks noGrp="1"/>
          </p:cNvSpPr>
          <p:nvPr>
            <p:ph type="title" hasCustomPrompt="1"/>
          </p:nvPr>
        </p:nvSpPr>
        <p:spPr>
          <a:xfrm>
            <a:off x="342900" y="266700"/>
            <a:ext cx="8458200" cy="387798"/>
          </a:xfrm>
        </p:spPr>
        <p:txBody>
          <a:bodyPr/>
          <a:lstStyle/>
          <a:p>
            <a:r>
              <a:rPr lang="en-US" dirty="0"/>
              <a:t>Click to edit title</a:t>
            </a:r>
          </a:p>
        </p:txBody>
      </p:sp>
      <p:sp>
        <p:nvSpPr>
          <p:cNvPr id="8" name="Text Placeholder 7">
            <a:extLst>
              <a:ext uri="{FF2B5EF4-FFF2-40B4-BE49-F238E27FC236}">
                <a16:creationId xmlns:a16="http://schemas.microsoft.com/office/drawing/2014/main" id="{F1BFCD52-5455-B846-A4A7-14E3F0A654FA}"/>
              </a:ext>
            </a:extLst>
          </p:cNvPr>
          <p:cNvSpPr>
            <a:spLocks noGrp="1"/>
          </p:cNvSpPr>
          <p:nvPr>
            <p:ph type="body" sz="quarter" idx="13" hasCustomPrompt="1"/>
          </p:nvPr>
        </p:nvSpPr>
        <p:spPr>
          <a:xfrm>
            <a:off x="768200" y="1311971"/>
            <a:ext cx="8032899" cy="266589"/>
          </a:xfrm>
          <a:prstGeom prst="callout1">
            <a:avLst>
              <a:gd name="adj1" fmla="val -1033"/>
              <a:gd name="adj2" fmla="val -202"/>
              <a:gd name="adj3" fmla="val 99989"/>
              <a:gd name="adj4" fmla="val -171"/>
            </a:avLst>
          </a:prstGeom>
          <a:ln w="38100">
            <a:solidFill>
              <a:schemeClr val="accent2"/>
            </a:solidFill>
          </a:ln>
        </p:spPr>
        <p:txBody>
          <a:bodyPr lIns="137160" anchor="ctr" anchorCtr="0"/>
          <a:lstStyle>
            <a:lvl1pPr>
              <a:lnSpc>
                <a:spcPct val="100000"/>
              </a:lnSpc>
              <a:spcAft>
                <a:spcPts val="0"/>
              </a:spcAft>
              <a:defRPr sz="1400">
                <a:latin typeface="+mj-lt"/>
              </a:defRPr>
            </a:lvl1pPr>
          </a:lstStyle>
          <a:p>
            <a:pPr lvl="0"/>
            <a:r>
              <a:rPr lang="en-US" dirty="0"/>
              <a:t>Click to edit text</a:t>
            </a:r>
          </a:p>
        </p:txBody>
      </p:sp>
      <p:sp>
        <p:nvSpPr>
          <p:cNvPr id="10" name="Text Placeholder 7">
            <a:extLst>
              <a:ext uri="{FF2B5EF4-FFF2-40B4-BE49-F238E27FC236}">
                <a16:creationId xmlns:a16="http://schemas.microsoft.com/office/drawing/2014/main" id="{5030796B-2023-EE49-93B4-7035E63D9843}"/>
              </a:ext>
            </a:extLst>
          </p:cNvPr>
          <p:cNvSpPr>
            <a:spLocks noGrp="1"/>
          </p:cNvSpPr>
          <p:nvPr>
            <p:ph type="body" sz="quarter" idx="14" hasCustomPrompt="1"/>
          </p:nvPr>
        </p:nvSpPr>
        <p:spPr>
          <a:xfrm>
            <a:off x="768200" y="1763858"/>
            <a:ext cx="8032899" cy="266589"/>
          </a:xfrm>
          <a:prstGeom prst="callout1">
            <a:avLst>
              <a:gd name="adj1" fmla="val -1033"/>
              <a:gd name="adj2" fmla="val -202"/>
              <a:gd name="adj3" fmla="val 99989"/>
              <a:gd name="adj4" fmla="val -171"/>
            </a:avLst>
          </a:prstGeom>
          <a:ln w="38100">
            <a:solidFill>
              <a:schemeClr val="accent2"/>
            </a:solidFill>
          </a:ln>
        </p:spPr>
        <p:txBody>
          <a:bodyPr lIns="137160" anchor="ctr" anchorCtr="0"/>
          <a:lstStyle>
            <a:lvl1pPr>
              <a:lnSpc>
                <a:spcPct val="100000"/>
              </a:lnSpc>
              <a:spcAft>
                <a:spcPts val="0"/>
              </a:spcAft>
              <a:defRPr sz="1400">
                <a:latin typeface="+mj-lt"/>
              </a:defRPr>
            </a:lvl1pPr>
          </a:lstStyle>
          <a:p>
            <a:pPr lvl="0"/>
            <a:r>
              <a:rPr lang="en-US" dirty="0"/>
              <a:t>Click to edit text</a:t>
            </a:r>
          </a:p>
        </p:txBody>
      </p:sp>
      <p:sp>
        <p:nvSpPr>
          <p:cNvPr id="11" name="Text Placeholder 7">
            <a:extLst>
              <a:ext uri="{FF2B5EF4-FFF2-40B4-BE49-F238E27FC236}">
                <a16:creationId xmlns:a16="http://schemas.microsoft.com/office/drawing/2014/main" id="{58E1BB82-D0C3-C74F-BC1D-5DA0BA34C45A}"/>
              </a:ext>
            </a:extLst>
          </p:cNvPr>
          <p:cNvSpPr>
            <a:spLocks noGrp="1"/>
          </p:cNvSpPr>
          <p:nvPr>
            <p:ph type="body" sz="quarter" idx="15" hasCustomPrompt="1"/>
          </p:nvPr>
        </p:nvSpPr>
        <p:spPr>
          <a:xfrm>
            <a:off x="768200" y="2215745"/>
            <a:ext cx="8032899" cy="266589"/>
          </a:xfrm>
          <a:prstGeom prst="callout1">
            <a:avLst>
              <a:gd name="adj1" fmla="val -1033"/>
              <a:gd name="adj2" fmla="val -202"/>
              <a:gd name="adj3" fmla="val 99989"/>
              <a:gd name="adj4" fmla="val -171"/>
            </a:avLst>
          </a:prstGeom>
          <a:ln w="38100">
            <a:solidFill>
              <a:schemeClr val="accent2"/>
            </a:solidFill>
          </a:ln>
        </p:spPr>
        <p:txBody>
          <a:bodyPr lIns="137160" anchor="ctr" anchorCtr="0"/>
          <a:lstStyle>
            <a:lvl1pPr>
              <a:lnSpc>
                <a:spcPct val="100000"/>
              </a:lnSpc>
              <a:spcAft>
                <a:spcPts val="0"/>
              </a:spcAft>
              <a:defRPr sz="1400">
                <a:latin typeface="+mj-lt"/>
              </a:defRPr>
            </a:lvl1pPr>
          </a:lstStyle>
          <a:p>
            <a:pPr lvl="0"/>
            <a:r>
              <a:rPr lang="en-US" dirty="0"/>
              <a:t>Click to edit text</a:t>
            </a:r>
          </a:p>
        </p:txBody>
      </p:sp>
      <p:sp>
        <p:nvSpPr>
          <p:cNvPr id="12" name="Text Placeholder 7">
            <a:extLst>
              <a:ext uri="{FF2B5EF4-FFF2-40B4-BE49-F238E27FC236}">
                <a16:creationId xmlns:a16="http://schemas.microsoft.com/office/drawing/2014/main" id="{2C9A8B4D-2BA6-8847-8F93-E72D1DE90B05}"/>
              </a:ext>
            </a:extLst>
          </p:cNvPr>
          <p:cNvSpPr>
            <a:spLocks noGrp="1"/>
          </p:cNvSpPr>
          <p:nvPr>
            <p:ph type="body" sz="quarter" idx="16" hasCustomPrompt="1"/>
          </p:nvPr>
        </p:nvSpPr>
        <p:spPr>
          <a:xfrm>
            <a:off x="768200" y="2667632"/>
            <a:ext cx="8032899" cy="266589"/>
          </a:xfrm>
          <a:prstGeom prst="callout1">
            <a:avLst>
              <a:gd name="adj1" fmla="val -1033"/>
              <a:gd name="adj2" fmla="val -202"/>
              <a:gd name="adj3" fmla="val 99989"/>
              <a:gd name="adj4" fmla="val -171"/>
            </a:avLst>
          </a:prstGeom>
          <a:ln w="38100">
            <a:solidFill>
              <a:schemeClr val="accent2"/>
            </a:solidFill>
          </a:ln>
        </p:spPr>
        <p:txBody>
          <a:bodyPr lIns="137160" anchor="ctr" anchorCtr="0"/>
          <a:lstStyle>
            <a:lvl1pPr>
              <a:lnSpc>
                <a:spcPct val="100000"/>
              </a:lnSpc>
              <a:spcAft>
                <a:spcPts val="0"/>
              </a:spcAft>
              <a:defRPr sz="1400">
                <a:latin typeface="+mj-lt"/>
              </a:defRPr>
            </a:lvl1pPr>
          </a:lstStyle>
          <a:p>
            <a:pPr lvl="0"/>
            <a:r>
              <a:rPr lang="en-US" dirty="0"/>
              <a:t>Click to edit text</a:t>
            </a:r>
          </a:p>
        </p:txBody>
      </p:sp>
      <p:sp>
        <p:nvSpPr>
          <p:cNvPr id="13" name="Text Placeholder 7">
            <a:extLst>
              <a:ext uri="{FF2B5EF4-FFF2-40B4-BE49-F238E27FC236}">
                <a16:creationId xmlns:a16="http://schemas.microsoft.com/office/drawing/2014/main" id="{AE312A06-B7DF-C94B-A11B-133C711207FB}"/>
              </a:ext>
            </a:extLst>
          </p:cNvPr>
          <p:cNvSpPr>
            <a:spLocks noGrp="1"/>
          </p:cNvSpPr>
          <p:nvPr>
            <p:ph type="body" sz="quarter" idx="17" hasCustomPrompt="1"/>
          </p:nvPr>
        </p:nvSpPr>
        <p:spPr>
          <a:xfrm>
            <a:off x="768200" y="3119519"/>
            <a:ext cx="8032899" cy="266589"/>
          </a:xfrm>
          <a:prstGeom prst="callout1">
            <a:avLst>
              <a:gd name="adj1" fmla="val -1033"/>
              <a:gd name="adj2" fmla="val -202"/>
              <a:gd name="adj3" fmla="val 99989"/>
              <a:gd name="adj4" fmla="val -171"/>
            </a:avLst>
          </a:prstGeom>
          <a:ln w="38100">
            <a:solidFill>
              <a:schemeClr val="accent2"/>
            </a:solidFill>
          </a:ln>
        </p:spPr>
        <p:txBody>
          <a:bodyPr lIns="137160" anchor="ctr" anchorCtr="0"/>
          <a:lstStyle>
            <a:lvl1pPr>
              <a:lnSpc>
                <a:spcPct val="100000"/>
              </a:lnSpc>
              <a:spcAft>
                <a:spcPts val="0"/>
              </a:spcAft>
              <a:defRPr sz="1400">
                <a:latin typeface="+mj-lt"/>
              </a:defRPr>
            </a:lvl1pPr>
          </a:lstStyle>
          <a:p>
            <a:pPr lvl="0"/>
            <a:r>
              <a:rPr lang="en-US" dirty="0"/>
              <a:t>Click to edit text</a:t>
            </a:r>
          </a:p>
        </p:txBody>
      </p:sp>
      <p:sp>
        <p:nvSpPr>
          <p:cNvPr id="14" name="Text Placeholder 7">
            <a:extLst>
              <a:ext uri="{FF2B5EF4-FFF2-40B4-BE49-F238E27FC236}">
                <a16:creationId xmlns:a16="http://schemas.microsoft.com/office/drawing/2014/main" id="{AD6BE994-936C-914D-B6BC-4D31B672634E}"/>
              </a:ext>
            </a:extLst>
          </p:cNvPr>
          <p:cNvSpPr>
            <a:spLocks noGrp="1"/>
          </p:cNvSpPr>
          <p:nvPr>
            <p:ph type="body" sz="quarter" idx="18" hasCustomPrompt="1"/>
          </p:nvPr>
        </p:nvSpPr>
        <p:spPr>
          <a:xfrm>
            <a:off x="768200" y="3571406"/>
            <a:ext cx="8032899" cy="266589"/>
          </a:xfrm>
          <a:prstGeom prst="callout1">
            <a:avLst>
              <a:gd name="adj1" fmla="val -1033"/>
              <a:gd name="adj2" fmla="val -202"/>
              <a:gd name="adj3" fmla="val 99989"/>
              <a:gd name="adj4" fmla="val -171"/>
            </a:avLst>
          </a:prstGeom>
          <a:ln w="38100">
            <a:solidFill>
              <a:schemeClr val="accent2"/>
            </a:solidFill>
          </a:ln>
        </p:spPr>
        <p:txBody>
          <a:bodyPr lIns="137160" anchor="ctr" anchorCtr="0"/>
          <a:lstStyle>
            <a:lvl1pPr>
              <a:lnSpc>
                <a:spcPct val="100000"/>
              </a:lnSpc>
              <a:spcAft>
                <a:spcPts val="0"/>
              </a:spcAft>
              <a:defRPr sz="1400">
                <a:latin typeface="+mj-lt"/>
              </a:defRPr>
            </a:lvl1pPr>
          </a:lstStyle>
          <a:p>
            <a:pPr lvl="0"/>
            <a:r>
              <a:rPr lang="en-US" dirty="0"/>
              <a:t>Click to edit text</a:t>
            </a:r>
          </a:p>
        </p:txBody>
      </p:sp>
      <p:sp>
        <p:nvSpPr>
          <p:cNvPr id="15" name="Text Placeholder 7">
            <a:extLst>
              <a:ext uri="{FF2B5EF4-FFF2-40B4-BE49-F238E27FC236}">
                <a16:creationId xmlns:a16="http://schemas.microsoft.com/office/drawing/2014/main" id="{BE12A2B9-D120-F844-9561-415D456E8F48}"/>
              </a:ext>
            </a:extLst>
          </p:cNvPr>
          <p:cNvSpPr>
            <a:spLocks noGrp="1"/>
          </p:cNvSpPr>
          <p:nvPr>
            <p:ph type="body" sz="quarter" idx="19" hasCustomPrompt="1"/>
          </p:nvPr>
        </p:nvSpPr>
        <p:spPr>
          <a:xfrm>
            <a:off x="768200" y="4023293"/>
            <a:ext cx="8032899" cy="266589"/>
          </a:xfrm>
          <a:prstGeom prst="callout1">
            <a:avLst>
              <a:gd name="adj1" fmla="val -1033"/>
              <a:gd name="adj2" fmla="val -202"/>
              <a:gd name="adj3" fmla="val 99989"/>
              <a:gd name="adj4" fmla="val -171"/>
            </a:avLst>
          </a:prstGeom>
          <a:ln w="38100">
            <a:solidFill>
              <a:schemeClr val="accent2"/>
            </a:solidFill>
          </a:ln>
        </p:spPr>
        <p:txBody>
          <a:bodyPr lIns="137160" anchor="ctr" anchorCtr="0"/>
          <a:lstStyle>
            <a:lvl1pPr>
              <a:lnSpc>
                <a:spcPct val="100000"/>
              </a:lnSpc>
              <a:spcAft>
                <a:spcPts val="0"/>
              </a:spcAft>
              <a:defRPr sz="1400">
                <a:latin typeface="+mj-lt"/>
              </a:defRPr>
            </a:lvl1pPr>
          </a:lstStyle>
          <a:p>
            <a:pPr lvl="0"/>
            <a:r>
              <a:rPr lang="en-US" dirty="0"/>
              <a:t>Click to edit text</a:t>
            </a:r>
          </a:p>
        </p:txBody>
      </p:sp>
      <p:sp>
        <p:nvSpPr>
          <p:cNvPr id="16" name="Text Placeholder 7">
            <a:extLst>
              <a:ext uri="{FF2B5EF4-FFF2-40B4-BE49-F238E27FC236}">
                <a16:creationId xmlns:a16="http://schemas.microsoft.com/office/drawing/2014/main" id="{D0120DA8-837B-D446-865D-A4C31395D462}"/>
              </a:ext>
            </a:extLst>
          </p:cNvPr>
          <p:cNvSpPr>
            <a:spLocks noGrp="1"/>
          </p:cNvSpPr>
          <p:nvPr>
            <p:ph type="body" sz="quarter" idx="20" hasCustomPrompt="1"/>
          </p:nvPr>
        </p:nvSpPr>
        <p:spPr>
          <a:xfrm>
            <a:off x="768200" y="4475180"/>
            <a:ext cx="8032899" cy="266589"/>
          </a:xfrm>
          <a:prstGeom prst="callout1">
            <a:avLst>
              <a:gd name="adj1" fmla="val -1033"/>
              <a:gd name="adj2" fmla="val -202"/>
              <a:gd name="adj3" fmla="val 99989"/>
              <a:gd name="adj4" fmla="val -171"/>
            </a:avLst>
          </a:prstGeom>
          <a:ln w="38100">
            <a:solidFill>
              <a:schemeClr val="accent2"/>
            </a:solidFill>
          </a:ln>
        </p:spPr>
        <p:txBody>
          <a:bodyPr lIns="137160" anchor="ctr" anchorCtr="0"/>
          <a:lstStyle>
            <a:lvl1pPr>
              <a:lnSpc>
                <a:spcPct val="100000"/>
              </a:lnSpc>
              <a:spcAft>
                <a:spcPts val="0"/>
              </a:spcAft>
              <a:defRPr sz="1400">
                <a:latin typeface="+mj-lt"/>
              </a:defRPr>
            </a:lvl1pPr>
          </a:lstStyle>
          <a:p>
            <a:pPr lvl="0"/>
            <a:r>
              <a:rPr lang="en-US" dirty="0"/>
              <a:t>Click to edit text</a:t>
            </a:r>
          </a:p>
        </p:txBody>
      </p:sp>
      <p:sp>
        <p:nvSpPr>
          <p:cNvPr id="17" name="Text Placeholder 7">
            <a:extLst>
              <a:ext uri="{FF2B5EF4-FFF2-40B4-BE49-F238E27FC236}">
                <a16:creationId xmlns:a16="http://schemas.microsoft.com/office/drawing/2014/main" id="{9F4EF090-5742-2F44-BA09-0EA6EFFC71A7}"/>
              </a:ext>
            </a:extLst>
          </p:cNvPr>
          <p:cNvSpPr>
            <a:spLocks noGrp="1"/>
          </p:cNvSpPr>
          <p:nvPr>
            <p:ph type="body" sz="quarter" idx="21" hasCustomPrompt="1"/>
          </p:nvPr>
        </p:nvSpPr>
        <p:spPr>
          <a:xfrm>
            <a:off x="768200" y="4927067"/>
            <a:ext cx="8032899" cy="266589"/>
          </a:xfrm>
          <a:prstGeom prst="callout1">
            <a:avLst>
              <a:gd name="adj1" fmla="val -1033"/>
              <a:gd name="adj2" fmla="val -202"/>
              <a:gd name="adj3" fmla="val 99989"/>
              <a:gd name="adj4" fmla="val -171"/>
            </a:avLst>
          </a:prstGeom>
          <a:ln w="38100">
            <a:solidFill>
              <a:schemeClr val="accent2"/>
            </a:solidFill>
          </a:ln>
        </p:spPr>
        <p:txBody>
          <a:bodyPr lIns="137160" anchor="ctr" anchorCtr="0"/>
          <a:lstStyle>
            <a:lvl1pPr>
              <a:lnSpc>
                <a:spcPct val="100000"/>
              </a:lnSpc>
              <a:spcAft>
                <a:spcPts val="0"/>
              </a:spcAft>
              <a:defRPr sz="1400">
                <a:latin typeface="+mj-lt"/>
              </a:defRPr>
            </a:lvl1pPr>
          </a:lstStyle>
          <a:p>
            <a:pPr lvl="0"/>
            <a:r>
              <a:rPr lang="en-US" dirty="0"/>
              <a:t>Click to edit text</a:t>
            </a:r>
          </a:p>
        </p:txBody>
      </p:sp>
      <p:sp>
        <p:nvSpPr>
          <p:cNvPr id="18" name="Text Placeholder 7">
            <a:extLst>
              <a:ext uri="{FF2B5EF4-FFF2-40B4-BE49-F238E27FC236}">
                <a16:creationId xmlns:a16="http://schemas.microsoft.com/office/drawing/2014/main" id="{33CA434E-02C6-C649-AB32-7918EFBE42BE}"/>
              </a:ext>
            </a:extLst>
          </p:cNvPr>
          <p:cNvSpPr>
            <a:spLocks noGrp="1"/>
          </p:cNvSpPr>
          <p:nvPr>
            <p:ph type="body" sz="quarter" idx="22" hasCustomPrompt="1"/>
          </p:nvPr>
        </p:nvSpPr>
        <p:spPr>
          <a:xfrm>
            <a:off x="768200" y="5378952"/>
            <a:ext cx="8032899" cy="266589"/>
          </a:xfrm>
          <a:prstGeom prst="callout1">
            <a:avLst>
              <a:gd name="adj1" fmla="val -1033"/>
              <a:gd name="adj2" fmla="val -202"/>
              <a:gd name="adj3" fmla="val 99989"/>
              <a:gd name="adj4" fmla="val -171"/>
            </a:avLst>
          </a:prstGeom>
          <a:ln w="38100">
            <a:solidFill>
              <a:schemeClr val="accent2"/>
            </a:solidFill>
          </a:ln>
        </p:spPr>
        <p:txBody>
          <a:bodyPr lIns="137160" anchor="ctr" anchorCtr="0"/>
          <a:lstStyle>
            <a:lvl1pPr>
              <a:lnSpc>
                <a:spcPct val="100000"/>
              </a:lnSpc>
              <a:spcAft>
                <a:spcPts val="0"/>
              </a:spcAft>
              <a:defRPr sz="1400">
                <a:latin typeface="+mj-lt"/>
              </a:defRPr>
            </a:lvl1pPr>
          </a:lstStyle>
          <a:p>
            <a:pPr lvl="0"/>
            <a:r>
              <a:rPr lang="en-US" dirty="0"/>
              <a:t>Click to edit text</a:t>
            </a:r>
          </a:p>
        </p:txBody>
      </p:sp>
      <p:sp>
        <p:nvSpPr>
          <p:cNvPr id="24" name="Text Placeholder 7">
            <a:extLst>
              <a:ext uri="{FF2B5EF4-FFF2-40B4-BE49-F238E27FC236}">
                <a16:creationId xmlns:a16="http://schemas.microsoft.com/office/drawing/2014/main" id="{ABA86F5A-80FA-AF41-A13F-8EEA2F3F267E}"/>
              </a:ext>
            </a:extLst>
          </p:cNvPr>
          <p:cNvSpPr>
            <a:spLocks noGrp="1"/>
          </p:cNvSpPr>
          <p:nvPr>
            <p:ph type="body" sz="quarter" idx="25" hasCustomPrompt="1"/>
          </p:nvPr>
        </p:nvSpPr>
        <p:spPr>
          <a:xfrm>
            <a:off x="287059" y="3119519"/>
            <a:ext cx="355115" cy="266589"/>
          </a:xfrm>
          <a:prstGeom prst="rect">
            <a:avLst/>
          </a:prstGeom>
          <a:ln w="38100">
            <a:noFill/>
          </a:ln>
        </p:spPr>
        <p:txBody>
          <a:bodyPr lIns="0" rIns="91440" anchor="ctr" anchorCtr="0"/>
          <a:lstStyle>
            <a:lvl1pPr algn="r">
              <a:lnSpc>
                <a:spcPct val="100000"/>
              </a:lnSpc>
              <a:spcAft>
                <a:spcPts val="0"/>
              </a:spcAft>
              <a:defRPr sz="1200" b="0">
                <a:solidFill>
                  <a:schemeClr val="accent2"/>
                </a:solidFill>
                <a:latin typeface="+mn-lt"/>
              </a:defRPr>
            </a:lvl1pPr>
          </a:lstStyle>
          <a:p>
            <a:pPr lvl="0"/>
            <a:r>
              <a:rPr lang="en-US" dirty="0"/>
              <a:t>#</a:t>
            </a:r>
          </a:p>
        </p:txBody>
      </p:sp>
      <p:sp>
        <p:nvSpPr>
          <p:cNvPr id="27" name="Text Placeholder 7">
            <a:extLst>
              <a:ext uri="{FF2B5EF4-FFF2-40B4-BE49-F238E27FC236}">
                <a16:creationId xmlns:a16="http://schemas.microsoft.com/office/drawing/2014/main" id="{4590D370-A092-D046-8758-159DA176B76E}"/>
              </a:ext>
            </a:extLst>
          </p:cNvPr>
          <p:cNvSpPr>
            <a:spLocks noGrp="1"/>
          </p:cNvSpPr>
          <p:nvPr>
            <p:ph type="body" sz="quarter" idx="26" hasCustomPrompt="1"/>
          </p:nvPr>
        </p:nvSpPr>
        <p:spPr>
          <a:xfrm>
            <a:off x="287059" y="3571406"/>
            <a:ext cx="355115" cy="266589"/>
          </a:xfrm>
          <a:prstGeom prst="rect">
            <a:avLst/>
          </a:prstGeom>
          <a:ln w="38100">
            <a:noFill/>
          </a:ln>
        </p:spPr>
        <p:txBody>
          <a:bodyPr lIns="0" rIns="91440" anchor="ctr" anchorCtr="0"/>
          <a:lstStyle>
            <a:lvl1pPr algn="r">
              <a:lnSpc>
                <a:spcPct val="100000"/>
              </a:lnSpc>
              <a:spcAft>
                <a:spcPts val="0"/>
              </a:spcAft>
              <a:defRPr sz="1200" b="0">
                <a:solidFill>
                  <a:schemeClr val="accent2"/>
                </a:solidFill>
                <a:latin typeface="+mn-lt"/>
              </a:defRPr>
            </a:lvl1pPr>
          </a:lstStyle>
          <a:p>
            <a:pPr lvl="0"/>
            <a:r>
              <a:rPr lang="en-US" dirty="0"/>
              <a:t>#</a:t>
            </a:r>
          </a:p>
        </p:txBody>
      </p:sp>
      <p:sp>
        <p:nvSpPr>
          <p:cNvPr id="28" name="Text Placeholder 7">
            <a:extLst>
              <a:ext uri="{FF2B5EF4-FFF2-40B4-BE49-F238E27FC236}">
                <a16:creationId xmlns:a16="http://schemas.microsoft.com/office/drawing/2014/main" id="{7E71FCBE-BA90-114C-BB5E-3EE9D4BE4ABC}"/>
              </a:ext>
            </a:extLst>
          </p:cNvPr>
          <p:cNvSpPr>
            <a:spLocks noGrp="1"/>
          </p:cNvSpPr>
          <p:nvPr>
            <p:ph type="body" sz="quarter" idx="27" hasCustomPrompt="1"/>
          </p:nvPr>
        </p:nvSpPr>
        <p:spPr>
          <a:xfrm>
            <a:off x="287059" y="4023293"/>
            <a:ext cx="355115" cy="266589"/>
          </a:xfrm>
          <a:prstGeom prst="rect">
            <a:avLst/>
          </a:prstGeom>
          <a:ln w="38100">
            <a:noFill/>
          </a:ln>
        </p:spPr>
        <p:txBody>
          <a:bodyPr lIns="0" rIns="91440" anchor="ctr" anchorCtr="0"/>
          <a:lstStyle>
            <a:lvl1pPr algn="r">
              <a:lnSpc>
                <a:spcPct val="100000"/>
              </a:lnSpc>
              <a:spcAft>
                <a:spcPts val="0"/>
              </a:spcAft>
              <a:defRPr sz="1200" b="0">
                <a:solidFill>
                  <a:schemeClr val="accent2"/>
                </a:solidFill>
                <a:latin typeface="+mn-lt"/>
              </a:defRPr>
            </a:lvl1pPr>
          </a:lstStyle>
          <a:p>
            <a:pPr lvl="0"/>
            <a:r>
              <a:rPr lang="en-US" dirty="0"/>
              <a:t>#</a:t>
            </a:r>
          </a:p>
        </p:txBody>
      </p:sp>
      <p:sp>
        <p:nvSpPr>
          <p:cNvPr id="29" name="Text Placeholder 7">
            <a:extLst>
              <a:ext uri="{FF2B5EF4-FFF2-40B4-BE49-F238E27FC236}">
                <a16:creationId xmlns:a16="http://schemas.microsoft.com/office/drawing/2014/main" id="{B62733BE-3CBA-4A4D-82E5-F84A47F6A79D}"/>
              </a:ext>
            </a:extLst>
          </p:cNvPr>
          <p:cNvSpPr>
            <a:spLocks noGrp="1"/>
          </p:cNvSpPr>
          <p:nvPr>
            <p:ph type="body" sz="quarter" idx="28" hasCustomPrompt="1"/>
          </p:nvPr>
        </p:nvSpPr>
        <p:spPr>
          <a:xfrm>
            <a:off x="287059" y="4475180"/>
            <a:ext cx="355115" cy="266589"/>
          </a:xfrm>
          <a:prstGeom prst="rect">
            <a:avLst/>
          </a:prstGeom>
          <a:ln w="38100">
            <a:noFill/>
          </a:ln>
        </p:spPr>
        <p:txBody>
          <a:bodyPr lIns="0" rIns="91440" anchor="ctr" anchorCtr="0"/>
          <a:lstStyle>
            <a:lvl1pPr algn="r">
              <a:lnSpc>
                <a:spcPct val="100000"/>
              </a:lnSpc>
              <a:spcAft>
                <a:spcPts val="0"/>
              </a:spcAft>
              <a:defRPr sz="1200" b="0">
                <a:solidFill>
                  <a:schemeClr val="accent2"/>
                </a:solidFill>
                <a:latin typeface="+mn-lt"/>
              </a:defRPr>
            </a:lvl1pPr>
          </a:lstStyle>
          <a:p>
            <a:pPr lvl="0"/>
            <a:r>
              <a:rPr lang="en-US" dirty="0"/>
              <a:t>#</a:t>
            </a:r>
          </a:p>
        </p:txBody>
      </p:sp>
      <p:sp>
        <p:nvSpPr>
          <p:cNvPr id="30" name="Text Placeholder 7">
            <a:extLst>
              <a:ext uri="{FF2B5EF4-FFF2-40B4-BE49-F238E27FC236}">
                <a16:creationId xmlns:a16="http://schemas.microsoft.com/office/drawing/2014/main" id="{99DC2117-B411-134F-AF82-C9600436D0EA}"/>
              </a:ext>
            </a:extLst>
          </p:cNvPr>
          <p:cNvSpPr>
            <a:spLocks noGrp="1"/>
          </p:cNvSpPr>
          <p:nvPr>
            <p:ph type="body" sz="quarter" idx="29" hasCustomPrompt="1"/>
          </p:nvPr>
        </p:nvSpPr>
        <p:spPr>
          <a:xfrm>
            <a:off x="287059" y="4927067"/>
            <a:ext cx="355115" cy="266589"/>
          </a:xfrm>
          <a:prstGeom prst="rect">
            <a:avLst/>
          </a:prstGeom>
          <a:ln w="38100">
            <a:noFill/>
          </a:ln>
        </p:spPr>
        <p:txBody>
          <a:bodyPr lIns="0" rIns="91440" anchor="ctr" anchorCtr="0"/>
          <a:lstStyle>
            <a:lvl1pPr algn="r">
              <a:lnSpc>
                <a:spcPct val="100000"/>
              </a:lnSpc>
              <a:spcAft>
                <a:spcPts val="0"/>
              </a:spcAft>
              <a:defRPr sz="1200" b="0">
                <a:solidFill>
                  <a:schemeClr val="accent2"/>
                </a:solidFill>
                <a:latin typeface="+mn-lt"/>
              </a:defRPr>
            </a:lvl1pPr>
          </a:lstStyle>
          <a:p>
            <a:pPr lvl="0"/>
            <a:r>
              <a:rPr lang="en-US" dirty="0"/>
              <a:t>#</a:t>
            </a:r>
          </a:p>
        </p:txBody>
      </p:sp>
      <p:sp>
        <p:nvSpPr>
          <p:cNvPr id="31" name="Text Placeholder 7">
            <a:extLst>
              <a:ext uri="{FF2B5EF4-FFF2-40B4-BE49-F238E27FC236}">
                <a16:creationId xmlns:a16="http://schemas.microsoft.com/office/drawing/2014/main" id="{2ED66947-8695-C74B-B95B-F94B3B80FA9D}"/>
              </a:ext>
            </a:extLst>
          </p:cNvPr>
          <p:cNvSpPr>
            <a:spLocks noGrp="1"/>
          </p:cNvSpPr>
          <p:nvPr>
            <p:ph type="body" sz="quarter" idx="30" hasCustomPrompt="1"/>
          </p:nvPr>
        </p:nvSpPr>
        <p:spPr>
          <a:xfrm>
            <a:off x="287059" y="5378952"/>
            <a:ext cx="355115" cy="266589"/>
          </a:xfrm>
          <a:prstGeom prst="rect">
            <a:avLst/>
          </a:prstGeom>
          <a:ln w="38100">
            <a:noFill/>
          </a:ln>
        </p:spPr>
        <p:txBody>
          <a:bodyPr lIns="0" rIns="91440" anchor="ctr" anchorCtr="0"/>
          <a:lstStyle>
            <a:lvl1pPr algn="r">
              <a:lnSpc>
                <a:spcPct val="100000"/>
              </a:lnSpc>
              <a:spcAft>
                <a:spcPts val="0"/>
              </a:spcAft>
              <a:defRPr sz="1200" b="0">
                <a:solidFill>
                  <a:schemeClr val="accent2"/>
                </a:solidFill>
                <a:latin typeface="+mn-lt"/>
              </a:defRPr>
            </a:lvl1pPr>
          </a:lstStyle>
          <a:p>
            <a:pPr lvl="0"/>
            <a:r>
              <a:rPr lang="en-US" dirty="0"/>
              <a:t>#</a:t>
            </a:r>
          </a:p>
        </p:txBody>
      </p:sp>
      <p:sp>
        <p:nvSpPr>
          <p:cNvPr id="34" name="Text Placeholder 7">
            <a:extLst>
              <a:ext uri="{FF2B5EF4-FFF2-40B4-BE49-F238E27FC236}">
                <a16:creationId xmlns:a16="http://schemas.microsoft.com/office/drawing/2014/main" id="{58C586F5-E23B-0240-A6F0-CAE1DC624C2C}"/>
              </a:ext>
            </a:extLst>
          </p:cNvPr>
          <p:cNvSpPr>
            <a:spLocks noGrp="1"/>
          </p:cNvSpPr>
          <p:nvPr>
            <p:ph type="body" sz="quarter" idx="33" hasCustomPrompt="1"/>
          </p:nvPr>
        </p:nvSpPr>
        <p:spPr>
          <a:xfrm>
            <a:off x="287059" y="1311971"/>
            <a:ext cx="355115" cy="266589"/>
          </a:xfrm>
          <a:prstGeom prst="rect">
            <a:avLst/>
          </a:prstGeom>
          <a:ln w="38100">
            <a:noFill/>
          </a:ln>
        </p:spPr>
        <p:txBody>
          <a:bodyPr lIns="0" rIns="91440" anchor="ctr" anchorCtr="0"/>
          <a:lstStyle>
            <a:lvl1pPr algn="r">
              <a:lnSpc>
                <a:spcPct val="100000"/>
              </a:lnSpc>
              <a:spcAft>
                <a:spcPts val="0"/>
              </a:spcAft>
              <a:defRPr sz="1200" b="0">
                <a:solidFill>
                  <a:schemeClr val="accent2"/>
                </a:solidFill>
                <a:latin typeface="+mn-lt"/>
              </a:defRPr>
            </a:lvl1pPr>
          </a:lstStyle>
          <a:p>
            <a:pPr lvl="0"/>
            <a:r>
              <a:rPr lang="en-US" dirty="0"/>
              <a:t>#</a:t>
            </a:r>
          </a:p>
        </p:txBody>
      </p:sp>
      <p:sp>
        <p:nvSpPr>
          <p:cNvPr id="35" name="Text Placeholder 7">
            <a:extLst>
              <a:ext uri="{FF2B5EF4-FFF2-40B4-BE49-F238E27FC236}">
                <a16:creationId xmlns:a16="http://schemas.microsoft.com/office/drawing/2014/main" id="{5A38B3E6-0766-2C48-A174-2B737F7DE635}"/>
              </a:ext>
            </a:extLst>
          </p:cNvPr>
          <p:cNvSpPr>
            <a:spLocks noGrp="1"/>
          </p:cNvSpPr>
          <p:nvPr>
            <p:ph type="body" sz="quarter" idx="34" hasCustomPrompt="1"/>
          </p:nvPr>
        </p:nvSpPr>
        <p:spPr>
          <a:xfrm>
            <a:off x="287059" y="1763858"/>
            <a:ext cx="355115" cy="266589"/>
          </a:xfrm>
          <a:prstGeom prst="rect">
            <a:avLst/>
          </a:prstGeom>
          <a:ln w="38100">
            <a:noFill/>
          </a:ln>
        </p:spPr>
        <p:txBody>
          <a:bodyPr lIns="0" rIns="91440" anchor="ctr" anchorCtr="0"/>
          <a:lstStyle>
            <a:lvl1pPr algn="r">
              <a:lnSpc>
                <a:spcPct val="100000"/>
              </a:lnSpc>
              <a:spcAft>
                <a:spcPts val="0"/>
              </a:spcAft>
              <a:defRPr sz="1200" b="0">
                <a:solidFill>
                  <a:schemeClr val="accent2"/>
                </a:solidFill>
                <a:latin typeface="+mn-lt"/>
              </a:defRPr>
            </a:lvl1pPr>
          </a:lstStyle>
          <a:p>
            <a:pPr lvl="0"/>
            <a:r>
              <a:rPr lang="en-US" dirty="0"/>
              <a:t>#</a:t>
            </a:r>
          </a:p>
        </p:txBody>
      </p:sp>
      <p:sp>
        <p:nvSpPr>
          <p:cNvPr id="36" name="Text Placeholder 7">
            <a:extLst>
              <a:ext uri="{FF2B5EF4-FFF2-40B4-BE49-F238E27FC236}">
                <a16:creationId xmlns:a16="http://schemas.microsoft.com/office/drawing/2014/main" id="{2E7F53A8-90AF-7F48-9FE9-CBE067FE1771}"/>
              </a:ext>
            </a:extLst>
          </p:cNvPr>
          <p:cNvSpPr>
            <a:spLocks noGrp="1"/>
          </p:cNvSpPr>
          <p:nvPr>
            <p:ph type="body" sz="quarter" idx="35" hasCustomPrompt="1"/>
          </p:nvPr>
        </p:nvSpPr>
        <p:spPr>
          <a:xfrm>
            <a:off x="287059" y="2215745"/>
            <a:ext cx="355115" cy="266589"/>
          </a:xfrm>
          <a:prstGeom prst="rect">
            <a:avLst/>
          </a:prstGeom>
          <a:ln w="38100">
            <a:noFill/>
          </a:ln>
        </p:spPr>
        <p:txBody>
          <a:bodyPr lIns="0" rIns="91440" anchor="ctr" anchorCtr="0"/>
          <a:lstStyle>
            <a:lvl1pPr algn="r">
              <a:lnSpc>
                <a:spcPct val="100000"/>
              </a:lnSpc>
              <a:spcAft>
                <a:spcPts val="0"/>
              </a:spcAft>
              <a:defRPr sz="1200" b="0">
                <a:solidFill>
                  <a:schemeClr val="accent2"/>
                </a:solidFill>
                <a:latin typeface="+mn-lt"/>
              </a:defRPr>
            </a:lvl1pPr>
          </a:lstStyle>
          <a:p>
            <a:pPr lvl="0"/>
            <a:r>
              <a:rPr lang="en-US" dirty="0"/>
              <a:t>#</a:t>
            </a:r>
          </a:p>
        </p:txBody>
      </p:sp>
      <p:sp>
        <p:nvSpPr>
          <p:cNvPr id="37" name="Text Placeholder 7">
            <a:extLst>
              <a:ext uri="{FF2B5EF4-FFF2-40B4-BE49-F238E27FC236}">
                <a16:creationId xmlns:a16="http://schemas.microsoft.com/office/drawing/2014/main" id="{F8EF3B9F-C160-8740-B38A-FA9EEC935776}"/>
              </a:ext>
            </a:extLst>
          </p:cNvPr>
          <p:cNvSpPr>
            <a:spLocks noGrp="1"/>
          </p:cNvSpPr>
          <p:nvPr>
            <p:ph type="body" sz="quarter" idx="36" hasCustomPrompt="1"/>
          </p:nvPr>
        </p:nvSpPr>
        <p:spPr>
          <a:xfrm>
            <a:off x="287059" y="2667632"/>
            <a:ext cx="355115" cy="266589"/>
          </a:xfrm>
          <a:prstGeom prst="rect">
            <a:avLst/>
          </a:prstGeom>
          <a:ln w="38100">
            <a:noFill/>
          </a:ln>
        </p:spPr>
        <p:txBody>
          <a:bodyPr lIns="0" rIns="91440" anchor="ctr" anchorCtr="0"/>
          <a:lstStyle>
            <a:lvl1pPr algn="r">
              <a:lnSpc>
                <a:spcPct val="100000"/>
              </a:lnSpc>
              <a:spcAft>
                <a:spcPts val="0"/>
              </a:spcAft>
              <a:defRPr sz="1200" b="0">
                <a:solidFill>
                  <a:schemeClr val="accent2"/>
                </a:solidFill>
                <a:latin typeface="+mn-lt"/>
              </a:defRPr>
            </a:lvl1pPr>
          </a:lstStyle>
          <a:p>
            <a:pPr lvl="0"/>
            <a:r>
              <a:rPr lang="en-US" dirty="0"/>
              <a:t>#</a:t>
            </a:r>
          </a:p>
        </p:txBody>
      </p:sp>
    </p:spTree>
    <p:extLst>
      <p:ext uri="{BB962C8B-B14F-4D97-AF65-F5344CB8AC3E}">
        <p14:creationId xmlns:p14="http://schemas.microsoft.com/office/powerpoint/2010/main" val="3901587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asvg="http://schemas.microsoft.com/office/drawing/2016/SVG/main"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aption with Ampersa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a:xfrm>
            <a:off x="342900" y="266700"/>
            <a:ext cx="3794384" cy="387798"/>
          </a:xfrm>
        </p:spPr>
        <p:txBody>
          <a:bodyPr/>
          <a:lstStyle/>
          <a:p>
            <a:r>
              <a:rPr lang="en-US" dirty="0"/>
              <a:t>Click to edit title</a:t>
            </a:r>
          </a:p>
        </p:txBody>
      </p:sp>
      <p:sp>
        <p:nvSpPr>
          <p:cNvPr id="7" name="Text Placeholder 7">
            <a:extLst>
              <a:ext uri="{FF2B5EF4-FFF2-40B4-BE49-F238E27FC236}">
                <a16:creationId xmlns:a16="http://schemas.microsoft.com/office/drawing/2014/main" id="{3573C0E5-0DF7-6845-AEFB-C352C3457283}"/>
              </a:ext>
            </a:extLst>
          </p:cNvPr>
          <p:cNvSpPr>
            <a:spLocks noGrp="1"/>
          </p:cNvSpPr>
          <p:nvPr>
            <p:ph type="body" sz="quarter" idx="13" hasCustomPrompt="1"/>
          </p:nvPr>
        </p:nvSpPr>
        <p:spPr>
          <a:xfrm>
            <a:off x="342900" y="672816"/>
            <a:ext cx="3794384"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
        <p:nvSpPr>
          <p:cNvPr id="10" name="Text Placeholder 3">
            <a:extLst>
              <a:ext uri="{FF2B5EF4-FFF2-40B4-BE49-F238E27FC236}">
                <a16:creationId xmlns:a16="http://schemas.microsoft.com/office/drawing/2014/main" id="{3F3607C1-7438-464A-823F-7BC192858162}"/>
              </a:ext>
            </a:extLst>
          </p:cNvPr>
          <p:cNvSpPr>
            <a:spLocks noGrp="1"/>
          </p:cNvSpPr>
          <p:nvPr>
            <p:ph type="body" sz="half" idx="2" hasCustomPrompt="1"/>
          </p:nvPr>
        </p:nvSpPr>
        <p:spPr>
          <a:xfrm>
            <a:off x="342899" y="1885950"/>
            <a:ext cx="3794385" cy="3086099"/>
          </a:xfrm>
          <a:prstGeom prst="rect">
            <a:avLst/>
          </a:prstGeom>
          <a:noFill/>
        </p:spPr>
        <p:txBody>
          <a:bodyPr vert="horz" wrap="square" lIns="0" tIns="0" rIns="182880" bIns="0" rtlCol="0" anchor="t" anchorCtr="0">
            <a:noAutofit/>
          </a:bodyPr>
          <a:lstStyle>
            <a:lvl1pPr marL="9525" marR="0" indent="0" algn="l" defTabSz="685800" rtl="0" eaLnBrk="1" fontAlgn="auto" latinLnBrk="0" hangingPunct="1">
              <a:lnSpc>
                <a:spcPct val="120000"/>
              </a:lnSpc>
              <a:spcBef>
                <a:spcPts val="0"/>
              </a:spcBef>
              <a:spcAft>
                <a:spcPts val="1200"/>
              </a:spcAft>
              <a:buClr>
                <a:schemeClr val="tx1"/>
              </a:buClr>
              <a:buSzTx/>
              <a:buFont typeface="Arial" panose="020B0604020202020204" pitchFamily="34" charset="0"/>
              <a:buNone/>
              <a:tabLst/>
              <a:defRPr lang="en-US" sz="1600" dirty="0" smtClean="0"/>
            </a:lvl1pPr>
            <a:lvl2pPr marL="9525" marR="0" indent="0" algn="l" defTabSz="685800" rtl="0" eaLnBrk="1" fontAlgn="auto" latinLnBrk="0" hangingPunct="1">
              <a:lnSpc>
                <a:spcPct val="120000"/>
              </a:lnSpc>
              <a:spcBef>
                <a:spcPts val="0"/>
              </a:spcBef>
              <a:spcAft>
                <a:spcPts val="800"/>
              </a:spcAft>
              <a:buClr>
                <a:schemeClr val="accent2"/>
              </a:buClr>
              <a:buSzTx/>
              <a:buFont typeface="Arial" panose="020B0604020202020204" pitchFamily="34" charset="0"/>
              <a:buNone/>
              <a:tabLst/>
              <a:defRPr sz="1200"/>
            </a:lvl2pPr>
            <a:lvl3pPr marL="231775" indent="-168275">
              <a:spcAft>
                <a:spcPts val="800"/>
              </a:spcAft>
              <a:buClr>
                <a:schemeClr val="accent2"/>
              </a:buClr>
              <a:buFont typeface="Arial" panose="020B0604020202020204" pitchFamily="34" charset="0"/>
              <a:buChar char="•"/>
              <a:tabLst/>
              <a:defRPr sz="1000"/>
            </a:lvl3pPr>
            <a:lvl4pPr marL="231775" indent="-168275">
              <a:spcAft>
                <a:spcPts val="800"/>
              </a:spcAft>
              <a:buClr>
                <a:schemeClr val="accent2"/>
              </a:buClr>
              <a:buFont typeface="Arial" panose="020B0604020202020204" pitchFamily="34" charset="0"/>
              <a:buChar char="•"/>
              <a:tabLst/>
              <a:defRPr sz="1000"/>
            </a:lvl4pPr>
            <a:lvl5pPr marL="231775" indent="-168275">
              <a:spcAft>
                <a:spcPts val="800"/>
              </a:spcAft>
              <a:buClr>
                <a:schemeClr val="accent2"/>
              </a:buClr>
              <a:buFont typeface="Arial" panose="020B0604020202020204" pitchFamily="34" charset="0"/>
              <a:buChar char="•"/>
              <a:tabLst/>
              <a:defRPr sz="1000"/>
            </a:lvl5pPr>
          </a:lstStyle>
          <a:p>
            <a:pPr lvl="0"/>
            <a:r>
              <a:rPr lang="en-US" dirty="0"/>
              <a:t>Click to edit text</a:t>
            </a:r>
          </a:p>
          <a:p>
            <a:pPr lvl="1"/>
            <a:r>
              <a:rPr lang="en-US" dirty="0"/>
              <a:t>Click to edit text</a:t>
            </a:r>
          </a:p>
        </p:txBody>
      </p:sp>
      <p:sp>
        <p:nvSpPr>
          <p:cNvPr id="9" name="Freeform 8">
            <a:extLst>
              <a:ext uri="{FF2B5EF4-FFF2-40B4-BE49-F238E27FC236}">
                <a16:creationId xmlns:a16="http://schemas.microsoft.com/office/drawing/2014/main" id="{7C9750FA-6AE8-E342-9D9E-4A2A9E9E54B9}"/>
              </a:ext>
            </a:extLst>
          </p:cNvPr>
          <p:cNvSpPr/>
          <p:nvPr userDrawn="1"/>
        </p:nvSpPr>
        <p:spPr>
          <a:xfrm>
            <a:off x="4325512" y="0"/>
            <a:ext cx="4818488" cy="6858000"/>
          </a:xfrm>
          <a:custGeom>
            <a:avLst/>
            <a:gdLst>
              <a:gd name="connsiteX0" fmla="*/ 1268700 w 4818488"/>
              <a:gd name="connsiteY0" fmla="*/ 0 h 6858000"/>
              <a:gd name="connsiteX1" fmla="*/ 4818488 w 4818488"/>
              <a:gd name="connsiteY1" fmla="*/ 0 h 6858000"/>
              <a:gd name="connsiteX2" fmla="*/ 4818488 w 4818488"/>
              <a:gd name="connsiteY2" fmla="*/ 672449 h 6858000"/>
              <a:gd name="connsiteX3" fmla="*/ 4146769 w 4818488"/>
              <a:gd name="connsiteY3" fmla="*/ 1099300 h 6858000"/>
              <a:gd name="connsiteX4" fmla="*/ 3628422 w 4818488"/>
              <a:gd name="connsiteY4" fmla="*/ 497251 h 6858000"/>
              <a:gd name="connsiteX5" fmla="*/ 3174870 w 4818488"/>
              <a:gd name="connsiteY5" fmla="*/ 357489 h 6858000"/>
              <a:gd name="connsiteX6" fmla="*/ 2559334 w 4818488"/>
              <a:gd name="connsiteY6" fmla="*/ 561756 h 6858000"/>
              <a:gd name="connsiteX7" fmla="*/ 2343356 w 4818488"/>
              <a:gd name="connsiteY7" fmla="*/ 1077798 h 6858000"/>
              <a:gd name="connsiteX8" fmla="*/ 2483742 w 4818488"/>
              <a:gd name="connsiteY8" fmla="*/ 1583090 h 6858000"/>
              <a:gd name="connsiteX9" fmla="*/ 2829306 w 4818488"/>
              <a:gd name="connsiteY9" fmla="*/ 2056129 h 6858000"/>
              <a:gd name="connsiteX10" fmla="*/ 4665115 w 4818488"/>
              <a:gd name="connsiteY10" fmla="*/ 4281561 h 6858000"/>
              <a:gd name="connsiteX11" fmla="*/ 4818488 w 4818488"/>
              <a:gd name="connsiteY11" fmla="*/ 4095676 h 6858000"/>
              <a:gd name="connsiteX12" fmla="*/ 4818488 w 4818488"/>
              <a:gd name="connsiteY12" fmla="*/ 6572728 h 6858000"/>
              <a:gd name="connsiteX13" fmla="*/ 4611121 w 4818488"/>
              <a:gd name="connsiteY13" fmla="*/ 6324229 h 6858000"/>
              <a:gd name="connsiteX14" fmla="*/ 3979386 w 4818488"/>
              <a:gd name="connsiteY14" fmla="*/ 6823137 h 6858000"/>
              <a:gd name="connsiteX15" fmla="*/ 3916821 w 4818488"/>
              <a:gd name="connsiteY15" fmla="*/ 6858000 h 6858000"/>
              <a:gd name="connsiteX16" fmla="*/ 1023319 w 4818488"/>
              <a:gd name="connsiteY16" fmla="*/ 6858000 h 6858000"/>
              <a:gd name="connsiteX17" fmla="*/ 963800 w 4818488"/>
              <a:gd name="connsiteY17" fmla="*/ 6825489 h 6858000"/>
              <a:gd name="connsiteX18" fmla="*/ 615536 w 4818488"/>
              <a:gd name="connsiteY18" fmla="*/ 6560748 h 6858000"/>
              <a:gd name="connsiteX19" fmla="*/ 151184 w 4818488"/>
              <a:gd name="connsiteY19" fmla="*/ 5861940 h 6858000"/>
              <a:gd name="connsiteX20" fmla="*/ 0 w 4818488"/>
              <a:gd name="connsiteY20" fmla="*/ 5023372 h 6858000"/>
              <a:gd name="connsiteX21" fmla="*/ 323966 w 4818488"/>
              <a:gd name="connsiteY21" fmla="*/ 3797772 h 6858000"/>
              <a:gd name="connsiteX22" fmla="*/ 1501044 w 4818488"/>
              <a:gd name="connsiteY22" fmla="*/ 2615174 h 6858000"/>
              <a:gd name="connsiteX23" fmla="*/ 1479446 w 4818488"/>
              <a:gd name="connsiteY23" fmla="*/ 2582922 h 6858000"/>
              <a:gd name="connsiteX24" fmla="*/ 1047491 w 4818488"/>
              <a:gd name="connsiteY24" fmla="*/ 1851862 h 6858000"/>
              <a:gd name="connsiteX25" fmla="*/ 917905 w 4818488"/>
              <a:gd name="connsiteY25" fmla="*/ 1088549 h 6858000"/>
              <a:gd name="connsiteX26" fmla="*/ 1058290 w 4818488"/>
              <a:gd name="connsiteY26" fmla="*/ 368240 h 6858000"/>
              <a:gd name="connsiteX27" fmla="*/ 1236472 w 4818488"/>
              <a:gd name="connsiteY27" fmla="*/ 41682 h 6858000"/>
              <a:gd name="connsiteX28" fmla="*/ 1268700 w 4818488"/>
              <a:gd name="connsiteY28" fmla="*/ 0 h 6858000"/>
              <a:gd name="connsiteX29" fmla="*/ 2278563 w 4818488"/>
              <a:gd name="connsiteY29" fmla="*/ 3550501 h 6858000"/>
              <a:gd name="connsiteX30" fmla="*/ 1587435 w 4818488"/>
              <a:gd name="connsiteY30" fmla="*/ 4249308 h 6858000"/>
              <a:gd name="connsiteX31" fmla="*/ 1414653 w 4818488"/>
              <a:gd name="connsiteY31" fmla="*/ 4937365 h 6858000"/>
              <a:gd name="connsiteX32" fmla="*/ 1695424 w 4818488"/>
              <a:gd name="connsiteY32" fmla="*/ 5657674 h 6858000"/>
              <a:gd name="connsiteX33" fmla="*/ 2559334 w 4818488"/>
              <a:gd name="connsiteY33" fmla="*/ 5937197 h 6858000"/>
              <a:gd name="connsiteX34" fmla="*/ 3261261 w 4818488"/>
              <a:gd name="connsiteY34" fmla="*/ 5765183 h 6858000"/>
              <a:gd name="connsiteX35" fmla="*/ 3779607 w 4818488"/>
              <a:gd name="connsiteY35" fmla="*/ 5335147 h 6858000"/>
              <a:gd name="connsiteX36" fmla="*/ 2278563 w 4818488"/>
              <a:gd name="connsiteY36" fmla="*/ 35505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18488" h="6858000">
                <a:moveTo>
                  <a:pt x="1268700" y="0"/>
                </a:moveTo>
                <a:lnTo>
                  <a:pt x="4818488" y="0"/>
                </a:lnTo>
                <a:lnTo>
                  <a:pt x="4818488" y="672449"/>
                </a:lnTo>
                <a:lnTo>
                  <a:pt x="4146769" y="1099300"/>
                </a:lnTo>
                <a:cubicBezTo>
                  <a:pt x="3952389" y="787524"/>
                  <a:pt x="3779607" y="594009"/>
                  <a:pt x="3628422" y="497251"/>
                </a:cubicBezTo>
                <a:cubicBezTo>
                  <a:pt x="3466439" y="400493"/>
                  <a:pt x="3315255" y="357489"/>
                  <a:pt x="3174870" y="357489"/>
                </a:cubicBezTo>
                <a:cubicBezTo>
                  <a:pt x="2915697" y="357489"/>
                  <a:pt x="2699719" y="421994"/>
                  <a:pt x="2559334" y="561756"/>
                </a:cubicBezTo>
                <a:cubicBezTo>
                  <a:pt x="2418948" y="701517"/>
                  <a:pt x="2343356" y="873531"/>
                  <a:pt x="2343356" y="1077798"/>
                </a:cubicBezTo>
                <a:cubicBezTo>
                  <a:pt x="2343356" y="1249812"/>
                  <a:pt x="2397351" y="1421826"/>
                  <a:pt x="2483742" y="1583090"/>
                </a:cubicBezTo>
                <a:cubicBezTo>
                  <a:pt x="2580932" y="1744353"/>
                  <a:pt x="2688920" y="1905616"/>
                  <a:pt x="2829306" y="2056129"/>
                </a:cubicBezTo>
                <a:lnTo>
                  <a:pt x="4665115" y="4281561"/>
                </a:lnTo>
                <a:lnTo>
                  <a:pt x="4818488" y="4095676"/>
                </a:lnTo>
                <a:lnTo>
                  <a:pt x="4818488" y="6572728"/>
                </a:lnTo>
                <a:lnTo>
                  <a:pt x="4611121" y="6324229"/>
                </a:lnTo>
                <a:cubicBezTo>
                  <a:pt x="4424841" y="6517745"/>
                  <a:pt x="4214262" y="6681024"/>
                  <a:pt x="3979386" y="6823137"/>
                </a:cubicBezTo>
                <a:lnTo>
                  <a:pt x="3916821" y="6858000"/>
                </a:lnTo>
                <a:lnTo>
                  <a:pt x="1023319" y="6858000"/>
                </a:lnTo>
                <a:lnTo>
                  <a:pt x="963800" y="6825489"/>
                </a:lnTo>
                <a:cubicBezTo>
                  <a:pt x="834214" y="6746201"/>
                  <a:pt x="718126" y="6657506"/>
                  <a:pt x="615536" y="6560748"/>
                </a:cubicBezTo>
                <a:cubicBezTo>
                  <a:pt x="410357" y="6356481"/>
                  <a:pt x="259173" y="6130712"/>
                  <a:pt x="151184" y="5861940"/>
                </a:cubicBezTo>
                <a:cubicBezTo>
                  <a:pt x="53994" y="5593168"/>
                  <a:pt x="0" y="5313646"/>
                  <a:pt x="0" y="5023372"/>
                </a:cubicBezTo>
                <a:cubicBezTo>
                  <a:pt x="0" y="4593336"/>
                  <a:pt x="107989" y="4184803"/>
                  <a:pt x="323966" y="3797772"/>
                </a:cubicBezTo>
                <a:cubicBezTo>
                  <a:pt x="550743" y="3410740"/>
                  <a:pt x="939502" y="3012957"/>
                  <a:pt x="1501044" y="2615174"/>
                </a:cubicBezTo>
                <a:lnTo>
                  <a:pt x="1479446" y="2582922"/>
                </a:lnTo>
                <a:cubicBezTo>
                  <a:pt x="1274268" y="2346402"/>
                  <a:pt x="1133882" y="2099132"/>
                  <a:pt x="1047491" y="1851862"/>
                </a:cubicBezTo>
                <a:cubicBezTo>
                  <a:pt x="961100" y="1604591"/>
                  <a:pt x="917905" y="1346570"/>
                  <a:pt x="917905" y="1088549"/>
                </a:cubicBezTo>
                <a:cubicBezTo>
                  <a:pt x="917905" y="841279"/>
                  <a:pt x="961100" y="594009"/>
                  <a:pt x="1058290" y="368240"/>
                </a:cubicBezTo>
                <a:cubicBezTo>
                  <a:pt x="1106885" y="249981"/>
                  <a:pt x="1166279" y="142472"/>
                  <a:pt x="1236472" y="41682"/>
                </a:cubicBezTo>
                <a:lnTo>
                  <a:pt x="1268700" y="0"/>
                </a:lnTo>
                <a:close/>
                <a:moveTo>
                  <a:pt x="2278563" y="3550501"/>
                </a:moveTo>
                <a:cubicBezTo>
                  <a:pt x="1943798" y="3808522"/>
                  <a:pt x="1706223" y="4034291"/>
                  <a:pt x="1587435" y="4249308"/>
                </a:cubicBezTo>
                <a:cubicBezTo>
                  <a:pt x="1468647" y="4453575"/>
                  <a:pt x="1414653" y="4690095"/>
                  <a:pt x="1414653" y="4937365"/>
                </a:cubicBezTo>
                <a:cubicBezTo>
                  <a:pt x="1414653" y="5227639"/>
                  <a:pt x="1511843" y="5474909"/>
                  <a:pt x="1695424" y="5657674"/>
                </a:cubicBezTo>
                <a:cubicBezTo>
                  <a:pt x="1879005" y="5840439"/>
                  <a:pt x="2170574" y="5937197"/>
                  <a:pt x="2559334" y="5937197"/>
                </a:cubicBezTo>
                <a:cubicBezTo>
                  <a:pt x="2840105" y="5937197"/>
                  <a:pt x="3066881" y="5883442"/>
                  <a:pt x="3261261" y="5765183"/>
                </a:cubicBezTo>
                <a:cubicBezTo>
                  <a:pt x="3455641" y="5646923"/>
                  <a:pt x="3628422" y="5507161"/>
                  <a:pt x="3779607" y="5335147"/>
                </a:cubicBezTo>
                <a:lnTo>
                  <a:pt x="2278563" y="3550501"/>
                </a:lnTo>
                <a:close/>
              </a:path>
            </a:pathLst>
          </a:custGeom>
          <a:solidFill>
            <a:schemeClr val="accent1">
              <a:lumMod val="20000"/>
              <a:lumOff val="80000"/>
              <a:alpha val="50000"/>
            </a:schemeClr>
          </a:solidFill>
          <a:ln w="75158" cap="flat">
            <a:noFill/>
            <a:prstDash val="solid"/>
            <a:miter/>
          </a:ln>
        </p:spPr>
        <p:txBody>
          <a:bodyPr wrap="square" rtlCol="0" anchor="ctr">
            <a:noAutofit/>
          </a:bodyP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Light" charset="0"/>
              <a:ea typeface="+mn-ea"/>
              <a:cs typeface="Calibri Light"/>
            </a:endParaRPr>
          </a:p>
        </p:txBody>
      </p:sp>
    </p:spTree>
    <p:extLst>
      <p:ext uri="{BB962C8B-B14F-4D97-AF65-F5344CB8AC3E}">
        <p14:creationId xmlns:p14="http://schemas.microsoft.com/office/powerpoint/2010/main" val="26647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asvg="http://schemas.microsoft.com/office/drawing/2016/SVG/main"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p:txBody>
          <a:bodyPr/>
          <a:lstStyle/>
          <a:p>
            <a:r>
              <a:rPr lang="en-US" dirty="0"/>
              <a:t>Click to edit title</a:t>
            </a:r>
          </a:p>
        </p:txBody>
      </p:sp>
      <p:sp>
        <p:nvSpPr>
          <p:cNvPr id="19" name="Text Placeholder 18">
            <a:extLst>
              <a:ext uri="{FF2B5EF4-FFF2-40B4-BE49-F238E27FC236}">
                <a16:creationId xmlns:a16="http://schemas.microsoft.com/office/drawing/2014/main" id="{8E2BBEF0-8B40-0448-A77F-01EE7F84242B}"/>
              </a:ext>
            </a:extLst>
          </p:cNvPr>
          <p:cNvSpPr>
            <a:spLocks noGrp="1"/>
          </p:cNvSpPr>
          <p:nvPr>
            <p:ph type="body" sz="quarter" idx="16" hasCustomPrompt="1"/>
          </p:nvPr>
        </p:nvSpPr>
        <p:spPr>
          <a:xfrm>
            <a:off x="342899" y="1669515"/>
            <a:ext cx="8458201" cy="3512107"/>
          </a:xfrm>
          <a:custGeom>
            <a:avLst/>
            <a:gdLst>
              <a:gd name="connsiteX0" fmla="*/ 0 w 2667001"/>
              <a:gd name="connsiteY0" fmla="*/ 0 h 3006725"/>
              <a:gd name="connsiteX1" fmla="*/ 1145506 w 2667001"/>
              <a:gd name="connsiteY1" fmla="*/ 0 h 3006725"/>
              <a:gd name="connsiteX2" fmla="*/ 1331867 w 2667001"/>
              <a:gd name="connsiteY2" fmla="*/ 158932 h 3006725"/>
              <a:gd name="connsiteX3" fmla="*/ 1332083 w 2667001"/>
              <a:gd name="connsiteY3" fmla="*/ 158932 h 3006725"/>
              <a:gd name="connsiteX4" fmla="*/ 1518445 w 2667001"/>
              <a:gd name="connsiteY4" fmla="*/ 0 h 3006725"/>
              <a:gd name="connsiteX5" fmla="*/ 2667001 w 2667001"/>
              <a:gd name="connsiteY5" fmla="*/ 0 h 3006725"/>
              <a:gd name="connsiteX6" fmla="*/ 2667001 w 2667001"/>
              <a:gd name="connsiteY6" fmla="*/ 3006725 h 3006725"/>
              <a:gd name="connsiteX7" fmla="*/ 0 w 2667001"/>
              <a:gd name="connsiteY7" fmla="*/ 3006725 h 3006725"/>
              <a:gd name="connsiteX0" fmla="*/ 0 w 2667001"/>
              <a:gd name="connsiteY0" fmla="*/ 0 h 3006725"/>
              <a:gd name="connsiteX1" fmla="*/ 1145506 w 2667001"/>
              <a:gd name="connsiteY1" fmla="*/ 0 h 3006725"/>
              <a:gd name="connsiteX2" fmla="*/ 1331867 w 2667001"/>
              <a:gd name="connsiteY2" fmla="*/ 158932 h 3006725"/>
              <a:gd name="connsiteX3" fmla="*/ 1518445 w 2667001"/>
              <a:gd name="connsiteY3" fmla="*/ 0 h 3006725"/>
              <a:gd name="connsiteX4" fmla="*/ 2667001 w 2667001"/>
              <a:gd name="connsiteY4" fmla="*/ 0 h 3006725"/>
              <a:gd name="connsiteX5" fmla="*/ 2667001 w 2667001"/>
              <a:gd name="connsiteY5" fmla="*/ 3006725 h 3006725"/>
              <a:gd name="connsiteX6" fmla="*/ 0 w 2667001"/>
              <a:gd name="connsiteY6" fmla="*/ 3006725 h 3006725"/>
              <a:gd name="connsiteX7" fmla="*/ 0 w 2667001"/>
              <a:gd name="connsiteY7" fmla="*/ 0 h 3006725"/>
              <a:gd name="connsiteX0" fmla="*/ 0 w 2667001"/>
              <a:gd name="connsiteY0" fmla="*/ 0 h 3006725"/>
              <a:gd name="connsiteX1" fmla="*/ 1331867 w 2667001"/>
              <a:gd name="connsiteY1" fmla="*/ 158932 h 3006725"/>
              <a:gd name="connsiteX2" fmla="*/ 1518445 w 2667001"/>
              <a:gd name="connsiteY2" fmla="*/ 0 h 3006725"/>
              <a:gd name="connsiteX3" fmla="*/ 2667001 w 2667001"/>
              <a:gd name="connsiteY3" fmla="*/ 0 h 3006725"/>
              <a:gd name="connsiteX4" fmla="*/ 2667001 w 2667001"/>
              <a:gd name="connsiteY4" fmla="*/ 3006725 h 3006725"/>
              <a:gd name="connsiteX5" fmla="*/ 0 w 2667001"/>
              <a:gd name="connsiteY5" fmla="*/ 3006725 h 3006725"/>
              <a:gd name="connsiteX6" fmla="*/ 0 w 2667001"/>
              <a:gd name="connsiteY6" fmla="*/ 0 h 3006725"/>
              <a:gd name="connsiteX0" fmla="*/ 0 w 2667001"/>
              <a:gd name="connsiteY0" fmla="*/ 0 h 3006725"/>
              <a:gd name="connsiteX1" fmla="*/ 1518445 w 2667001"/>
              <a:gd name="connsiteY1" fmla="*/ 0 h 3006725"/>
              <a:gd name="connsiteX2" fmla="*/ 2667001 w 2667001"/>
              <a:gd name="connsiteY2" fmla="*/ 0 h 3006725"/>
              <a:gd name="connsiteX3" fmla="*/ 2667001 w 2667001"/>
              <a:gd name="connsiteY3" fmla="*/ 3006725 h 3006725"/>
              <a:gd name="connsiteX4" fmla="*/ 0 w 2667001"/>
              <a:gd name="connsiteY4" fmla="*/ 3006725 h 3006725"/>
              <a:gd name="connsiteX5" fmla="*/ 0 w 2667001"/>
              <a:gd name="connsiteY5" fmla="*/ 0 h 3006725"/>
              <a:gd name="connsiteX0" fmla="*/ 0 w 2667001"/>
              <a:gd name="connsiteY0" fmla="*/ 0 h 3006725"/>
              <a:gd name="connsiteX1" fmla="*/ 2667001 w 2667001"/>
              <a:gd name="connsiteY1" fmla="*/ 0 h 3006725"/>
              <a:gd name="connsiteX2" fmla="*/ 2667001 w 2667001"/>
              <a:gd name="connsiteY2" fmla="*/ 3006725 h 3006725"/>
              <a:gd name="connsiteX3" fmla="*/ 0 w 2667001"/>
              <a:gd name="connsiteY3" fmla="*/ 3006725 h 3006725"/>
              <a:gd name="connsiteX4" fmla="*/ 0 w 2667001"/>
              <a:gd name="connsiteY4" fmla="*/ 0 h 300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1" h="3006725">
                <a:moveTo>
                  <a:pt x="0" y="0"/>
                </a:moveTo>
                <a:lnTo>
                  <a:pt x="2667001" y="0"/>
                </a:lnTo>
                <a:lnTo>
                  <a:pt x="2667001" y="3006725"/>
                </a:lnTo>
                <a:lnTo>
                  <a:pt x="0" y="3006725"/>
                </a:lnTo>
                <a:lnTo>
                  <a:pt x="0" y="0"/>
                </a:lnTo>
                <a:close/>
              </a:path>
            </a:pathLst>
          </a:custGeom>
          <a:solidFill>
            <a:schemeClr val="bg2"/>
          </a:solidFill>
        </p:spPr>
        <p:txBody>
          <a:bodyPr wrap="square" lIns="182880" tIns="457200" rIns="182880" bIns="182880">
            <a:noAutofit/>
          </a:bodyPr>
          <a:lstStyle>
            <a:lvl1pPr algn="l">
              <a:lnSpc>
                <a:spcPct val="120000"/>
              </a:lnSpc>
              <a:spcAft>
                <a:spcPts val="1200"/>
              </a:spcAft>
              <a:defRPr sz="1600">
                <a:solidFill>
                  <a:schemeClr val="tx1"/>
                </a:solidFill>
                <a:latin typeface="+mj-lt"/>
              </a:defRPr>
            </a:lvl1pPr>
            <a:lvl2pPr marL="11113" marR="0" indent="0" algn="l" defTabSz="685800" rtl="0" eaLnBrk="1" fontAlgn="auto" latinLnBrk="0" hangingPunct="1">
              <a:lnSpc>
                <a:spcPct val="120000"/>
              </a:lnSpc>
              <a:spcBef>
                <a:spcPts val="0"/>
              </a:spcBef>
              <a:spcAft>
                <a:spcPts val="600"/>
              </a:spcAft>
              <a:buClr>
                <a:schemeClr val="accent2"/>
              </a:buClr>
              <a:buSzTx/>
              <a:buFontTx/>
              <a:buNone/>
              <a:tabLst/>
              <a:defRPr sz="1100">
                <a:solidFill>
                  <a:schemeClr val="tx1"/>
                </a:solidFill>
                <a:latin typeface="+mj-lt"/>
              </a:defRPr>
            </a:lvl2pPr>
            <a:lvl3pPr marL="9525" indent="0" algn="l">
              <a:spcAft>
                <a:spcPts val="600"/>
              </a:spcAft>
              <a:buFontTx/>
              <a:buNone/>
              <a:tabLst/>
              <a:defRPr sz="700">
                <a:latin typeface="+mj-lt"/>
              </a:defRPr>
            </a:lvl3pPr>
            <a:lvl4pPr marL="9525" indent="0" algn="l">
              <a:spcAft>
                <a:spcPts val="600"/>
              </a:spcAft>
              <a:buFontTx/>
              <a:buNone/>
              <a:tabLst/>
              <a:defRPr sz="700">
                <a:latin typeface="+mj-lt"/>
              </a:defRPr>
            </a:lvl4pPr>
            <a:lvl5pPr marL="9525" indent="0" algn="l">
              <a:spcAft>
                <a:spcPts val="600"/>
              </a:spcAft>
              <a:buFontTx/>
              <a:buNone/>
              <a:tabLst/>
              <a:defRPr sz="700">
                <a:latin typeface="+mj-lt"/>
              </a:defRPr>
            </a:lvl5pPr>
          </a:lstStyle>
          <a:p>
            <a:pPr lvl="0"/>
            <a:r>
              <a:rPr lang="en-US" dirty="0"/>
              <a:t>Click to edit text</a:t>
            </a:r>
          </a:p>
          <a:p>
            <a:pPr lvl="1"/>
            <a:r>
              <a:rPr lang="en-US" dirty="0"/>
              <a:t>Click to edit text</a:t>
            </a:r>
          </a:p>
        </p:txBody>
      </p:sp>
    </p:spTree>
    <p:extLst>
      <p:ext uri="{BB962C8B-B14F-4D97-AF65-F5344CB8AC3E}">
        <p14:creationId xmlns:p14="http://schemas.microsoft.com/office/powerpoint/2010/main" val="3376484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Qu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p:txBody>
          <a:bodyPr/>
          <a:lstStyle/>
          <a:p>
            <a:r>
              <a:rPr lang="en-US" dirty="0"/>
              <a:t>Click to edit title</a:t>
            </a:r>
          </a:p>
        </p:txBody>
      </p:sp>
      <p:sp>
        <p:nvSpPr>
          <p:cNvPr id="19" name="Text Placeholder 18">
            <a:extLst>
              <a:ext uri="{FF2B5EF4-FFF2-40B4-BE49-F238E27FC236}">
                <a16:creationId xmlns:a16="http://schemas.microsoft.com/office/drawing/2014/main" id="{8E2BBEF0-8B40-0448-A77F-01EE7F84242B}"/>
              </a:ext>
            </a:extLst>
          </p:cNvPr>
          <p:cNvSpPr>
            <a:spLocks noGrp="1"/>
          </p:cNvSpPr>
          <p:nvPr>
            <p:ph type="body" sz="quarter" idx="16" hasCustomPrompt="1"/>
          </p:nvPr>
        </p:nvSpPr>
        <p:spPr>
          <a:xfrm>
            <a:off x="342899" y="1669515"/>
            <a:ext cx="4114801" cy="3512107"/>
          </a:xfrm>
          <a:custGeom>
            <a:avLst/>
            <a:gdLst>
              <a:gd name="connsiteX0" fmla="*/ 0 w 2667001"/>
              <a:gd name="connsiteY0" fmla="*/ 0 h 3006725"/>
              <a:gd name="connsiteX1" fmla="*/ 1145506 w 2667001"/>
              <a:gd name="connsiteY1" fmla="*/ 0 h 3006725"/>
              <a:gd name="connsiteX2" fmla="*/ 1331867 w 2667001"/>
              <a:gd name="connsiteY2" fmla="*/ 158932 h 3006725"/>
              <a:gd name="connsiteX3" fmla="*/ 1332083 w 2667001"/>
              <a:gd name="connsiteY3" fmla="*/ 158932 h 3006725"/>
              <a:gd name="connsiteX4" fmla="*/ 1518445 w 2667001"/>
              <a:gd name="connsiteY4" fmla="*/ 0 h 3006725"/>
              <a:gd name="connsiteX5" fmla="*/ 2667001 w 2667001"/>
              <a:gd name="connsiteY5" fmla="*/ 0 h 3006725"/>
              <a:gd name="connsiteX6" fmla="*/ 2667001 w 2667001"/>
              <a:gd name="connsiteY6" fmla="*/ 3006725 h 3006725"/>
              <a:gd name="connsiteX7" fmla="*/ 0 w 2667001"/>
              <a:gd name="connsiteY7" fmla="*/ 3006725 h 3006725"/>
              <a:gd name="connsiteX0" fmla="*/ 0 w 2667001"/>
              <a:gd name="connsiteY0" fmla="*/ 0 h 3006725"/>
              <a:gd name="connsiteX1" fmla="*/ 1145506 w 2667001"/>
              <a:gd name="connsiteY1" fmla="*/ 0 h 3006725"/>
              <a:gd name="connsiteX2" fmla="*/ 1331867 w 2667001"/>
              <a:gd name="connsiteY2" fmla="*/ 158932 h 3006725"/>
              <a:gd name="connsiteX3" fmla="*/ 1518445 w 2667001"/>
              <a:gd name="connsiteY3" fmla="*/ 0 h 3006725"/>
              <a:gd name="connsiteX4" fmla="*/ 2667001 w 2667001"/>
              <a:gd name="connsiteY4" fmla="*/ 0 h 3006725"/>
              <a:gd name="connsiteX5" fmla="*/ 2667001 w 2667001"/>
              <a:gd name="connsiteY5" fmla="*/ 3006725 h 3006725"/>
              <a:gd name="connsiteX6" fmla="*/ 0 w 2667001"/>
              <a:gd name="connsiteY6" fmla="*/ 3006725 h 3006725"/>
              <a:gd name="connsiteX7" fmla="*/ 0 w 2667001"/>
              <a:gd name="connsiteY7" fmla="*/ 0 h 3006725"/>
              <a:gd name="connsiteX0" fmla="*/ 0 w 2667001"/>
              <a:gd name="connsiteY0" fmla="*/ 0 h 3006725"/>
              <a:gd name="connsiteX1" fmla="*/ 1331867 w 2667001"/>
              <a:gd name="connsiteY1" fmla="*/ 158932 h 3006725"/>
              <a:gd name="connsiteX2" fmla="*/ 1518445 w 2667001"/>
              <a:gd name="connsiteY2" fmla="*/ 0 h 3006725"/>
              <a:gd name="connsiteX3" fmla="*/ 2667001 w 2667001"/>
              <a:gd name="connsiteY3" fmla="*/ 0 h 3006725"/>
              <a:gd name="connsiteX4" fmla="*/ 2667001 w 2667001"/>
              <a:gd name="connsiteY4" fmla="*/ 3006725 h 3006725"/>
              <a:gd name="connsiteX5" fmla="*/ 0 w 2667001"/>
              <a:gd name="connsiteY5" fmla="*/ 3006725 h 3006725"/>
              <a:gd name="connsiteX6" fmla="*/ 0 w 2667001"/>
              <a:gd name="connsiteY6" fmla="*/ 0 h 3006725"/>
              <a:gd name="connsiteX0" fmla="*/ 0 w 2667001"/>
              <a:gd name="connsiteY0" fmla="*/ 0 h 3006725"/>
              <a:gd name="connsiteX1" fmla="*/ 1518445 w 2667001"/>
              <a:gd name="connsiteY1" fmla="*/ 0 h 3006725"/>
              <a:gd name="connsiteX2" fmla="*/ 2667001 w 2667001"/>
              <a:gd name="connsiteY2" fmla="*/ 0 h 3006725"/>
              <a:gd name="connsiteX3" fmla="*/ 2667001 w 2667001"/>
              <a:gd name="connsiteY3" fmla="*/ 3006725 h 3006725"/>
              <a:gd name="connsiteX4" fmla="*/ 0 w 2667001"/>
              <a:gd name="connsiteY4" fmla="*/ 3006725 h 3006725"/>
              <a:gd name="connsiteX5" fmla="*/ 0 w 2667001"/>
              <a:gd name="connsiteY5" fmla="*/ 0 h 3006725"/>
              <a:gd name="connsiteX0" fmla="*/ 0 w 2667001"/>
              <a:gd name="connsiteY0" fmla="*/ 0 h 3006725"/>
              <a:gd name="connsiteX1" fmla="*/ 2667001 w 2667001"/>
              <a:gd name="connsiteY1" fmla="*/ 0 h 3006725"/>
              <a:gd name="connsiteX2" fmla="*/ 2667001 w 2667001"/>
              <a:gd name="connsiteY2" fmla="*/ 3006725 h 3006725"/>
              <a:gd name="connsiteX3" fmla="*/ 0 w 2667001"/>
              <a:gd name="connsiteY3" fmla="*/ 3006725 h 3006725"/>
              <a:gd name="connsiteX4" fmla="*/ 0 w 2667001"/>
              <a:gd name="connsiteY4" fmla="*/ 0 h 300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1" h="3006725">
                <a:moveTo>
                  <a:pt x="0" y="0"/>
                </a:moveTo>
                <a:lnTo>
                  <a:pt x="2667001" y="0"/>
                </a:lnTo>
                <a:lnTo>
                  <a:pt x="2667001" y="3006725"/>
                </a:lnTo>
                <a:lnTo>
                  <a:pt x="0" y="3006725"/>
                </a:lnTo>
                <a:lnTo>
                  <a:pt x="0" y="0"/>
                </a:lnTo>
                <a:close/>
              </a:path>
            </a:pathLst>
          </a:custGeom>
          <a:solidFill>
            <a:schemeClr val="bg2"/>
          </a:solidFill>
        </p:spPr>
        <p:txBody>
          <a:bodyPr wrap="square" lIns="182880" tIns="457200" rIns="182880" bIns="182880">
            <a:noAutofit/>
          </a:bodyPr>
          <a:lstStyle>
            <a:lvl1pPr algn="l">
              <a:lnSpc>
                <a:spcPct val="120000"/>
              </a:lnSpc>
              <a:spcAft>
                <a:spcPts val="1200"/>
              </a:spcAft>
              <a:defRPr sz="1400">
                <a:solidFill>
                  <a:schemeClr val="tx1"/>
                </a:solidFill>
                <a:latin typeface="+mj-lt"/>
              </a:defRPr>
            </a:lvl1pPr>
            <a:lvl2pPr marL="11113" marR="0" indent="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None/>
              <a:tabLst/>
              <a:defRPr sz="950">
                <a:solidFill>
                  <a:schemeClr val="tx1"/>
                </a:solidFill>
                <a:latin typeface="+mj-lt"/>
              </a:defRPr>
            </a:lvl2pPr>
            <a:lvl3pPr marL="9525" indent="0" algn="l">
              <a:spcAft>
                <a:spcPts val="600"/>
              </a:spcAft>
              <a:buFont typeface="Arial" panose="020B0604020202020204" pitchFamily="34" charset="0"/>
              <a:buNone/>
              <a:tabLst/>
              <a:defRPr sz="700">
                <a:latin typeface="+mj-lt"/>
              </a:defRPr>
            </a:lvl3pPr>
            <a:lvl4pPr marL="9525" indent="0" algn="l">
              <a:spcAft>
                <a:spcPts val="600"/>
              </a:spcAft>
              <a:buFont typeface="Arial" panose="020B0604020202020204" pitchFamily="34" charset="0"/>
              <a:buNone/>
              <a:tabLst/>
              <a:defRPr sz="700">
                <a:latin typeface="+mj-lt"/>
              </a:defRPr>
            </a:lvl4pPr>
            <a:lvl5pPr marL="9525" indent="0" algn="l">
              <a:spcAft>
                <a:spcPts val="600"/>
              </a:spcAft>
              <a:buFont typeface="Arial" panose="020B0604020202020204" pitchFamily="34" charset="0"/>
              <a:buNone/>
              <a:tabLst/>
              <a:defRPr sz="700">
                <a:latin typeface="+mj-lt"/>
              </a:defRPr>
            </a:lvl5pPr>
          </a:lstStyle>
          <a:p>
            <a:pPr lvl="0"/>
            <a:r>
              <a:rPr lang="en-US" dirty="0"/>
              <a:t>Click to edit text </a:t>
            </a:r>
          </a:p>
          <a:p>
            <a:pPr lvl="1"/>
            <a:r>
              <a:rPr lang="en-US" dirty="0"/>
              <a:t>Click to edit text</a:t>
            </a:r>
          </a:p>
        </p:txBody>
      </p:sp>
      <p:sp>
        <p:nvSpPr>
          <p:cNvPr id="9" name="Text Placeholder 18">
            <a:extLst>
              <a:ext uri="{FF2B5EF4-FFF2-40B4-BE49-F238E27FC236}">
                <a16:creationId xmlns:a16="http://schemas.microsoft.com/office/drawing/2014/main" id="{D1D17F5B-16F7-5549-ABED-C92D03CC759F}"/>
              </a:ext>
            </a:extLst>
          </p:cNvPr>
          <p:cNvSpPr>
            <a:spLocks noGrp="1"/>
          </p:cNvSpPr>
          <p:nvPr>
            <p:ph type="body" sz="quarter" idx="19" hasCustomPrompt="1"/>
          </p:nvPr>
        </p:nvSpPr>
        <p:spPr>
          <a:xfrm>
            <a:off x="4686301" y="1669515"/>
            <a:ext cx="4114801" cy="3512107"/>
          </a:xfrm>
          <a:custGeom>
            <a:avLst/>
            <a:gdLst>
              <a:gd name="connsiteX0" fmla="*/ 0 w 2667001"/>
              <a:gd name="connsiteY0" fmla="*/ 0 h 3006725"/>
              <a:gd name="connsiteX1" fmla="*/ 1145506 w 2667001"/>
              <a:gd name="connsiteY1" fmla="*/ 0 h 3006725"/>
              <a:gd name="connsiteX2" fmla="*/ 1331867 w 2667001"/>
              <a:gd name="connsiteY2" fmla="*/ 158932 h 3006725"/>
              <a:gd name="connsiteX3" fmla="*/ 1332083 w 2667001"/>
              <a:gd name="connsiteY3" fmla="*/ 158932 h 3006725"/>
              <a:gd name="connsiteX4" fmla="*/ 1518445 w 2667001"/>
              <a:gd name="connsiteY4" fmla="*/ 0 h 3006725"/>
              <a:gd name="connsiteX5" fmla="*/ 2667001 w 2667001"/>
              <a:gd name="connsiteY5" fmla="*/ 0 h 3006725"/>
              <a:gd name="connsiteX6" fmla="*/ 2667001 w 2667001"/>
              <a:gd name="connsiteY6" fmla="*/ 3006725 h 3006725"/>
              <a:gd name="connsiteX7" fmla="*/ 0 w 2667001"/>
              <a:gd name="connsiteY7" fmla="*/ 3006725 h 3006725"/>
              <a:gd name="connsiteX0" fmla="*/ 0 w 2667001"/>
              <a:gd name="connsiteY0" fmla="*/ 0 h 3006725"/>
              <a:gd name="connsiteX1" fmla="*/ 1145506 w 2667001"/>
              <a:gd name="connsiteY1" fmla="*/ 0 h 3006725"/>
              <a:gd name="connsiteX2" fmla="*/ 1331867 w 2667001"/>
              <a:gd name="connsiteY2" fmla="*/ 158932 h 3006725"/>
              <a:gd name="connsiteX3" fmla="*/ 1518445 w 2667001"/>
              <a:gd name="connsiteY3" fmla="*/ 0 h 3006725"/>
              <a:gd name="connsiteX4" fmla="*/ 2667001 w 2667001"/>
              <a:gd name="connsiteY4" fmla="*/ 0 h 3006725"/>
              <a:gd name="connsiteX5" fmla="*/ 2667001 w 2667001"/>
              <a:gd name="connsiteY5" fmla="*/ 3006725 h 3006725"/>
              <a:gd name="connsiteX6" fmla="*/ 0 w 2667001"/>
              <a:gd name="connsiteY6" fmla="*/ 3006725 h 3006725"/>
              <a:gd name="connsiteX7" fmla="*/ 0 w 2667001"/>
              <a:gd name="connsiteY7" fmla="*/ 0 h 3006725"/>
              <a:gd name="connsiteX0" fmla="*/ 0 w 2667001"/>
              <a:gd name="connsiteY0" fmla="*/ 0 h 3006725"/>
              <a:gd name="connsiteX1" fmla="*/ 1331867 w 2667001"/>
              <a:gd name="connsiteY1" fmla="*/ 158932 h 3006725"/>
              <a:gd name="connsiteX2" fmla="*/ 1518445 w 2667001"/>
              <a:gd name="connsiteY2" fmla="*/ 0 h 3006725"/>
              <a:gd name="connsiteX3" fmla="*/ 2667001 w 2667001"/>
              <a:gd name="connsiteY3" fmla="*/ 0 h 3006725"/>
              <a:gd name="connsiteX4" fmla="*/ 2667001 w 2667001"/>
              <a:gd name="connsiteY4" fmla="*/ 3006725 h 3006725"/>
              <a:gd name="connsiteX5" fmla="*/ 0 w 2667001"/>
              <a:gd name="connsiteY5" fmla="*/ 3006725 h 3006725"/>
              <a:gd name="connsiteX6" fmla="*/ 0 w 2667001"/>
              <a:gd name="connsiteY6" fmla="*/ 0 h 3006725"/>
              <a:gd name="connsiteX0" fmla="*/ 0 w 2667001"/>
              <a:gd name="connsiteY0" fmla="*/ 0 h 3006725"/>
              <a:gd name="connsiteX1" fmla="*/ 1518445 w 2667001"/>
              <a:gd name="connsiteY1" fmla="*/ 0 h 3006725"/>
              <a:gd name="connsiteX2" fmla="*/ 2667001 w 2667001"/>
              <a:gd name="connsiteY2" fmla="*/ 0 h 3006725"/>
              <a:gd name="connsiteX3" fmla="*/ 2667001 w 2667001"/>
              <a:gd name="connsiteY3" fmla="*/ 3006725 h 3006725"/>
              <a:gd name="connsiteX4" fmla="*/ 0 w 2667001"/>
              <a:gd name="connsiteY4" fmla="*/ 3006725 h 3006725"/>
              <a:gd name="connsiteX5" fmla="*/ 0 w 2667001"/>
              <a:gd name="connsiteY5" fmla="*/ 0 h 3006725"/>
              <a:gd name="connsiteX0" fmla="*/ 0 w 2667001"/>
              <a:gd name="connsiteY0" fmla="*/ 0 h 3006725"/>
              <a:gd name="connsiteX1" fmla="*/ 2667001 w 2667001"/>
              <a:gd name="connsiteY1" fmla="*/ 0 h 3006725"/>
              <a:gd name="connsiteX2" fmla="*/ 2667001 w 2667001"/>
              <a:gd name="connsiteY2" fmla="*/ 3006725 h 3006725"/>
              <a:gd name="connsiteX3" fmla="*/ 0 w 2667001"/>
              <a:gd name="connsiteY3" fmla="*/ 3006725 h 3006725"/>
              <a:gd name="connsiteX4" fmla="*/ 0 w 2667001"/>
              <a:gd name="connsiteY4" fmla="*/ 0 h 300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1" h="3006725">
                <a:moveTo>
                  <a:pt x="0" y="0"/>
                </a:moveTo>
                <a:lnTo>
                  <a:pt x="2667001" y="0"/>
                </a:lnTo>
                <a:lnTo>
                  <a:pt x="2667001" y="3006725"/>
                </a:lnTo>
                <a:lnTo>
                  <a:pt x="0" y="3006725"/>
                </a:lnTo>
                <a:lnTo>
                  <a:pt x="0" y="0"/>
                </a:lnTo>
                <a:close/>
              </a:path>
            </a:pathLst>
          </a:custGeom>
          <a:solidFill>
            <a:schemeClr val="bg2"/>
          </a:solidFill>
        </p:spPr>
        <p:txBody>
          <a:bodyPr wrap="square" lIns="182880" tIns="457200" rIns="182880" bIns="182880">
            <a:noAutofit/>
          </a:bodyPr>
          <a:lstStyle>
            <a:lvl1pPr algn="l">
              <a:lnSpc>
                <a:spcPct val="120000"/>
              </a:lnSpc>
              <a:spcAft>
                <a:spcPts val="1200"/>
              </a:spcAft>
              <a:defRPr sz="1400">
                <a:solidFill>
                  <a:schemeClr val="tx1"/>
                </a:solidFill>
                <a:latin typeface="+mj-lt"/>
              </a:defRPr>
            </a:lvl1pPr>
            <a:lvl2pPr marL="11113" marR="0" indent="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None/>
              <a:tabLst/>
              <a:defRPr sz="950">
                <a:solidFill>
                  <a:schemeClr val="tx1"/>
                </a:solidFill>
                <a:latin typeface="+mj-lt"/>
              </a:defRPr>
            </a:lvl2pPr>
            <a:lvl3pPr marL="9525" indent="0" algn="l">
              <a:spcAft>
                <a:spcPts val="600"/>
              </a:spcAft>
              <a:buFont typeface="Arial" panose="020B0604020202020204" pitchFamily="34" charset="0"/>
              <a:buNone/>
              <a:tabLst/>
              <a:defRPr>
                <a:latin typeface="+mj-lt"/>
              </a:defRPr>
            </a:lvl3pPr>
            <a:lvl4pPr marL="9525" indent="0" algn="l">
              <a:spcAft>
                <a:spcPts val="600"/>
              </a:spcAft>
              <a:buFont typeface="Arial" panose="020B0604020202020204" pitchFamily="34" charset="0"/>
              <a:buNone/>
              <a:tabLst/>
              <a:defRPr>
                <a:latin typeface="+mj-lt"/>
              </a:defRPr>
            </a:lvl4pPr>
            <a:lvl5pPr marL="9525" indent="0" algn="l">
              <a:spcAft>
                <a:spcPts val="600"/>
              </a:spcAft>
              <a:buFont typeface="Arial" panose="020B0604020202020204" pitchFamily="34" charset="0"/>
              <a:buNone/>
              <a:tabLst/>
              <a:defRPr>
                <a:latin typeface="+mj-lt"/>
              </a:defRPr>
            </a:lvl5pPr>
          </a:lstStyle>
          <a:p>
            <a:pPr lvl="0"/>
            <a:r>
              <a:rPr lang="en-US" dirty="0"/>
              <a:t>Click to edit text </a:t>
            </a:r>
          </a:p>
          <a:p>
            <a:pPr lvl="1"/>
            <a:r>
              <a:rPr lang="en-US" dirty="0"/>
              <a:t>Click to edit text</a:t>
            </a:r>
          </a:p>
        </p:txBody>
      </p:sp>
    </p:spTree>
    <p:extLst>
      <p:ext uri="{BB962C8B-B14F-4D97-AF65-F5344CB8AC3E}">
        <p14:creationId xmlns:p14="http://schemas.microsoft.com/office/powerpoint/2010/main" val="1245865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Qu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p:txBody>
          <a:bodyPr/>
          <a:lstStyle/>
          <a:p>
            <a:r>
              <a:rPr lang="en-US" dirty="0"/>
              <a:t>Click to edit title</a:t>
            </a:r>
          </a:p>
        </p:txBody>
      </p:sp>
      <p:sp>
        <p:nvSpPr>
          <p:cNvPr id="19" name="Text Placeholder 18">
            <a:extLst>
              <a:ext uri="{FF2B5EF4-FFF2-40B4-BE49-F238E27FC236}">
                <a16:creationId xmlns:a16="http://schemas.microsoft.com/office/drawing/2014/main" id="{8E2BBEF0-8B40-0448-A77F-01EE7F84242B}"/>
              </a:ext>
            </a:extLst>
          </p:cNvPr>
          <p:cNvSpPr>
            <a:spLocks noGrp="1"/>
          </p:cNvSpPr>
          <p:nvPr>
            <p:ph type="body" sz="quarter" idx="16" hasCustomPrompt="1"/>
          </p:nvPr>
        </p:nvSpPr>
        <p:spPr>
          <a:xfrm>
            <a:off x="342899" y="1669515"/>
            <a:ext cx="2667001" cy="3512107"/>
          </a:xfrm>
          <a:custGeom>
            <a:avLst/>
            <a:gdLst>
              <a:gd name="connsiteX0" fmla="*/ 0 w 2667001"/>
              <a:gd name="connsiteY0" fmla="*/ 0 h 3006725"/>
              <a:gd name="connsiteX1" fmla="*/ 1145506 w 2667001"/>
              <a:gd name="connsiteY1" fmla="*/ 0 h 3006725"/>
              <a:gd name="connsiteX2" fmla="*/ 1331867 w 2667001"/>
              <a:gd name="connsiteY2" fmla="*/ 158932 h 3006725"/>
              <a:gd name="connsiteX3" fmla="*/ 1332083 w 2667001"/>
              <a:gd name="connsiteY3" fmla="*/ 158932 h 3006725"/>
              <a:gd name="connsiteX4" fmla="*/ 1518445 w 2667001"/>
              <a:gd name="connsiteY4" fmla="*/ 0 h 3006725"/>
              <a:gd name="connsiteX5" fmla="*/ 2667001 w 2667001"/>
              <a:gd name="connsiteY5" fmla="*/ 0 h 3006725"/>
              <a:gd name="connsiteX6" fmla="*/ 2667001 w 2667001"/>
              <a:gd name="connsiteY6" fmla="*/ 3006725 h 3006725"/>
              <a:gd name="connsiteX7" fmla="*/ 0 w 2667001"/>
              <a:gd name="connsiteY7" fmla="*/ 3006725 h 3006725"/>
              <a:gd name="connsiteX0" fmla="*/ 0 w 2667001"/>
              <a:gd name="connsiteY0" fmla="*/ 0 h 3006725"/>
              <a:gd name="connsiteX1" fmla="*/ 1145506 w 2667001"/>
              <a:gd name="connsiteY1" fmla="*/ 0 h 3006725"/>
              <a:gd name="connsiteX2" fmla="*/ 1331867 w 2667001"/>
              <a:gd name="connsiteY2" fmla="*/ 158932 h 3006725"/>
              <a:gd name="connsiteX3" fmla="*/ 1518445 w 2667001"/>
              <a:gd name="connsiteY3" fmla="*/ 0 h 3006725"/>
              <a:gd name="connsiteX4" fmla="*/ 2667001 w 2667001"/>
              <a:gd name="connsiteY4" fmla="*/ 0 h 3006725"/>
              <a:gd name="connsiteX5" fmla="*/ 2667001 w 2667001"/>
              <a:gd name="connsiteY5" fmla="*/ 3006725 h 3006725"/>
              <a:gd name="connsiteX6" fmla="*/ 0 w 2667001"/>
              <a:gd name="connsiteY6" fmla="*/ 3006725 h 3006725"/>
              <a:gd name="connsiteX7" fmla="*/ 0 w 2667001"/>
              <a:gd name="connsiteY7" fmla="*/ 0 h 3006725"/>
              <a:gd name="connsiteX0" fmla="*/ 0 w 2667001"/>
              <a:gd name="connsiteY0" fmla="*/ 0 h 3006725"/>
              <a:gd name="connsiteX1" fmla="*/ 1331867 w 2667001"/>
              <a:gd name="connsiteY1" fmla="*/ 158932 h 3006725"/>
              <a:gd name="connsiteX2" fmla="*/ 1518445 w 2667001"/>
              <a:gd name="connsiteY2" fmla="*/ 0 h 3006725"/>
              <a:gd name="connsiteX3" fmla="*/ 2667001 w 2667001"/>
              <a:gd name="connsiteY3" fmla="*/ 0 h 3006725"/>
              <a:gd name="connsiteX4" fmla="*/ 2667001 w 2667001"/>
              <a:gd name="connsiteY4" fmla="*/ 3006725 h 3006725"/>
              <a:gd name="connsiteX5" fmla="*/ 0 w 2667001"/>
              <a:gd name="connsiteY5" fmla="*/ 3006725 h 3006725"/>
              <a:gd name="connsiteX6" fmla="*/ 0 w 2667001"/>
              <a:gd name="connsiteY6" fmla="*/ 0 h 3006725"/>
              <a:gd name="connsiteX0" fmla="*/ 0 w 2667001"/>
              <a:gd name="connsiteY0" fmla="*/ 0 h 3006725"/>
              <a:gd name="connsiteX1" fmla="*/ 1518445 w 2667001"/>
              <a:gd name="connsiteY1" fmla="*/ 0 h 3006725"/>
              <a:gd name="connsiteX2" fmla="*/ 2667001 w 2667001"/>
              <a:gd name="connsiteY2" fmla="*/ 0 h 3006725"/>
              <a:gd name="connsiteX3" fmla="*/ 2667001 w 2667001"/>
              <a:gd name="connsiteY3" fmla="*/ 3006725 h 3006725"/>
              <a:gd name="connsiteX4" fmla="*/ 0 w 2667001"/>
              <a:gd name="connsiteY4" fmla="*/ 3006725 h 3006725"/>
              <a:gd name="connsiteX5" fmla="*/ 0 w 2667001"/>
              <a:gd name="connsiteY5" fmla="*/ 0 h 3006725"/>
              <a:gd name="connsiteX0" fmla="*/ 0 w 2667001"/>
              <a:gd name="connsiteY0" fmla="*/ 0 h 3006725"/>
              <a:gd name="connsiteX1" fmla="*/ 2667001 w 2667001"/>
              <a:gd name="connsiteY1" fmla="*/ 0 h 3006725"/>
              <a:gd name="connsiteX2" fmla="*/ 2667001 w 2667001"/>
              <a:gd name="connsiteY2" fmla="*/ 3006725 h 3006725"/>
              <a:gd name="connsiteX3" fmla="*/ 0 w 2667001"/>
              <a:gd name="connsiteY3" fmla="*/ 3006725 h 3006725"/>
              <a:gd name="connsiteX4" fmla="*/ 0 w 2667001"/>
              <a:gd name="connsiteY4" fmla="*/ 0 h 300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1" h="3006725">
                <a:moveTo>
                  <a:pt x="0" y="0"/>
                </a:moveTo>
                <a:lnTo>
                  <a:pt x="2667001" y="0"/>
                </a:lnTo>
                <a:lnTo>
                  <a:pt x="2667001" y="3006725"/>
                </a:lnTo>
                <a:lnTo>
                  <a:pt x="0" y="3006725"/>
                </a:lnTo>
                <a:lnTo>
                  <a:pt x="0" y="0"/>
                </a:lnTo>
                <a:close/>
              </a:path>
            </a:pathLst>
          </a:custGeom>
          <a:solidFill>
            <a:schemeClr val="bg2"/>
          </a:solidFill>
        </p:spPr>
        <p:txBody>
          <a:bodyPr wrap="square" lIns="182880" tIns="457200" rIns="182880" bIns="182880">
            <a:noAutofit/>
          </a:bodyPr>
          <a:lstStyle>
            <a:lvl1pPr algn="l">
              <a:lnSpc>
                <a:spcPct val="120000"/>
              </a:lnSpc>
              <a:spcAft>
                <a:spcPts val="1200"/>
              </a:spcAft>
              <a:defRPr sz="1400">
                <a:solidFill>
                  <a:schemeClr val="tx1"/>
                </a:solidFill>
                <a:latin typeface="+mj-lt"/>
              </a:defRPr>
            </a:lvl1pPr>
            <a:lvl2pPr marL="11113" marR="0" indent="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None/>
              <a:tabLst/>
              <a:defRPr sz="950">
                <a:solidFill>
                  <a:schemeClr val="tx1"/>
                </a:solidFill>
                <a:latin typeface="+mj-lt"/>
              </a:defRPr>
            </a:lvl2pPr>
            <a:lvl3pPr marL="9525" indent="0" algn="l">
              <a:spcAft>
                <a:spcPts val="600"/>
              </a:spcAft>
              <a:buNone/>
              <a:tabLst/>
              <a:defRPr sz="700">
                <a:latin typeface="+mj-lt"/>
              </a:defRPr>
            </a:lvl3pPr>
            <a:lvl4pPr marL="9525" indent="0" algn="l">
              <a:spcAft>
                <a:spcPts val="600"/>
              </a:spcAft>
              <a:buNone/>
              <a:tabLst/>
              <a:defRPr sz="700">
                <a:latin typeface="+mj-lt"/>
              </a:defRPr>
            </a:lvl4pPr>
            <a:lvl5pPr marL="9525" indent="0" algn="l">
              <a:spcAft>
                <a:spcPts val="600"/>
              </a:spcAft>
              <a:buNone/>
              <a:tabLst/>
              <a:defRPr sz="700">
                <a:latin typeface="+mj-lt"/>
              </a:defRPr>
            </a:lvl5pPr>
          </a:lstStyle>
          <a:p>
            <a:pPr lvl="0"/>
            <a:r>
              <a:rPr lang="en-US" dirty="0"/>
              <a:t>Click to edit text</a:t>
            </a:r>
          </a:p>
          <a:p>
            <a:pPr lvl="1"/>
            <a:r>
              <a:rPr lang="en-US" dirty="0"/>
              <a:t>Click to edit text</a:t>
            </a:r>
          </a:p>
        </p:txBody>
      </p:sp>
      <p:sp>
        <p:nvSpPr>
          <p:cNvPr id="10" name="Text Placeholder 18">
            <a:extLst>
              <a:ext uri="{FF2B5EF4-FFF2-40B4-BE49-F238E27FC236}">
                <a16:creationId xmlns:a16="http://schemas.microsoft.com/office/drawing/2014/main" id="{BC6F852A-9684-5C45-90C2-9CDBCBDA8DED}"/>
              </a:ext>
            </a:extLst>
          </p:cNvPr>
          <p:cNvSpPr>
            <a:spLocks noGrp="1"/>
          </p:cNvSpPr>
          <p:nvPr>
            <p:ph type="body" sz="quarter" idx="19" hasCustomPrompt="1"/>
          </p:nvPr>
        </p:nvSpPr>
        <p:spPr>
          <a:xfrm>
            <a:off x="3238498" y="1669515"/>
            <a:ext cx="2667001" cy="3512107"/>
          </a:xfrm>
          <a:custGeom>
            <a:avLst/>
            <a:gdLst>
              <a:gd name="connsiteX0" fmla="*/ 0 w 2667001"/>
              <a:gd name="connsiteY0" fmla="*/ 0 h 3006725"/>
              <a:gd name="connsiteX1" fmla="*/ 1145506 w 2667001"/>
              <a:gd name="connsiteY1" fmla="*/ 0 h 3006725"/>
              <a:gd name="connsiteX2" fmla="*/ 1331867 w 2667001"/>
              <a:gd name="connsiteY2" fmla="*/ 158932 h 3006725"/>
              <a:gd name="connsiteX3" fmla="*/ 1332083 w 2667001"/>
              <a:gd name="connsiteY3" fmla="*/ 158932 h 3006725"/>
              <a:gd name="connsiteX4" fmla="*/ 1518445 w 2667001"/>
              <a:gd name="connsiteY4" fmla="*/ 0 h 3006725"/>
              <a:gd name="connsiteX5" fmla="*/ 2667001 w 2667001"/>
              <a:gd name="connsiteY5" fmla="*/ 0 h 3006725"/>
              <a:gd name="connsiteX6" fmla="*/ 2667001 w 2667001"/>
              <a:gd name="connsiteY6" fmla="*/ 3006725 h 3006725"/>
              <a:gd name="connsiteX7" fmla="*/ 0 w 2667001"/>
              <a:gd name="connsiteY7" fmla="*/ 3006725 h 3006725"/>
              <a:gd name="connsiteX0" fmla="*/ 0 w 2667001"/>
              <a:gd name="connsiteY0" fmla="*/ 0 h 3006725"/>
              <a:gd name="connsiteX1" fmla="*/ 1145506 w 2667001"/>
              <a:gd name="connsiteY1" fmla="*/ 0 h 3006725"/>
              <a:gd name="connsiteX2" fmla="*/ 1331867 w 2667001"/>
              <a:gd name="connsiteY2" fmla="*/ 158932 h 3006725"/>
              <a:gd name="connsiteX3" fmla="*/ 1518445 w 2667001"/>
              <a:gd name="connsiteY3" fmla="*/ 0 h 3006725"/>
              <a:gd name="connsiteX4" fmla="*/ 2667001 w 2667001"/>
              <a:gd name="connsiteY4" fmla="*/ 0 h 3006725"/>
              <a:gd name="connsiteX5" fmla="*/ 2667001 w 2667001"/>
              <a:gd name="connsiteY5" fmla="*/ 3006725 h 3006725"/>
              <a:gd name="connsiteX6" fmla="*/ 0 w 2667001"/>
              <a:gd name="connsiteY6" fmla="*/ 3006725 h 3006725"/>
              <a:gd name="connsiteX7" fmla="*/ 0 w 2667001"/>
              <a:gd name="connsiteY7" fmla="*/ 0 h 3006725"/>
              <a:gd name="connsiteX0" fmla="*/ 0 w 2667001"/>
              <a:gd name="connsiteY0" fmla="*/ 0 h 3006725"/>
              <a:gd name="connsiteX1" fmla="*/ 1331867 w 2667001"/>
              <a:gd name="connsiteY1" fmla="*/ 158932 h 3006725"/>
              <a:gd name="connsiteX2" fmla="*/ 1518445 w 2667001"/>
              <a:gd name="connsiteY2" fmla="*/ 0 h 3006725"/>
              <a:gd name="connsiteX3" fmla="*/ 2667001 w 2667001"/>
              <a:gd name="connsiteY3" fmla="*/ 0 h 3006725"/>
              <a:gd name="connsiteX4" fmla="*/ 2667001 w 2667001"/>
              <a:gd name="connsiteY4" fmla="*/ 3006725 h 3006725"/>
              <a:gd name="connsiteX5" fmla="*/ 0 w 2667001"/>
              <a:gd name="connsiteY5" fmla="*/ 3006725 h 3006725"/>
              <a:gd name="connsiteX6" fmla="*/ 0 w 2667001"/>
              <a:gd name="connsiteY6" fmla="*/ 0 h 3006725"/>
              <a:gd name="connsiteX0" fmla="*/ 0 w 2667001"/>
              <a:gd name="connsiteY0" fmla="*/ 0 h 3006725"/>
              <a:gd name="connsiteX1" fmla="*/ 1518445 w 2667001"/>
              <a:gd name="connsiteY1" fmla="*/ 0 h 3006725"/>
              <a:gd name="connsiteX2" fmla="*/ 2667001 w 2667001"/>
              <a:gd name="connsiteY2" fmla="*/ 0 h 3006725"/>
              <a:gd name="connsiteX3" fmla="*/ 2667001 w 2667001"/>
              <a:gd name="connsiteY3" fmla="*/ 3006725 h 3006725"/>
              <a:gd name="connsiteX4" fmla="*/ 0 w 2667001"/>
              <a:gd name="connsiteY4" fmla="*/ 3006725 h 3006725"/>
              <a:gd name="connsiteX5" fmla="*/ 0 w 2667001"/>
              <a:gd name="connsiteY5" fmla="*/ 0 h 3006725"/>
              <a:gd name="connsiteX0" fmla="*/ 0 w 2667001"/>
              <a:gd name="connsiteY0" fmla="*/ 0 h 3006725"/>
              <a:gd name="connsiteX1" fmla="*/ 2667001 w 2667001"/>
              <a:gd name="connsiteY1" fmla="*/ 0 h 3006725"/>
              <a:gd name="connsiteX2" fmla="*/ 2667001 w 2667001"/>
              <a:gd name="connsiteY2" fmla="*/ 3006725 h 3006725"/>
              <a:gd name="connsiteX3" fmla="*/ 0 w 2667001"/>
              <a:gd name="connsiteY3" fmla="*/ 3006725 h 3006725"/>
              <a:gd name="connsiteX4" fmla="*/ 0 w 2667001"/>
              <a:gd name="connsiteY4" fmla="*/ 0 h 300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1" h="3006725">
                <a:moveTo>
                  <a:pt x="0" y="0"/>
                </a:moveTo>
                <a:lnTo>
                  <a:pt x="2667001" y="0"/>
                </a:lnTo>
                <a:lnTo>
                  <a:pt x="2667001" y="3006725"/>
                </a:lnTo>
                <a:lnTo>
                  <a:pt x="0" y="3006725"/>
                </a:lnTo>
                <a:lnTo>
                  <a:pt x="0" y="0"/>
                </a:lnTo>
                <a:close/>
              </a:path>
            </a:pathLst>
          </a:custGeom>
          <a:solidFill>
            <a:schemeClr val="bg2"/>
          </a:solidFill>
        </p:spPr>
        <p:txBody>
          <a:bodyPr wrap="square" lIns="182880" tIns="457200" rIns="182880" bIns="182880">
            <a:noAutofit/>
          </a:bodyPr>
          <a:lstStyle>
            <a:lvl1pPr algn="l">
              <a:lnSpc>
                <a:spcPct val="120000"/>
              </a:lnSpc>
              <a:spcAft>
                <a:spcPts val="1200"/>
              </a:spcAft>
              <a:defRPr sz="1400">
                <a:solidFill>
                  <a:schemeClr val="tx1"/>
                </a:solidFill>
                <a:latin typeface="+mj-lt"/>
              </a:defRPr>
            </a:lvl1pPr>
            <a:lvl2pPr marL="11113" marR="0" indent="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None/>
              <a:tabLst/>
              <a:defRPr sz="950">
                <a:solidFill>
                  <a:schemeClr val="tx1"/>
                </a:solidFill>
                <a:latin typeface="+mj-lt"/>
              </a:defRPr>
            </a:lvl2pPr>
            <a:lvl3pPr marL="9525" indent="0" algn="l">
              <a:spcAft>
                <a:spcPts val="600"/>
              </a:spcAft>
              <a:buNone/>
              <a:tabLst/>
              <a:defRPr sz="700">
                <a:latin typeface="+mj-lt"/>
              </a:defRPr>
            </a:lvl3pPr>
            <a:lvl4pPr marL="9525" indent="0" algn="l">
              <a:spcAft>
                <a:spcPts val="600"/>
              </a:spcAft>
              <a:buNone/>
              <a:tabLst/>
              <a:defRPr sz="700">
                <a:latin typeface="+mj-lt"/>
              </a:defRPr>
            </a:lvl4pPr>
            <a:lvl5pPr marL="9525" indent="0" algn="l">
              <a:spcAft>
                <a:spcPts val="600"/>
              </a:spcAft>
              <a:buNone/>
              <a:tabLst/>
              <a:defRPr sz="700">
                <a:latin typeface="+mj-lt"/>
              </a:defRPr>
            </a:lvl5pPr>
          </a:lstStyle>
          <a:p>
            <a:pPr lvl="0"/>
            <a:r>
              <a:rPr lang="en-US" dirty="0"/>
              <a:t>Click to edit text</a:t>
            </a:r>
          </a:p>
          <a:p>
            <a:pPr lvl="1"/>
            <a:r>
              <a:rPr lang="en-US" dirty="0"/>
              <a:t>Click to edit text</a:t>
            </a:r>
          </a:p>
        </p:txBody>
      </p:sp>
      <p:sp>
        <p:nvSpPr>
          <p:cNvPr id="11" name="Text Placeholder 18">
            <a:extLst>
              <a:ext uri="{FF2B5EF4-FFF2-40B4-BE49-F238E27FC236}">
                <a16:creationId xmlns:a16="http://schemas.microsoft.com/office/drawing/2014/main" id="{F010B982-6D71-D049-B040-AD9728E2CB1D}"/>
              </a:ext>
            </a:extLst>
          </p:cNvPr>
          <p:cNvSpPr>
            <a:spLocks noGrp="1"/>
          </p:cNvSpPr>
          <p:nvPr>
            <p:ph type="body" sz="quarter" idx="20" hasCustomPrompt="1"/>
          </p:nvPr>
        </p:nvSpPr>
        <p:spPr>
          <a:xfrm>
            <a:off x="6134097" y="1669515"/>
            <a:ext cx="2667001" cy="3512107"/>
          </a:xfrm>
          <a:custGeom>
            <a:avLst/>
            <a:gdLst>
              <a:gd name="connsiteX0" fmla="*/ 0 w 2667001"/>
              <a:gd name="connsiteY0" fmla="*/ 0 h 3006725"/>
              <a:gd name="connsiteX1" fmla="*/ 1145506 w 2667001"/>
              <a:gd name="connsiteY1" fmla="*/ 0 h 3006725"/>
              <a:gd name="connsiteX2" fmla="*/ 1331867 w 2667001"/>
              <a:gd name="connsiteY2" fmla="*/ 158932 h 3006725"/>
              <a:gd name="connsiteX3" fmla="*/ 1332083 w 2667001"/>
              <a:gd name="connsiteY3" fmla="*/ 158932 h 3006725"/>
              <a:gd name="connsiteX4" fmla="*/ 1518445 w 2667001"/>
              <a:gd name="connsiteY4" fmla="*/ 0 h 3006725"/>
              <a:gd name="connsiteX5" fmla="*/ 2667001 w 2667001"/>
              <a:gd name="connsiteY5" fmla="*/ 0 h 3006725"/>
              <a:gd name="connsiteX6" fmla="*/ 2667001 w 2667001"/>
              <a:gd name="connsiteY6" fmla="*/ 3006725 h 3006725"/>
              <a:gd name="connsiteX7" fmla="*/ 0 w 2667001"/>
              <a:gd name="connsiteY7" fmla="*/ 3006725 h 3006725"/>
              <a:gd name="connsiteX0" fmla="*/ 0 w 2667001"/>
              <a:gd name="connsiteY0" fmla="*/ 0 h 3006725"/>
              <a:gd name="connsiteX1" fmla="*/ 1145506 w 2667001"/>
              <a:gd name="connsiteY1" fmla="*/ 0 h 3006725"/>
              <a:gd name="connsiteX2" fmla="*/ 1331867 w 2667001"/>
              <a:gd name="connsiteY2" fmla="*/ 158932 h 3006725"/>
              <a:gd name="connsiteX3" fmla="*/ 1518445 w 2667001"/>
              <a:gd name="connsiteY3" fmla="*/ 0 h 3006725"/>
              <a:gd name="connsiteX4" fmla="*/ 2667001 w 2667001"/>
              <a:gd name="connsiteY4" fmla="*/ 0 h 3006725"/>
              <a:gd name="connsiteX5" fmla="*/ 2667001 w 2667001"/>
              <a:gd name="connsiteY5" fmla="*/ 3006725 h 3006725"/>
              <a:gd name="connsiteX6" fmla="*/ 0 w 2667001"/>
              <a:gd name="connsiteY6" fmla="*/ 3006725 h 3006725"/>
              <a:gd name="connsiteX7" fmla="*/ 0 w 2667001"/>
              <a:gd name="connsiteY7" fmla="*/ 0 h 3006725"/>
              <a:gd name="connsiteX0" fmla="*/ 0 w 2667001"/>
              <a:gd name="connsiteY0" fmla="*/ 0 h 3006725"/>
              <a:gd name="connsiteX1" fmla="*/ 1331867 w 2667001"/>
              <a:gd name="connsiteY1" fmla="*/ 158932 h 3006725"/>
              <a:gd name="connsiteX2" fmla="*/ 1518445 w 2667001"/>
              <a:gd name="connsiteY2" fmla="*/ 0 h 3006725"/>
              <a:gd name="connsiteX3" fmla="*/ 2667001 w 2667001"/>
              <a:gd name="connsiteY3" fmla="*/ 0 h 3006725"/>
              <a:gd name="connsiteX4" fmla="*/ 2667001 w 2667001"/>
              <a:gd name="connsiteY4" fmla="*/ 3006725 h 3006725"/>
              <a:gd name="connsiteX5" fmla="*/ 0 w 2667001"/>
              <a:gd name="connsiteY5" fmla="*/ 3006725 h 3006725"/>
              <a:gd name="connsiteX6" fmla="*/ 0 w 2667001"/>
              <a:gd name="connsiteY6" fmla="*/ 0 h 3006725"/>
              <a:gd name="connsiteX0" fmla="*/ 0 w 2667001"/>
              <a:gd name="connsiteY0" fmla="*/ 0 h 3006725"/>
              <a:gd name="connsiteX1" fmla="*/ 1518445 w 2667001"/>
              <a:gd name="connsiteY1" fmla="*/ 0 h 3006725"/>
              <a:gd name="connsiteX2" fmla="*/ 2667001 w 2667001"/>
              <a:gd name="connsiteY2" fmla="*/ 0 h 3006725"/>
              <a:gd name="connsiteX3" fmla="*/ 2667001 w 2667001"/>
              <a:gd name="connsiteY3" fmla="*/ 3006725 h 3006725"/>
              <a:gd name="connsiteX4" fmla="*/ 0 w 2667001"/>
              <a:gd name="connsiteY4" fmla="*/ 3006725 h 3006725"/>
              <a:gd name="connsiteX5" fmla="*/ 0 w 2667001"/>
              <a:gd name="connsiteY5" fmla="*/ 0 h 3006725"/>
              <a:gd name="connsiteX0" fmla="*/ 0 w 2667001"/>
              <a:gd name="connsiteY0" fmla="*/ 0 h 3006725"/>
              <a:gd name="connsiteX1" fmla="*/ 2667001 w 2667001"/>
              <a:gd name="connsiteY1" fmla="*/ 0 h 3006725"/>
              <a:gd name="connsiteX2" fmla="*/ 2667001 w 2667001"/>
              <a:gd name="connsiteY2" fmla="*/ 3006725 h 3006725"/>
              <a:gd name="connsiteX3" fmla="*/ 0 w 2667001"/>
              <a:gd name="connsiteY3" fmla="*/ 3006725 h 3006725"/>
              <a:gd name="connsiteX4" fmla="*/ 0 w 2667001"/>
              <a:gd name="connsiteY4" fmla="*/ 0 h 300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1" h="3006725">
                <a:moveTo>
                  <a:pt x="0" y="0"/>
                </a:moveTo>
                <a:lnTo>
                  <a:pt x="2667001" y="0"/>
                </a:lnTo>
                <a:lnTo>
                  <a:pt x="2667001" y="3006725"/>
                </a:lnTo>
                <a:lnTo>
                  <a:pt x="0" y="3006725"/>
                </a:lnTo>
                <a:lnTo>
                  <a:pt x="0" y="0"/>
                </a:lnTo>
                <a:close/>
              </a:path>
            </a:pathLst>
          </a:custGeom>
          <a:solidFill>
            <a:schemeClr val="bg2"/>
          </a:solidFill>
        </p:spPr>
        <p:txBody>
          <a:bodyPr wrap="square" lIns="182880" tIns="457200" rIns="182880" bIns="182880">
            <a:noAutofit/>
          </a:bodyPr>
          <a:lstStyle>
            <a:lvl1pPr algn="l">
              <a:lnSpc>
                <a:spcPct val="120000"/>
              </a:lnSpc>
              <a:spcAft>
                <a:spcPts val="1200"/>
              </a:spcAft>
              <a:defRPr sz="1400">
                <a:solidFill>
                  <a:schemeClr val="tx1"/>
                </a:solidFill>
                <a:latin typeface="+mj-lt"/>
              </a:defRPr>
            </a:lvl1pPr>
            <a:lvl2pPr marL="11113" marR="0" indent="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None/>
              <a:tabLst/>
              <a:defRPr sz="950">
                <a:solidFill>
                  <a:schemeClr val="tx1"/>
                </a:solidFill>
                <a:latin typeface="+mj-lt"/>
              </a:defRPr>
            </a:lvl2pPr>
            <a:lvl3pPr marL="9525" indent="0" algn="l">
              <a:spcAft>
                <a:spcPts val="600"/>
              </a:spcAft>
              <a:buNone/>
              <a:tabLst/>
              <a:defRPr sz="700">
                <a:latin typeface="+mj-lt"/>
              </a:defRPr>
            </a:lvl3pPr>
            <a:lvl4pPr marL="9525" indent="0" algn="l">
              <a:spcAft>
                <a:spcPts val="600"/>
              </a:spcAft>
              <a:buNone/>
              <a:tabLst/>
              <a:defRPr sz="700">
                <a:latin typeface="+mj-lt"/>
              </a:defRPr>
            </a:lvl4pPr>
            <a:lvl5pPr marL="9525" indent="0" algn="l">
              <a:spcAft>
                <a:spcPts val="600"/>
              </a:spcAft>
              <a:buNone/>
              <a:tabLst/>
              <a:defRPr sz="700">
                <a:latin typeface="+mj-lt"/>
              </a:defRPr>
            </a:lvl5pPr>
          </a:lstStyle>
          <a:p>
            <a:pPr lvl="0"/>
            <a:r>
              <a:rPr lang="en-US" dirty="0"/>
              <a:t>Click to edit text</a:t>
            </a:r>
          </a:p>
          <a:p>
            <a:pPr lvl="1"/>
            <a:r>
              <a:rPr lang="en-US" dirty="0"/>
              <a:t>Click to edit text</a:t>
            </a:r>
          </a:p>
        </p:txBody>
      </p:sp>
    </p:spTree>
    <p:extLst>
      <p:ext uri="{BB962C8B-B14F-4D97-AF65-F5344CB8AC3E}">
        <p14:creationId xmlns:p14="http://schemas.microsoft.com/office/powerpoint/2010/main" val="1242237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Full P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a:xfrm>
            <a:off x="457200" y="3602200"/>
            <a:ext cx="4229100" cy="443198"/>
          </a:xfrm>
        </p:spPr>
        <p:txBody>
          <a:bodyPr anchor="b" anchorCtr="0"/>
          <a:lstStyle>
            <a:lvl1pPr algn="r">
              <a:defRPr sz="3200" b="1">
                <a:solidFill>
                  <a:schemeClr val="bg1"/>
                </a:solidFill>
              </a:defRPr>
            </a:lvl1pPr>
          </a:lstStyle>
          <a:p>
            <a:r>
              <a:rPr lang="en-US" dirty="0"/>
              <a:t>Click to edit title</a:t>
            </a:r>
          </a:p>
        </p:txBody>
      </p:sp>
      <p:sp>
        <p:nvSpPr>
          <p:cNvPr id="6" name="Text Placeholder 7">
            <a:extLst>
              <a:ext uri="{FF2B5EF4-FFF2-40B4-BE49-F238E27FC236}">
                <a16:creationId xmlns:a16="http://schemas.microsoft.com/office/drawing/2014/main" id="{503C25BA-DBD7-F440-91DE-4A41B1F40340}"/>
              </a:ext>
            </a:extLst>
          </p:cNvPr>
          <p:cNvSpPr>
            <a:spLocks noGrp="1"/>
          </p:cNvSpPr>
          <p:nvPr>
            <p:ph type="body" sz="quarter" idx="13" hasCustomPrompt="1"/>
          </p:nvPr>
        </p:nvSpPr>
        <p:spPr>
          <a:xfrm>
            <a:off x="457200" y="4152209"/>
            <a:ext cx="4229100" cy="268279"/>
          </a:xfrm>
          <a:prstGeom prst="rect">
            <a:avLst/>
          </a:prstGeom>
          <a:noFill/>
        </p:spPr>
        <p:txBody>
          <a:bodyPr wrap="square" lIns="0" tIns="0" rIns="0" bIns="0" rtlCol="0">
            <a:spAutoFit/>
          </a:bodyPr>
          <a:lstStyle>
            <a:lvl1pPr algn="r">
              <a:defRPr lang="en-US" sz="1600" b="1" dirty="0">
                <a:solidFill>
                  <a:schemeClr val="bg1"/>
                </a:solidFill>
                <a:latin typeface="+mj-lt"/>
              </a:defRPr>
            </a:lvl1pPr>
          </a:lstStyle>
          <a:p>
            <a:pPr lvl="0" defTabSz="914400"/>
            <a:r>
              <a:rPr lang="en-US" dirty="0"/>
              <a:t>Click to edit subtitle</a:t>
            </a:r>
          </a:p>
        </p:txBody>
      </p:sp>
    </p:spTree>
    <p:extLst>
      <p:ext uri="{BB962C8B-B14F-4D97-AF65-F5344CB8AC3E}">
        <p14:creationId xmlns:p14="http://schemas.microsoft.com/office/powerpoint/2010/main" val="3085278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Quote Al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18B1AA-4BD8-DD4F-B8FC-A604FAFF6CBD}"/>
              </a:ext>
            </a:extLst>
          </p:cNvPr>
          <p:cNvSpPr/>
          <p:nvPr userDrawn="1"/>
        </p:nvSpPr>
        <p:spPr>
          <a:xfrm>
            <a:off x="4457700" y="0"/>
            <a:ext cx="4361310" cy="605790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mn-lt"/>
              <a:cs typeface="+mn-cs"/>
            </a:endParaRPr>
          </a:p>
        </p:txBody>
      </p:sp>
      <p:sp>
        <p:nvSpPr>
          <p:cNvPr id="19" name="Text Placeholder 18">
            <a:extLst>
              <a:ext uri="{FF2B5EF4-FFF2-40B4-BE49-F238E27FC236}">
                <a16:creationId xmlns:a16="http://schemas.microsoft.com/office/drawing/2014/main" id="{8E2BBEF0-8B40-0448-A77F-01EE7F84242B}"/>
              </a:ext>
            </a:extLst>
          </p:cNvPr>
          <p:cNvSpPr>
            <a:spLocks noGrp="1"/>
          </p:cNvSpPr>
          <p:nvPr>
            <p:ph type="body" sz="quarter" idx="16" hasCustomPrompt="1"/>
          </p:nvPr>
        </p:nvSpPr>
        <p:spPr>
          <a:xfrm>
            <a:off x="539684" y="1271589"/>
            <a:ext cx="8064632" cy="4343400"/>
          </a:xfrm>
          <a:prstGeom prst="callout1">
            <a:avLst>
              <a:gd name="adj1" fmla="val 527"/>
              <a:gd name="adj2" fmla="val 100024"/>
              <a:gd name="adj3" fmla="val 441"/>
              <a:gd name="adj4" fmla="val -33"/>
            </a:avLst>
          </a:prstGeom>
          <a:solidFill>
            <a:schemeClr val="tx2">
              <a:lumMod val="75000"/>
            </a:schemeClr>
          </a:solidFill>
          <a:ln w="57150">
            <a:solidFill>
              <a:schemeClr val="accent2"/>
            </a:solidFill>
          </a:ln>
        </p:spPr>
        <p:txBody>
          <a:bodyPr wrap="square" lIns="365760" tIns="457200" rIns="365760" bIns="365760">
            <a:noAutofit/>
          </a:bodyPr>
          <a:lstStyle>
            <a:lvl1pPr algn="l">
              <a:lnSpc>
                <a:spcPct val="120000"/>
              </a:lnSpc>
              <a:spcAft>
                <a:spcPts val="1200"/>
              </a:spcAft>
              <a:defRPr sz="1600">
                <a:solidFill>
                  <a:schemeClr val="bg1"/>
                </a:solidFill>
                <a:latin typeface="+mj-lt"/>
              </a:defRPr>
            </a:lvl1pPr>
            <a:lvl2pPr marL="11113" marR="0" indent="0" algn="l" defTabSz="685800" rtl="0" eaLnBrk="1" fontAlgn="auto" latinLnBrk="0" hangingPunct="1">
              <a:lnSpc>
                <a:spcPct val="120000"/>
              </a:lnSpc>
              <a:spcBef>
                <a:spcPts val="0"/>
              </a:spcBef>
              <a:spcAft>
                <a:spcPts val="600"/>
              </a:spcAft>
              <a:buClr>
                <a:schemeClr val="accent2"/>
              </a:buClr>
              <a:buSzTx/>
              <a:buFontTx/>
              <a:buNone/>
              <a:tabLst/>
              <a:defRPr sz="1100">
                <a:solidFill>
                  <a:schemeClr val="bg1"/>
                </a:solidFill>
                <a:latin typeface="+mj-lt"/>
              </a:defRPr>
            </a:lvl2pPr>
            <a:lvl3pPr marL="9525" indent="0" algn="l">
              <a:spcAft>
                <a:spcPts val="600"/>
              </a:spcAft>
              <a:buFontTx/>
              <a:buNone/>
              <a:tabLst/>
              <a:defRPr sz="700">
                <a:latin typeface="+mj-lt"/>
              </a:defRPr>
            </a:lvl3pPr>
            <a:lvl4pPr marL="9525" indent="0" algn="l">
              <a:spcAft>
                <a:spcPts val="600"/>
              </a:spcAft>
              <a:buFontTx/>
              <a:buNone/>
              <a:tabLst/>
              <a:defRPr sz="700">
                <a:latin typeface="+mj-lt"/>
              </a:defRPr>
            </a:lvl4pPr>
            <a:lvl5pPr marL="9525" indent="0" algn="l">
              <a:spcAft>
                <a:spcPts val="600"/>
              </a:spcAft>
              <a:buFontTx/>
              <a:buNone/>
              <a:tabLst/>
              <a:defRPr sz="700">
                <a:latin typeface="+mj-lt"/>
              </a:defRPr>
            </a:lvl5pPr>
          </a:lstStyle>
          <a:p>
            <a:pPr lvl="0"/>
            <a:r>
              <a:rPr lang="en-US" dirty="0"/>
              <a:t>Click to edit text</a:t>
            </a:r>
          </a:p>
          <a:p>
            <a:pPr lvl="1"/>
            <a:r>
              <a:rPr lang="en-US" dirty="0"/>
              <a:t>Click to edit text</a:t>
            </a:r>
          </a:p>
        </p:txBody>
      </p:sp>
      <p:sp>
        <p:nvSpPr>
          <p:cNvPr id="2" name="Title 1">
            <a:extLst>
              <a:ext uri="{FF2B5EF4-FFF2-40B4-BE49-F238E27FC236}">
                <a16:creationId xmlns:a16="http://schemas.microsoft.com/office/drawing/2014/main" id="{84AFBCF1-9D64-B2B7-EF49-C69BD8F65D91}"/>
              </a:ext>
            </a:extLst>
          </p:cNvPr>
          <p:cNvSpPr>
            <a:spLocks noGrp="1"/>
          </p:cNvSpPr>
          <p:nvPr>
            <p:ph type="title" hasCustomPrompt="1"/>
          </p:nvPr>
        </p:nvSpPr>
        <p:spPr>
          <a:xfrm>
            <a:off x="342900" y="266700"/>
            <a:ext cx="8458200" cy="387798"/>
          </a:xfrm>
        </p:spPr>
        <p:txBody>
          <a:bodyPr/>
          <a:lstStyle/>
          <a:p>
            <a:r>
              <a:rPr lang="en-US" dirty="0"/>
              <a:t>Click to edit title</a:t>
            </a:r>
          </a:p>
        </p:txBody>
      </p:sp>
    </p:spTree>
    <p:extLst>
      <p:ext uri="{BB962C8B-B14F-4D97-AF65-F5344CB8AC3E}">
        <p14:creationId xmlns:p14="http://schemas.microsoft.com/office/powerpoint/2010/main" val="204134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2 (Dark)">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ABB54447-4A59-F34F-8B28-3E0FC9EC4CEA}"/>
              </a:ext>
            </a:extLst>
          </p:cNvPr>
          <p:cNvPicPr>
            <a:picLocks noChangeAspect="1"/>
          </p:cNvPicPr>
          <p:nvPr userDrawn="1"/>
        </p:nvPicPr>
        <p:blipFill rotWithShape="1">
          <a:blip r:embed="rId2"/>
          <a:srcRect r="18"/>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EE55978D-DC06-8B4A-A5EE-26616790F157}"/>
              </a:ext>
            </a:extLst>
          </p:cNvPr>
          <p:cNvSpPr/>
          <p:nvPr userDrawn="1"/>
        </p:nvSpPr>
        <p:spPr>
          <a:xfrm>
            <a:off x="0" y="1"/>
            <a:ext cx="9144000" cy="6858000"/>
          </a:xfrm>
          <a:prstGeom prst="rect">
            <a:avLst/>
          </a:pr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mn-lt"/>
              <a:cs typeface="+mn-cs"/>
            </a:endParaRPr>
          </a:p>
        </p:txBody>
      </p:sp>
      <p:pic>
        <p:nvPicPr>
          <p:cNvPr id="86" name="Graphic 85">
            <a:extLst>
              <a:ext uri="{FF2B5EF4-FFF2-40B4-BE49-F238E27FC236}">
                <a16:creationId xmlns:a16="http://schemas.microsoft.com/office/drawing/2014/main" id="{0D379149-AFF5-BE41-900A-4995A195BA4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42900" y="6171652"/>
            <a:ext cx="1219199" cy="463497"/>
          </a:xfrm>
          <a:prstGeom prst="rect">
            <a:avLst/>
          </a:prstGeom>
        </p:spPr>
      </p:pic>
      <p:sp>
        <p:nvSpPr>
          <p:cNvPr id="11" name="Freeform 10">
            <a:extLst>
              <a:ext uri="{FF2B5EF4-FFF2-40B4-BE49-F238E27FC236}">
                <a16:creationId xmlns:a16="http://schemas.microsoft.com/office/drawing/2014/main" id="{82BB61B3-6CB6-D14F-943A-FA2D8361D0AE}"/>
              </a:ext>
            </a:extLst>
          </p:cNvPr>
          <p:cNvSpPr/>
          <p:nvPr userDrawn="1"/>
        </p:nvSpPr>
        <p:spPr>
          <a:xfrm>
            <a:off x="4325512" y="0"/>
            <a:ext cx="4818488" cy="6858000"/>
          </a:xfrm>
          <a:custGeom>
            <a:avLst/>
            <a:gdLst>
              <a:gd name="connsiteX0" fmla="*/ 1268700 w 4818488"/>
              <a:gd name="connsiteY0" fmla="*/ 0 h 6858000"/>
              <a:gd name="connsiteX1" fmla="*/ 4818488 w 4818488"/>
              <a:gd name="connsiteY1" fmla="*/ 0 h 6858000"/>
              <a:gd name="connsiteX2" fmla="*/ 4818488 w 4818488"/>
              <a:gd name="connsiteY2" fmla="*/ 672449 h 6858000"/>
              <a:gd name="connsiteX3" fmla="*/ 4146769 w 4818488"/>
              <a:gd name="connsiteY3" fmla="*/ 1099300 h 6858000"/>
              <a:gd name="connsiteX4" fmla="*/ 3628422 w 4818488"/>
              <a:gd name="connsiteY4" fmla="*/ 497251 h 6858000"/>
              <a:gd name="connsiteX5" fmla="*/ 3174870 w 4818488"/>
              <a:gd name="connsiteY5" fmla="*/ 357489 h 6858000"/>
              <a:gd name="connsiteX6" fmla="*/ 2559334 w 4818488"/>
              <a:gd name="connsiteY6" fmla="*/ 561756 h 6858000"/>
              <a:gd name="connsiteX7" fmla="*/ 2343356 w 4818488"/>
              <a:gd name="connsiteY7" fmla="*/ 1077798 h 6858000"/>
              <a:gd name="connsiteX8" fmla="*/ 2483742 w 4818488"/>
              <a:gd name="connsiteY8" fmla="*/ 1583090 h 6858000"/>
              <a:gd name="connsiteX9" fmla="*/ 2829306 w 4818488"/>
              <a:gd name="connsiteY9" fmla="*/ 2056129 h 6858000"/>
              <a:gd name="connsiteX10" fmla="*/ 4665115 w 4818488"/>
              <a:gd name="connsiteY10" fmla="*/ 4281561 h 6858000"/>
              <a:gd name="connsiteX11" fmla="*/ 4818488 w 4818488"/>
              <a:gd name="connsiteY11" fmla="*/ 4095676 h 6858000"/>
              <a:gd name="connsiteX12" fmla="*/ 4818488 w 4818488"/>
              <a:gd name="connsiteY12" fmla="*/ 6572728 h 6858000"/>
              <a:gd name="connsiteX13" fmla="*/ 4611121 w 4818488"/>
              <a:gd name="connsiteY13" fmla="*/ 6324229 h 6858000"/>
              <a:gd name="connsiteX14" fmla="*/ 3979386 w 4818488"/>
              <a:gd name="connsiteY14" fmla="*/ 6823137 h 6858000"/>
              <a:gd name="connsiteX15" fmla="*/ 3916821 w 4818488"/>
              <a:gd name="connsiteY15" fmla="*/ 6858000 h 6858000"/>
              <a:gd name="connsiteX16" fmla="*/ 1023319 w 4818488"/>
              <a:gd name="connsiteY16" fmla="*/ 6858000 h 6858000"/>
              <a:gd name="connsiteX17" fmla="*/ 963800 w 4818488"/>
              <a:gd name="connsiteY17" fmla="*/ 6825489 h 6858000"/>
              <a:gd name="connsiteX18" fmla="*/ 615536 w 4818488"/>
              <a:gd name="connsiteY18" fmla="*/ 6560748 h 6858000"/>
              <a:gd name="connsiteX19" fmla="*/ 151184 w 4818488"/>
              <a:gd name="connsiteY19" fmla="*/ 5861940 h 6858000"/>
              <a:gd name="connsiteX20" fmla="*/ 0 w 4818488"/>
              <a:gd name="connsiteY20" fmla="*/ 5023372 h 6858000"/>
              <a:gd name="connsiteX21" fmla="*/ 323966 w 4818488"/>
              <a:gd name="connsiteY21" fmla="*/ 3797772 h 6858000"/>
              <a:gd name="connsiteX22" fmla="*/ 1501044 w 4818488"/>
              <a:gd name="connsiteY22" fmla="*/ 2615174 h 6858000"/>
              <a:gd name="connsiteX23" fmla="*/ 1479446 w 4818488"/>
              <a:gd name="connsiteY23" fmla="*/ 2582922 h 6858000"/>
              <a:gd name="connsiteX24" fmla="*/ 1047491 w 4818488"/>
              <a:gd name="connsiteY24" fmla="*/ 1851862 h 6858000"/>
              <a:gd name="connsiteX25" fmla="*/ 917905 w 4818488"/>
              <a:gd name="connsiteY25" fmla="*/ 1088549 h 6858000"/>
              <a:gd name="connsiteX26" fmla="*/ 1058290 w 4818488"/>
              <a:gd name="connsiteY26" fmla="*/ 368240 h 6858000"/>
              <a:gd name="connsiteX27" fmla="*/ 1236472 w 4818488"/>
              <a:gd name="connsiteY27" fmla="*/ 41682 h 6858000"/>
              <a:gd name="connsiteX28" fmla="*/ 1268700 w 4818488"/>
              <a:gd name="connsiteY28" fmla="*/ 0 h 6858000"/>
              <a:gd name="connsiteX29" fmla="*/ 2278563 w 4818488"/>
              <a:gd name="connsiteY29" fmla="*/ 3550501 h 6858000"/>
              <a:gd name="connsiteX30" fmla="*/ 1587435 w 4818488"/>
              <a:gd name="connsiteY30" fmla="*/ 4249308 h 6858000"/>
              <a:gd name="connsiteX31" fmla="*/ 1414653 w 4818488"/>
              <a:gd name="connsiteY31" fmla="*/ 4937365 h 6858000"/>
              <a:gd name="connsiteX32" fmla="*/ 1695424 w 4818488"/>
              <a:gd name="connsiteY32" fmla="*/ 5657674 h 6858000"/>
              <a:gd name="connsiteX33" fmla="*/ 2559334 w 4818488"/>
              <a:gd name="connsiteY33" fmla="*/ 5937197 h 6858000"/>
              <a:gd name="connsiteX34" fmla="*/ 3261261 w 4818488"/>
              <a:gd name="connsiteY34" fmla="*/ 5765183 h 6858000"/>
              <a:gd name="connsiteX35" fmla="*/ 3779607 w 4818488"/>
              <a:gd name="connsiteY35" fmla="*/ 5335147 h 6858000"/>
              <a:gd name="connsiteX36" fmla="*/ 2278563 w 4818488"/>
              <a:gd name="connsiteY36" fmla="*/ 35505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18488" h="6858000">
                <a:moveTo>
                  <a:pt x="1268700" y="0"/>
                </a:moveTo>
                <a:lnTo>
                  <a:pt x="4818488" y="0"/>
                </a:lnTo>
                <a:lnTo>
                  <a:pt x="4818488" y="672449"/>
                </a:lnTo>
                <a:lnTo>
                  <a:pt x="4146769" y="1099300"/>
                </a:lnTo>
                <a:cubicBezTo>
                  <a:pt x="3952389" y="787524"/>
                  <a:pt x="3779607" y="594009"/>
                  <a:pt x="3628422" y="497251"/>
                </a:cubicBezTo>
                <a:cubicBezTo>
                  <a:pt x="3466439" y="400493"/>
                  <a:pt x="3315255" y="357489"/>
                  <a:pt x="3174870" y="357489"/>
                </a:cubicBezTo>
                <a:cubicBezTo>
                  <a:pt x="2915697" y="357489"/>
                  <a:pt x="2699719" y="421994"/>
                  <a:pt x="2559334" y="561756"/>
                </a:cubicBezTo>
                <a:cubicBezTo>
                  <a:pt x="2418948" y="701517"/>
                  <a:pt x="2343356" y="873531"/>
                  <a:pt x="2343356" y="1077798"/>
                </a:cubicBezTo>
                <a:cubicBezTo>
                  <a:pt x="2343356" y="1249812"/>
                  <a:pt x="2397351" y="1421826"/>
                  <a:pt x="2483742" y="1583090"/>
                </a:cubicBezTo>
                <a:cubicBezTo>
                  <a:pt x="2580932" y="1744353"/>
                  <a:pt x="2688920" y="1905616"/>
                  <a:pt x="2829306" y="2056129"/>
                </a:cubicBezTo>
                <a:lnTo>
                  <a:pt x="4665115" y="4281561"/>
                </a:lnTo>
                <a:lnTo>
                  <a:pt x="4818488" y="4095676"/>
                </a:lnTo>
                <a:lnTo>
                  <a:pt x="4818488" y="6572728"/>
                </a:lnTo>
                <a:lnTo>
                  <a:pt x="4611121" y="6324229"/>
                </a:lnTo>
                <a:cubicBezTo>
                  <a:pt x="4424841" y="6517745"/>
                  <a:pt x="4214262" y="6681024"/>
                  <a:pt x="3979386" y="6823137"/>
                </a:cubicBezTo>
                <a:lnTo>
                  <a:pt x="3916821" y="6858000"/>
                </a:lnTo>
                <a:lnTo>
                  <a:pt x="1023319" y="6858000"/>
                </a:lnTo>
                <a:lnTo>
                  <a:pt x="963800" y="6825489"/>
                </a:lnTo>
                <a:cubicBezTo>
                  <a:pt x="834214" y="6746201"/>
                  <a:pt x="718126" y="6657506"/>
                  <a:pt x="615536" y="6560748"/>
                </a:cubicBezTo>
                <a:cubicBezTo>
                  <a:pt x="410357" y="6356481"/>
                  <a:pt x="259173" y="6130712"/>
                  <a:pt x="151184" y="5861940"/>
                </a:cubicBezTo>
                <a:cubicBezTo>
                  <a:pt x="53994" y="5593168"/>
                  <a:pt x="0" y="5313646"/>
                  <a:pt x="0" y="5023372"/>
                </a:cubicBezTo>
                <a:cubicBezTo>
                  <a:pt x="0" y="4593336"/>
                  <a:pt x="107989" y="4184803"/>
                  <a:pt x="323966" y="3797772"/>
                </a:cubicBezTo>
                <a:cubicBezTo>
                  <a:pt x="550743" y="3410740"/>
                  <a:pt x="939502" y="3012957"/>
                  <a:pt x="1501044" y="2615174"/>
                </a:cubicBezTo>
                <a:lnTo>
                  <a:pt x="1479446" y="2582922"/>
                </a:lnTo>
                <a:cubicBezTo>
                  <a:pt x="1274268" y="2346402"/>
                  <a:pt x="1133882" y="2099132"/>
                  <a:pt x="1047491" y="1851862"/>
                </a:cubicBezTo>
                <a:cubicBezTo>
                  <a:pt x="961100" y="1604591"/>
                  <a:pt x="917905" y="1346570"/>
                  <a:pt x="917905" y="1088549"/>
                </a:cubicBezTo>
                <a:cubicBezTo>
                  <a:pt x="917905" y="841279"/>
                  <a:pt x="961100" y="594009"/>
                  <a:pt x="1058290" y="368240"/>
                </a:cubicBezTo>
                <a:cubicBezTo>
                  <a:pt x="1106885" y="249981"/>
                  <a:pt x="1166279" y="142472"/>
                  <a:pt x="1236472" y="41682"/>
                </a:cubicBezTo>
                <a:lnTo>
                  <a:pt x="1268700" y="0"/>
                </a:lnTo>
                <a:close/>
                <a:moveTo>
                  <a:pt x="2278563" y="3550501"/>
                </a:moveTo>
                <a:cubicBezTo>
                  <a:pt x="1943798" y="3808522"/>
                  <a:pt x="1706223" y="4034291"/>
                  <a:pt x="1587435" y="4249308"/>
                </a:cubicBezTo>
                <a:cubicBezTo>
                  <a:pt x="1468647" y="4453575"/>
                  <a:pt x="1414653" y="4690095"/>
                  <a:pt x="1414653" y="4937365"/>
                </a:cubicBezTo>
                <a:cubicBezTo>
                  <a:pt x="1414653" y="5227639"/>
                  <a:pt x="1511843" y="5474909"/>
                  <a:pt x="1695424" y="5657674"/>
                </a:cubicBezTo>
                <a:cubicBezTo>
                  <a:pt x="1879005" y="5840439"/>
                  <a:pt x="2170574" y="5937197"/>
                  <a:pt x="2559334" y="5937197"/>
                </a:cubicBezTo>
                <a:cubicBezTo>
                  <a:pt x="2840105" y="5937197"/>
                  <a:pt x="3066881" y="5883442"/>
                  <a:pt x="3261261" y="5765183"/>
                </a:cubicBezTo>
                <a:cubicBezTo>
                  <a:pt x="3455641" y="5646923"/>
                  <a:pt x="3628422" y="5507161"/>
                  <a:pt x="3779607" y="5335147"/>
                </a:cubicBezTo>
                <a:lnTo>
                  <a:pt x="2278563" y="3550501"/>
                </a:lnTo>
                <a:close/>
              </a:path>
            </a:pathLst>
          </a:custGeom>
          <a:solidFill>
            <a:schemeClr val="accent1">
              <a:alpha val="20000"/>
            </a:schemeClr>
          </a:solidFill>
          <a:ln w="75158" cap="flat">
            <a:noFill/>
            <a:prstDash val="solid"/>
            <a:miter/>
          </a:ln>
        </p:spPr>
        <p:txBody>
          <a:bodyPr wrap="square" rtlCol="0" anchor="ctr">
            <a:noAutofit/>
          </a:bodyP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Light" charset="0"/>
              <a:ea typeface="+mn-ea"/>
              <a:cs typeface="Calibri Light"/>
            </a:endParaRPr>
          </a:p>
        </p:txBody>
      </p:sp>
      <p:sp>
        <p:nvSpPr>
          <p:cNvPr id="23" name="Title 1">
            <a:extLst>
              <a:ext uri="{FF2B5EF4-FFF2-40B4-BE49-F238E27FC236}">
                <a16:creationId xmlns:a16="http://schemas.microsoft.com/office/drawing/2014/main" id="{C705015E-E0C4-EC40-9ABF-F7EB0F50E4BC}"/>
              </a:ext>
            </a:extLst>
          </p:cNvPr>
          <p:cNvSpPr>
            <a:spLocks noGrp="1"/>
          </p:cNvSpPr>
          <p:nvPr>
            <p:ph type="ctrTitle" hasCustomPrompt="1"/>
          </p:nvPr>
        </p:nvSpPr>
        <p:spPr>
          <a:xfrm>
            <a:off x="342900" y="1307901"/>
            <a:ext cx="4229100" cy="588623"/>
          </a:xfrm>
        </p:spPr>
        <p:txBody>
          <a:bodyPr wrap="square" anchor="t">
            <a:spAutoFit/>
          </a:bodyPr>
          <a:lstStyle>
            <a:lvl1pPr algn="l">
              <a:lnSpc>
                <a:spcPct val="85000"/>
              </a:lnSpc>
              <a:defRPr sz="4500">
                <a:solidFill>
                  <a:schemeClr val="bg1"/>
                </a:solidFill>
              </a:defRPr>
            </a:lvl1pPr>
          </a:lstStyle>
          <a:p>
            <a:r>
              <a:rPr lang="en-US" dirty="0"/>
              <a:t>Click to edit title</a:t>
            </a:r>
          </a:p>
        </p:txBody>
      </p:sp>
      <p:cxnSp>
        <p:nvCxnSpPr>
          <p:cNvPr id="27" name="Straight Connector 26">
            <a:extLst>
              <a:ext uri="{FF2B5EF4-FFF2-40B4-BE49-F238E27FC236}">
                <a16:creationId xmlns:a16="http://schemas.microsoft.com/office/drawing/2014/main" id="{5B042A84-6DB9-6747-B38F-0C6D3878B619}"/>
              </a:ext>
            </a:extLst>
          </p:cNvPr>
          <p:cNvCxnSpPr>
            <a:cxnSpLocks/>
          </p:cNvCxnSpPr>
          <p:nvPr userDrawn="1"/>
        </p:nvCxnSpPr>
        <p:spPr>
          <a:xfrm>
            <a:off x="342900" y="1208205"/>
            <a:ext cx="42291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9F203081-13FE-0048-AD7E-3DF186B6A8F1}"/>
              </a:ext>
            </a:extLst>
          </p:cNvPr>
          <p:cNvSpPr>
            <a:spLocks noGrp="1"/>
          </p:cNvSpPr>
          <p:nvPr>
            <p:ph type="subTitle" idx="1" hasCustomPrompt="1"/>
          </p:nvPr>
        </p:nvSpPr>
        <p:spPr>
          <a:xfrm>
            <a:off x="342900" y="3206651"/>
            <a:ext cx="4229100" cy="340093"/>
          </a:xfrm>
        </p:spPr>
        <p:txBody>
          <a:bodyPr>
            <a:spAutoFit/>
          </a:bodyPr>
          <a:lstStyle>
            <a:lvl1pPr marL="0" indent="0" algn="l">
              <a:lnSpc>
                <a:spcPct val="85000"/>
              </a:lnSpc>
              <a:spcAft>
                <a:spcPts val="0"/>
              </a:spcAft>
              <a:buNone/>
              <a:defRPr sz="2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sp>
        <p:nvSpPr>
          <p:cNvPr id="15" name="Text Placeholder 12">
            <a:extLst>
              <a:ext uri="{FF2B5EF4-FFF2-40B4-BE49-F238E27FC236}">
                <a16:creationId xmlns:a16="http://schemas.microsoft.com/office/drawing/2014/main" id="{655CD2A3-1F37-3440-948F-9585B3A435F2}"/>
              </a:ext>
            </a:extLst>
          </p:cNvPr>
          <p:cNvSpPr>
            <a:spLocks noGrp="1"/>
          </p:cNvSpPr>
          <p:nvPr>
            <p:ph type="body" sz="quarter" idx="15" hasCustomPrompt="1"/>
          </p:nvPr>
        </p:nvSpPr>
        <p:spPr>
          <a:xfrm>
            <a:off x="342900" y="4662309"/>
            <a:ext cx="4229100" cy="261610"/>
          </a:xfrm>
        </p:spPr>
        <p:txBody>
          <a:bodyPr wrap="square" anchor="b">
            <a:spAutoFit/>
          </a:bodyPr>
          <a:lstStyle>
            <a:lvl1pPr>
              <a:lnSpc>
                <a:spcPct val="85000"/>
              </a:lnSpc>
              <a:spcAft>
                <a:spcPts val="0"/>
              </a:spcAft>
              <a:defRPr sz="2000">
                <a:solidFill>
                  <a:schemeClr val="bg1"/>
                </a:solidFill>
              </a:defRPr>
            </a:lvl1pPr>
            <a:lvl2pPr marL="114300" indent="0">
              <a:buNone/>
              <a:defRPr/>
            </a:lvl2pPr>
          </a:lstStyle>
          <a:p>
            <a:pPr lvl="0"/>
            <a:r>
              <a:rPr lang="en-US" dirty="0"/>
              <a:t>Click to add presenter</a:t>
            </a:r>
          </a:p>
        </p:txBody>
      </p:sp>
      <p:sp>
        <p:nvSpPr>
          <p:cNvPr id="16" name="Text Placeholder 12">
            <a:extLst>
              <a:ext uri="{FF2B5EF4-FFF2-40B4-BE49-F238E27FC236}">
                <a16:creationId xmlns:a16="http://schemas.microsoft.com/office/drawing/2014/main" id="{381C0F54-6723-934F-BA99-86D6B60EB4A2}"/>
              </a:ext>
            </a:extLst>
          </p:cNvPr>
          <p:cNvSpPr>
            <a:spLocks noGrp="1"/>
          </p:cNvSpPr>
          <p:nvPr>
            <p:ph type="body" sz="quarter" idx="16" hasCustomPrompt="1"/>
          </p:nvPr>
        </p:nvSpPr>
        <p:spPr>
          <a:xfrm>
            <a:off x="342900" y="5027893"/>
            <a:ext cx="4229100" cy="235449"/>
          </a:xfrm>
        </p:spPr>
        <p:txBody>
          <a:bodyPr wrap="square">
            <a:spAutoFit/>
          </a:bodyPr>
          <a:lstStyle>
            <a:lvl1pPr>
              <a:lnSpc>
                <a:spcPct val="85000"/>
              </a:lnSpc>
              <a:spcAft>
                <a:spcPts val="0"/>
              </a:spcAft>
              <a:defRPr sz="1800">
                <a:solidFill>
                  <a:schemeClr val="bg1"/>
                </a:solidFill>
              </a:defRPr>
            </a:lvl1pPr>
            <a:lvl2pPr marL="114300" indent="0">
              <a:buNone/>
              <a:defRPr/>
            </a:lvl2pPr>
          </a:lstStyle>
          <a:p>
            <a:pPr lvl="0"/>
            <a:r>
              <a:rPr lang="en-US" dirty="0"/>
              <a:t>dd month </a:t>
            </a:r>
            <a:r>
              <a:rPr lang="en-US" dirty="0" err="1"/>
              <a:t>yyyy</a:t>
            </a:r>
            <a:endParaRPr lang="en-US" dirty="0"/>
          </a:p>
        </p:txBody>
      </p:sp>
      <p:sp>
        <p:nvSpPr>
          <p:cNvPr id="5" name="Footer Placeholder 2">
            <a:extLst>
              <a:ext uri="{FF2B5EF4-FFF2-40B4-BE49-F238E27FC236}">
                <a16:creationId xmlns:a16="http://schemas.microsoft.com/office/drawing/2014/main" id="{D900C5CB-162C-B7A9-6B5D-D182096B87AE}"/>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bg1"/>
                </a:solidFill>
              </a:rPr>
              <a:t>PRIVILEGED &amp; CONFIDENTIAL</a:t>
            </a:r>
          </a:p>
        </p:txBody>
      </p:sp>
    </p:spTree>
    <p:extLst>
      <p:ext uri="{BB962C8B-B14F-4D97-AF65-F5344CB8AC3E}">
        <p14:creationId xmlns:p14="http://schemas.microsoft.com/office/powerpoint/2010/main" val="1103873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asvg="http://schemas.microsoft.com/office/drawing/2016/SVG/main"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Quotes Al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FAD3B6-5371-A744-B15B-3686A7182E05}"/>
              </a:ext>
            </a:extLst>
          </p:cNvPr>
          <p:cNvSpPr/>
          <p:nvPr userDrawn="1"/>
        </p:nvSpPr>
        <p:spPr>
          <a:xfrm rot="5400000">
            <a:off x="3934395" y="265176"/>
            <a:ext cx="4361310" cy="6057900"/>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mn-lt"/>
              <a:cs typeface="+mn-cs"/>
            </a:endParaRPr>
          </a:p>
        </p:txBody>
      </p:sp>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p:txBody>
          <a:bodyPr/>
          <a:lstStyle/>
          <a:p>
            <a:r>
              <a:rPr lang="en-US" dirty="0"/>
              <a:t>Click to edit title</a:t>
            </a:r>
          </a:p>
        </p:txBody>
      </p:sp>
      <p:sp>
        <p:nvSpPr>
          <p:cNvPr id="12" name="Text Placeholder 18">
            <a:extLst>
              <a:ext uri="{FF2B5EF4-FFF2-40B4-BE49-F238E27FC236}">
                <a16:creationId xmlns:a16="http://schemas.microsoft.com/office/drawing/2014/main" id="{A9EFCD07-99DB-C541-931B-C18E52E1BFC6}"/>
              </a:ext>
            </a:extLst>
          </p:cNvPr>
          <p:cNvSpPr>
            <a:spLocks noGrp="1"/>
          </p:cNvSpPr>
          <p:nvPr>
            <p:ph type="body" sz="quarter" idx="20" hasCustomPrompt="1"/>
          </p:nvPr>
        </p:nvSpPr>
        <p:spPr>
          <a:xfrm>
            <a:off x="342899" y="1669515"/>
            <a:ext cx="4114801" cy="3512108"/>
          </a:xfrm>
          <a:prstGeom prst="callout1">
            <a:avLst>
              <a:gd name="adj1" fmla="val 527"/>
              <a:gd name="adj2" fmla="val 100024"/>
              <a:gd name="adj3" fmla="val 441"/>
              <a:gd name="adj4" fmla="val -33"/>
            </a:avLst>
          </a:prstGeom>
          <a:solidFill>
            <a:schemeClr val="tx2">
              <a:lumMod val="75000"/>
            </a:schemeClr>
          </a:solidFill>
          <a:ln w="57150">
            <a:solidFill>
              <a:schemeClr val="accent2"/>
            </a:solidFill>
          </a:ln>
        </p:spPr>
        <p:txBody>
          <a:bodyPr wrap="square" lIns="182880" tIns="457200" rIns="182880" bIns="182880">
            <a:noAutofit/>
          </a:bodyPr>
          <a:lstStyle>
            <a:lvl1pPr algn="l">
              <a:lnSpc>
                <a:spcPct val="120000"/>
              </a:lnSpc>
              <a:spcAft>
                <a:spcPts val="1200"/>
              </a:spcAft>
              <a:defRPr sz="1400">
                <a:solidFill>
                  <a:schemeClr val="bg1"/>
                </a:solidFill>
                <a:latin typeface="+mj-lt"/>
              </a:defRPr>
            </a:lvl1pPr>
            <a:lvl2pPr marL="11113" marR="0" indent="0" algn="l" defTabSz="685800" rtl="0" eaLnBrk="1" fontAlgn="auto" latinLnBrk="0" hangingPunct="1">
              <a:lnSpc>
                <a:spcPct val="120000"/>
              </a:lnSpc>
              <a:spcBef>
                <a:spcPts val="0"/>
              </a:spcBef>
              <a:spcAft>
                <a:spcPts val="600"/>
              </a:spcAft>
              <a:buClr>
                <a:schemeClr val="accent2"/>
              </a:buClr>
              <a:buSzTx/>
              <a:buFontTx/>
              <a:buNone/>
              <a:tabLst/>
              <a:defRPr sz="950">
                <a:solidFill>
                  <a:schemeClr val="bg1"/>
                </a:solidFill>
                <a:latin typeface="+mj-lt"/>
              </a:defRPr>
            </a:lvl2pPr>
            <a:lvl3pPr marL="9525" indent="0" algn="l">
              <a:spcAft>
                <a:spcPts val="600"/>
              </a:spcAft>
              <a:buFontTx/>
              <a:buNone/>
              <a:tabLst/>
              <a:defRPr sz="700">
                <a:latin typeface="+mj-lt"/>
              </a:defRPr>
            </a:lvl3pPr>
            <a:lvl4pPr marL="9525" indent="0" algn="l">
              <a:spcAft>
                <a:spcPts val="600"/>
              </a:spcAft>
              <a:buFontTx/>
              <a:buNone/>
              <a:tabLst/>
              <a:defRPr sz="700">
                <a:latin typeface="+mj-lt"/>
              </a:defRPr>
            </a:lvl4pPr>
            <a:lvl5pPr marL="9525" indent="0" algn="l">
              <a:spcAft>
                <a:spcPts val="600"/>
              </a:spcAft>
              <a:buFontTx/>
              <a:buNone/>
              <a:tabLst/>
              <a:defRPr sz="700">
                <a:latin typeface="+mj-lt"/>
              </a:defRPr>
            </a:lvl5pPr>
          </a:lstStyle>
          <a:p>
            <a:pPr lvl="0"/>
            <a:r>
              <a:rPr lang="en-US" dirty="0"/>
              <a:t>Click to edit text</a:t>
            </a:r>
          </a:p>
          <a:p>
            <a:pPr lvl="1"/>
            <a:r>
              <a:rPr lang="en-US" dirty="0"/>
              <a:t>Click to edit text</a:t>
            </a:r>
          </a:p>
        </p:txBody>
      </p:sp>
      <p:sp>
        <p:nvSpPr>
          <p:cNvPr id="13" name="Text Placeholder 18">
            <a:extLst>
              <a:ext uri="{FF2B5EF4-FFF2-40B4-BE49-F238E27FC236}">
                <a16:creationId xmlns:a16="http://schemas.microsoft.com/office/drawing/2014/main" id="{DF84AE17-F2CC-A946-BAB8-71FC77F271D7}"/>
              </a:ext>
            </a:extLst>
          </p:cNvPr>
          <p:cNvSpPr>
            <a:spLocks noGrp="1"/>
          </p:cNvSpPr>
          <p:nvPr>
            <p:ph type="body" sz="quarter" idx="21" hasCustomPrompt="1"/>
          </p:nvPr>
        </p:nvSpPr>
        <p:spPr>
          <a:xfrm>
            <a:off x="4686301" y="1669515"/>
            <a:ext cx="4114801" cy="3512108"/>
          </a:xfrm>
          <a:prstGeom prst="callout1">
            <a:avLst>
              <a:gd name="adj1" fmla="val 527"/>
              <a:gd name="adj2" fmla="val 100024"/>
              <a:gd name="adj3" fmla="val 441"/>
              <a:gd name="adj4" fmla="val -33"/>
            </a:avLst>
          </a:prstGeom>
          <a:solidFill>
            <a:schemeClr val="tx2">
              <a:lumMod val="75000"/>
            </a:schemeClr>
          </a:solidFill>
          <a:ln w="57150">
            <a:solidFill>
              <a:schemeClr val="accent2"/>
            </a:solidFill>
          </a:ln>
        </p:spPr>
        <p:txBody>
          <a:bodyPr wrap="square" lIns="182880" tIns="457200" rIns="182880" bIns="182880">
            <a:noAutofit/>
          </a:bodyPr>
          <a:lstStyle>
            <a:lvl1pPr algn="l">
              <a:lnSpc>
                <a:spcPct val="120000"/>
              </a:lnSpc>
              <a:spcAft>
                <a:spcPts val="1200"/>
              </a:spcAft>
              <a:defRPr sz="1400">
                <a:solidFill>
                  <a:schemeClr val="bg1"/>
                </a:solidFill>
                <a:latin typeface="+mj-lt"/>
              </a:defRPr>
            </a:lvl1pPr>
            <a:lvl2pPr marL="11113" marR="0" indent="0" algn="l" defTabSz="685800" rtl="0" eaLnBrk="1" fontAlgn="auto" latinLnBrk="0" hangingPunct="1">
              <a:lnSpc>
                <a:spcPct val="120000"/>
              </a:lnSpc>
              <a:spcBef>
                <a:spcPts val="0"/>
              </a:spcBef>
              <a:spcAft>
                <a:spcPts val="600"/>
              </a:spcAft>
              <a:buClr>
                <a:schemeClr val="accent2"/>
              </a:buClr>
              <a:buSzTx/>
              <a:buFontTx/>
              <a:buNone/>
              <a:tabLst/>
              <a:defRPr sz="950">
                <a:solidFill>
                  <a:schemeClr val="bg1"/>
                </a:solidFill>
                <a:latin typeface="+mj-lt"/>
              </a:defRPr>
            </a:lvl2pPr>
            <a:lvl3pPr marL="9525" indent="0" algn="l">
              <a:spcAft>
                <a:spcPts val="600"/>
              </a:spcAft>
              <a:buFontTx/>
              <a:buNone/>
              <a:tabLst/>
              <a:defRPr sz="700">
                <a:latin typeface="+mj-lt"/>
              </a:defRPr>
            </a:lvl3pPr>
            <a:lvl4pPr marL="9525" indent="0" algn="l">
              <a:spcAft>
                <a:spcPts val="600"/>
              </a:spcAft>
              <a:buFontTx/>
              <a:buNone/>
              <a:tabLst/>
              <a:defRPr sz="700">
                <a:latin typeface="+mj-lt"/>
              </a:defRPr>
            </a:lvl4pPr>
            <a:lvl5pPr marL="9525" indent="0" algn="l">
              <a:spcAft>
                <a:spcPts val="600"/>
              </a:spcAft>
              <a:buFontTx/>
              <a:buNone/>
              <a:tabLst/>
              <a:defRPr sz="700">
                <a:latin typeface="+mj-lt"/>
              </a:defRPr>
            </a:lvl5pPr>
          </a:lstStyle>
          <a:p>
            <a:pPr lvl="0"/>
            <a:r>
              <a:rPr lang="en-US" dirty="0"/>
              <a:t>Click to edit text</a:t>
            </a:r>
          </a:p>
          <a:p>
            <a:pPr lvl="1"/>
            <a:r>
              <a:rPr lang="en-US" dirty="0"/>
              <a:t>Click to edit text</a:t>
            </a:r>
          </a:p>
        </p:txBody>
      </p:sp>
    </p:spTree>
    <p:extLst>
      <p:ext uri="{BB962C8B-B14F-4D97-AF65-F5344CB8AC3E}">
        <p14:creationId xmlns:p14="http://schemas.microsoft.com/office/powerpoint/2010/main" val="3846741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Quotes Al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93C24D7-2FD9-2E42-B3B2-601B469F44D4}"/>
              </a:ext>
            </a:extLst>
          </p:cNvPr>
          <p:cNvSpPr/>
          <p:nvPr userDrawn="1"/>
        </p:nvSpPr>
        <p:spPr>
          <a:xfrm rot="5400000">
            <a:off x="3589209" y="-80010"/>
            <a:ext cx="4361310" cy="6748272"/>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mn-lt"/>
              <a:cs typeface="+mn-cs"/>
            </a:endParaRPr>
          </a:p>
        </p:txBody>
      </p:sp>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p:txBody>
          <a:bodyPr/>
          <a:lstStyle/>
          <a:p>
            <a:r>
              <a:rPr lang="en-US" dirty="0"/>
              <a:t>Click to edit title</a:t>
            </a:r>
          </a:p>
        </p:txBody>
      </p:sp>
      <p:sp>
        <p:nvSpPr>
          <p:cNvPr id="14" name="Text Placeholder 18">
            <a:extLst>
              <a:ext uri="{FF2B5EF4-FFF2-40B4-BE49-F238E27FC236}">
                <a16:creationId xmlns:a16="http://schemas.microsoft.com/office/drawing/2014/main" id="{5C15DC9E-96E1-A44F-B527-3577C6DBCD04}"/>
              </a:ext>
            </a:extLst>
          </p:cNvPr>
          <p:cNvSpPr>
            <a:spLocks noGrp="1"/>
          </p:cNvSpPr>
          <p:nvPr>
            <p:ph type="body" sz="quarter" idx="21" hasCustomPrompt="1"/>
          </p:nvPr>
        </p:nvSpPr>
        <p:spPr>
          <a:xfrm>
            <a:off x="342899" y="1669515"/>
            <a:ext cx="2667001" cy="3512108"/>
          </a:xfrm>
          <a:prstGeom prst="callout1">
            <a:avLst>
              <a:gd name="adj1" fmla="val 527"/>
              <a:gd name="adj2" fmla="val 100024"/>
              <a:gd name="adj3" fmla="val 441"/>
              <a:gd name="adj4" fmla="val -33"/>
            </a:avLst>
          </a:prstGeom>
          <a:solidFill>
            <a:schemeClr val="tx2">
              <a:lumMod val="75000"/>
            </a:schemeClr>
          </a:solidFill>
          <a:ln w="57150">
            <a:solidFill>
              <a:schemeClr val="accent2"/>
            </a:solidFill>
          </a:ln>
        </p:spPr>
        <p:txBody>
          <a:bodyPr wrap="square" lIns="182880" tIns="457200" rIns="182880" bIns="182880">
            <a:noAutofit/>
          </a:bodyPr>
          <a:lstStyle>
            <a:lvl1pPr algn="l">
              <a:lnSpc>
                <a:spcPct val="120000"/>
              </a:lnSpc>
              <a:spcAft>
                <a:spcPts val="1200"/>
              </a:spcAft>
              <a:defRPr sz="1400">
                <a:solidFill>
                  <a:schemeClr val="bg1"/>
                </a:solidFill>
                <a:latin typeface="+mj-lt"/>
              </a:defRPr>
            </a:lvl1pPr>
            <a:lvl2pPr marL="11113" marR="0" indent="0" algn="l" defTabSz="685800" rtl="0" eaLnBrk="1" fontAlgn="auto" latinLnBrk="0" hangingPunct="1">
              <a:lnSpc>
                <a:spcPct val="120000"/>
              </a:lnSpc>
              <a:spcBef>
                <a:spcPts val="0"/>
              </a:spcBef>
              <a:spcAft>
                <a:spcPts val="600"/>
              </a:spcAft>
              <a:buClr>
                <a:schemeClr val="accent2"/>
              </a:buClr>
              <a:buSzTx/>
              <a:buFontTx/>
              <a:buNone/>
              <a:tabLst/>
              <a:defRPr sz="950">
                <a:solidFill>
                  <a:schemeClr val="bg1"/>
                </a:solidFill>
                <a:latin typeface="+mj-lt"/>
              </a:defRPr>
            </a:lvl2pPr>
            <a:lvl3pPr marL="9525" indent="0" algn="l">
              <a:spcAft>
                <a:spcPts val="600"/>
              </a:spcAft>
              <a:buFontTx/>
              <a:buNone/>
              <a:tabLst/>
              <a:defRPr sz="700">
                <a:latin typeface="+mj-lt"/>
              </a:defRPr>
            </a:lvl3pPr>
            <a:lvl4pPr marL="9525" indent="0" algn="l">
              <a:spcAft>
                <a:spcPts val="600"/>
              </a:spcAft>
              <a:buFontTx/>
              <a:buNone/>
              <a:tabLst/>
              <a:defRPr sz="700">
                <a:latin typeface="+mj-lt"/>
              </a:defRPr>
            </a:lvl4pPr>
            <a:lvl5pPr marL="9525" indent="0" algn="l">
              <a:spcAft>
                <a:spcPts val="600"/>
              </a:spcAft>
              <a:buFontTx/>
              <a:buNone/>
              <a:tabLst/>
              <a:defRPr sz="700">
                <a:latin typeface="+mj-lt"/>
              </a:defRPr>
            </a:lvl5pPr>
          </a:lstStyle>
          <a:p>
            <a:pPr lvl="0"/>
            <a:r>
              <a:rPr lang="en-US" dirty="0"/>
              <a:t>Click to edit text</a:t>
            </a:r>
          </a:p>
          <a:p>
            <a:pPr lvl="1"/>
            <a:r>
              <a:rPr lang="en-US" dirty="0"/>
              <a:t>Click to edit text</a:t>
            </a:r>
          </a:p>
        </p:txBody>
      </p:sp>
      <p:sp>
        <p:nvSpPr>
          <p:cNvPr id="16" name="Text Placeholder 18">
            <a:extLst>
              <a:ext uri="{FF2B5EF4-FFF2-40B4-BE49-F238E27FC236}">
                <a16:creationId xmlns:a16="http://schemas.microsoft.com/office/drawing/2014/main" id="{DA81454B-2941-F242-AFCB-8C0C5588D7C5}"/>
              </a:ext>
            </a:extLst>
          </p:cNvPr>
          <p:cNvSpPr>
            <a:spLocks noGrp="1"/>
          </p:cNvSpPr>
          <p:nvPr>
            <p:ph type="body" sz="quarter" idx="22" hasCustomPrompt="1"/>
          </p:nvPr>
        </p:nvSpPr>
        <p:spPr>
          <a:xfrm>
            <a:off x="6134097" y="1669515"/>
            <a:ext cx="2667001" cy="3512108"/>
          </a:xfrm>
          <a:prstGeom prst="callout1">
            <a:avLst>
              <a:gd name="adj1" fmla="val 527"/>
              <a:gd name="adj2" fmla="val 100024"/>
              <a:gd name="adj3" fmla="val 441"/>
              <a:gd name="adj4" fmla="val -33"/>
            </a:avLst>
          </a:prstGeom>
          <a:solidFill>
            <a:schemeClr val="tx2">
              <a:lumMod val="75000"/>
            </a:schemeClr>
          </a:solidFill>
          <a:ln w="57150">
            <a:solidFill>
              <a:schemeClr val="accent2"/>
            </a:solidFill>
          </a:ln>
        </p:spPr>
        <p:txBody>
          <a:bodyPr wrap="square" lIns="182880" tIns="457200" rIns="182880" bIns="182880">
            <a:noAutofit/>
          </a:bodyPr>
          <a:lstStyle>
            <a:lvl1pPr algn="l">
              <a:lnSpc>
                <a:spcPct val="120000"/>
              </a:lnSpc>
              <a:spcAft>
                <a:spcPts val="1200"/>
              </a:spcAft>
              <a:defRPr sz="1400">
                <a:solidFill>
                  <a:schemeClr val="bg1"/>
                </a:solidFill>
                <a:latin typeface="+mj-lt"/>
              </a:defRPr>
            </a:lvl1pPr>
            <a:lvl2pPr marL="11113" marR="0" indent="0" algn="l" defTabSz="685800" rtl="0" eaLnBrk="1" fontAlgn="auto" latinLnBrk="0" hangingPunct="1">
              <a:lnSpc>
                <a:spcPct val="120000"/>
              </a:lnSpc>
              <a:spcBef>
                <a:spcPts val="0"/>
              </a:spcBef>
              <a:spcAft>
                <a:spcPts val="600"/>
              </a:spcAft>
              <a:buClr>
                <a:schemeClr val="accent2"/>
              </a:buClr>
              <a:buSzTx/>
              <a:buFontTx/>
              <a:buNone/>
              <a:tabLst/>
              <a:defRPr sz="950">
                <a:solidFill>
                  <a:schemeClr val="bg1"/>
                </a:solidFill>
                <a:latin typeface="+mj-lt"/>
              </a:defRPr>
            </a:lvl2pPr>
            <a:lvl3pPr marL="9525" indent="0" algn="l">
              <a:spcAft>
                <a:spcPts val="600"/>
              </a:spcAft>
              <a:buFontTx/>
              <a:buNone/>
              <a:tabLst/>
              <a:defRPr sz="700">
                <a:latin typeface="+mj-lt"/>
              </a:defRPr>
            </a:lvl3pPr>
            <a:lvl4pPr marL="9525" indent="0" algn="l">
              <a:spcAft>
                <a:spcPts val="600"/>
              </a:spcAft>
              <a:buFontTx/>
              <a:buNone/>
              <a:tabLst/>
              <a:defRPr sz="700">
                <a:latin typeface="+mj-lt"/>
              </a:defRPr>
            </a:lvl4pPr>
            <a:lvl5pPr marL="9525" indent="0" algn="l">
              <a:spcAft>
                <a:spcPts val="600"/>
              </a:spcAft>
              <a:buFontTx/>
              <a:buNone/>
              <a:tabLst/>
              <a:defRPr sz="700">
                <a:latin typeface="+mj-lt"/>
              </a:defRPr>
            </a:lvl5pPr>
          </a:lstStyle>
          <a:p>
            <a:pPr lvl="0"/>
            <a:r>
              <a:rPr lang="en-US" dirty="0"/>
              <a:t>Click to edit text</a:t>
            </a:r>
          </a:p>
          <a:p>
            <a:pPr lvl="1"/>
            <a:r>
              <a:rPr lang="en-US" dirty="0"/>
              <a:t>Click to edit text</a:t>
            </a:r>
          </a:p>
        </p:txBody>
      </p:sp>
      <p:sp>
        <p:nvSpPr>
          <p:cNvPr id="17" name="Text Placeholder 18">
            <a:extLst>
              <a:ext uri="{FF2B5EF4-FFF2-40B4-BE49-F238E27FC236}">
                <a16:creationId xmlns:a16="http://schemas.microsoft.com/office/drawing/2014/main" id="{4143FC1B-46C3-6643-93BD-B0F32C8CCE87}"/>
              </a:ext>
            </a:extLst>
          </p:cNvPr>
          <p:cNvSpPr>
            <a:spLocks noGrp="1"/>
          </p:cNvSpPr>
          <p:nvPr>
            <p:ph type="body" sz="quarter" idx="23" hasCustomPrompt="1"/>
          </p:nvPr>
        </p:nvSpPr>
        <p:spPr>
          <a:xfrm>
            <a:off x="3238498" y="1669515"/>
            <a:ext cx="2667001" cy="3512108"/>
          </a:xfrm>
          <a:prstGeom prst="callout1">
            <a:avLst>
              <a:gd name="adj1" fmla="val 527"/>
              <a:gd name="adj2" fmla="val 100024"/>
              <a:gd name="adj3" fmla="val 441"/>
              <a:gd name="adj4" fmla="val -33"/>
            </a:avLst>
          </a:prstGeom>
          <a:solidFill>
            <a:schemeClr val="tx2">
              <a:lumMod val="75000"/>
            </a:schemeClr>
          </a:solidFill>
          <a:ln w="57150">
            <a:solidFill>
              <a:schemeClr val="accent2"/>
            </a:solidFill>
          </a:ln>
        </p:spPr>
        <p:txBody>
          <a:bodyPr wrap="square" lIns="182880" tIns="457200" rIns="182880" bIns="182880">
            <a:noAutofit/>
          </a:bodyPr>
          <a:lstStyle>
            <a:lvl1pPr algn="l">
              <a:lnSpc>
                <a:spcPct val="120000"/>
              </a:lnSpc>
              <a:spcAft>
                <a:spcPts val="1200"/>
              </a:spcAft>
              <a:defRPr sz="1400">
                <a:solidFill>
                  <a:schemeClr val="bg1"/>
                </a:solidFill>
                <a:latin typeface="+mj-lt"/>
              </a:defRPr>
            </a:lvl1pPr>
            <a:lvl2pPr marL="11113" marR="0" indent="0" algn="l" defTabSz="685800" rtl="0" eaLnBrk="1" fontAlgn="auto" latinLnBrk="0" hangingPunct="1">
              <a:lnSpc>
                <a:spcPct val="120000"/>
              </a:lnSpc>
              <a:spcBef>
                <a:spcPts val="0"/>
              </a:spcBef>
              <a:spcAft>
                <a:spcPts val="600"/>
              </a:spcAft>
              <a:buClr>
                <a:schemeClr val="accent2"/>
              </a:buClr>
              <a:buSzTx/>
              <a:buFontTx/>
              <a:buNone/>
              <a:tabLst/>
              <a:defRPr sz="950">
                <a:solidFill>
                  <a:schemeClr val="bg1"/>
                </a:solidFill>
                <a:latin typeface="+mj-lt"/>
              </a:defRPr>
            </a:lvl2pPr>
            <a:lvl3pPr marL="9525" indent="0" algn="l">
              <a:spcAft>
                <a:spcPts val="600"/>
              </a:spcAft>
              <a:buFontTx/>
              <a:buNone/>
              <a:tabLst/>
              <a:defRPr sz="700">
                <a:latin typeface="+mj-lt"/>
              </a:defRPr>
            </a:lvl3pPr>
            <a:lvl4pPr marL="9525" indent="0" algn="l">
              <a:spcAft>
                <a:spcPts val="600"/>
              </a:spcAft>
              <a:buFontTx/>
              <a:buNone/>
              <a:tabLst/>
              <a:defRPr sz="700">
                <a:latin typeface="+mj-lt"/>
              </a:defRPr>
            </a:lvl4pPr>
            <a:lvl5pPr marL="9525" indent="0" algn="l">
              <a:spcAft>
                <a:spcPts val="600"/>
              </a:spcAft>
              <a:buFontTx/>
              <a:buNone/>
              <a:tabLst/>
              <a:defRPr sz="700">
                <a:latin typeface="+mj-lt"/>
              </a:defRPr>
            </a:lvl5pPr>
          </a:lstStyle>
          <a:p>
            <a:pPr lvl="0"/>
            <a:r>
              <a:rPr lang="en-US" dirty="0"/>
              <a:t>Click to edit text</a:t>
            </a:r>
          </a:p>
          <a:p>
            <a:pPr lvl="1"/>
            <a:r>
              <a:rPr lang="en-US" dirty="0"/>
              <a:t>Click to edit text</a:t>
            </a:r>
          </a:p>
        </p:txBody>
      </p:sp>
    </p:spTree>
    <p:extLst>
      <p:ext uri="{BB962C8B-B14F-4D97-AF65-F5344CB8AC3E}">
        <p14:creationId xmlns:p14="http://schemas.microsoft.com/office/powerpoint/2010/main" val="1261244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DD3313D-210D-804D-9985-18A3007CECCF}"/>
              </a:ext>
            </a:extLst>
          </p:cNvPr>
          <p:cNvSpPr>
            <a:spLocks noGrp="1"/>
          </p:cNvSpPr>
          <p:nvPr>
            <p:ph type="pic" sz="quarter" idx="13" hasCustomPrompt="1"/>
          </p:nvPr>
        </p:nvSpPr>
        <p:spPr>
          <a:xfrm>
            <a:off x="0" y="0"/>
            <a:ext cx="9144000" cy="6858000"/>
          </a:xfrm>
          <a:prstGeom prst="rect">
            <a:avLst/>
          </a:prstGeom>
          <a:solidFill>
            <a:schemeClr val="bg2"/>
          </a:solidFill>
        </p:spPr>
        <p:txBody>
          <a:bodyPr lIns="0" rIns="0" bIns="54864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p>
        </p:txBody>
      </p:sp>
      <p:pic>
        <p:nvPicPr>
          <p:cNvPr id="9" name="Graphic 8">
            <a:extLst>
              <a:ext uri="{FF2B5EF4-FFF2-40B4-BE49-F238E27FC236}">
                <a16:creationId xmlns:a16="http://schemas.microsoft.com/office/drawing/2014/main" id="{0B3C90D9-1C7A-0DAE-0970-D32BA84E049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900" y="6509808"/>
            <a:ext cx="513834" cy="195342"/>
          </a:xfrm>
          <a:prstGeom prst="rect">
            <a:avLst/>
          </a:prstGeom>
        </p:spPr>
      </p:pic>
      <p:sp>
        <p:nvSpPr>
          <p:cNvPr id="10" name="Footer Placeholder 2">
            <a:extLst>
              <a:ext uri="{FF2B5EF4-FFF2-40B4-BE49-F238E27FC236}">
                <a16:creationId xmlns:a16="http://schemas.microsoft.com/office/drawing/2014/main" id="{8CBDBD7E-13F2-9A7A-1ED6-C7E6B6CB6510}"/>
              </a:ext>
            </a:extLst>
          </p:cNvPr>
          <p:cNvSpPr txBox="1">
            <a:spLocks/>
          </p:cNvSpPr>
          <p:nvPr userDrawn="1"/>
        </p:nvSpPr>
        <p:spPr>
          <a:xfrm>
            <a:off x="3840480" y="6561986"/>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
        <p:nvSpPr>
          <p:cNvPr id="11" name="TextBox 10">
            <a:extLst>
              <a:ext uri="{FF2B5EF4-FFF2-40B4-BE49-F238E27FC236}">
                <a16:creationId xmlns:a16="http://schemas.microsoft.com/office/drawing/2014/main" id="{013E1AF2-CA51-01C7-4AF2-61EC85F18D8B}"/>
              </a:ext>
            </a:extLst>
          </p:cNvPr>
          <p:cNvSpPr txBox="1"/>
          <p:nvPr userDrawn="1"/>
        </p:nvSpPr>
        <p:spPr>
          <a:xfrm>
            <a:off x="8687096" y="6515100"/>
            <a:ext cx="252279" cy="190050"/>
          </a:xfrm>
          <a:prstGeom prst="rect">
            <a:avLst/>
          </a:prstGeom>
        </p:spPr>
        <p:txBody>
          <a:bodyPr vert="horz" wrap="square" lIns="0" tIns="0" rIns="0" bIns="0" rtlCol="0" anchor="b" anchorCtr="0">
            <a:noAutofit/>
          </a:bodyPr>
          <a:lstStyle>
            <a:defPPr>
              <a:defRPr lang="en-US"/>
            </a:defPPr>
            <a:lvl1pPr algn="ctr">
              <a:lnSpc>
                <a:spcPct val="90000"/>
              </a:lnSpc>
              <a:defRPr sz="800" b="1">
                <a:solidFill>
                  <a:schemeClr val="bg1"/>
                </a:solidFill>
                <a:latin typeface="+mj-lt"/>
              </a:defRPr>
            </a:lvl1pPr>
          </a:lstStyle>
          <a:p>
            <a:pPr lvl="0" algn="r"/>
            <a:fld id="{BCC42A65-162B-4C19-9F18-3978A0AF7D25}" type="slidenum">
              <a:rPr lang="en-US" smtClean="0">
                <a:solidFill>
                  <a:schemeClr val="accent2"/>
                </a:solidFill>
              </a:rPr>
              <a:pPr lvl="0" algn="r"/>
              <a:t>‹#›</a:t>
            </a:fld>
            <a:endParaRPr lang="en-US" dirty="0">
              <a:solidFill>
                <a:schemeClr val="accent2"/>
              </a:solidFill>
            </a:endParaRPr>
          </a:p>
        </p:txBody>
      </p:sp>
    </p:spTree>
    <p:extLst>
      <p:ext uri="{BB962C8B-B14F-4D97-AF65-F5344CB8AC3E}">
        <p14:creationId xmlns:p14="http://schemas.microsoft.com/office/powerpoint/2010/main" val="1844486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asvg="http://schemas.microsoft.com/office/drawing/2016/SVG/main"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Image Quote 1 (Dar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DD3313D-210D-804D-9985-18A3007CECCF}"/>
              </a:ext>
            </a:extLst>
          </p:cNvPr>
          <p:cNvSpPr>
            <a:spLocks noGrp="1"/>
          </p:cNvSpPr>
          <p:nvPr>
            <p:ph type="pic" sz="quarter" idx="13" hasCustomPrompt="1"/>
          </p:nvPr>
        </p:nvSpPr>
        <p:spPr>
          <a:xfrm>
            <a:off x="0" y="0"/>
            <a:ext cx="9144000" cy="6858000"/>
          </a:xfrm>
          <a:prstGeom prst="rect">
            <a:avLst/>
          </a:prstGeom>
          <a:solidFill>
            <a:schemeClr val="bg2"/>
          </a:solidFill>
        </p:spPr>
        <p:txBody>
          <a:bodyPr lIns="2103120" rIns="0" bIns="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p>
        </p:txBody>
      </p:sp>
      <p:sp>
        <p:nvSpPr>
          <p:cNvPr id="9" name="Text Placeholder 8">
            <a:extLst>
              <a:ext uri="{FF2B5EF4-FFF2-40B4-BE49-F238E27FC236}">
                <a16:creationId xmlns:a16="http://schemas.microsoft.com/office/drawing/2014/main" id="{C675CEC9-5DD7-D546-B5C6-92C03B46539C}"/>
              </a:ext>
            </a:extLst>
          </p:cNvPr>
          <p:cNvSpPr>
            <a:spLocks noGrp="1"/>
          </p:cNvSpPr>
          <p:nvPr>
            <p:ph type="body" sz="quarter" idx="14" hasCustomPrompt="1"/>
          </p:nvPr>
        </p:nvSpPr>
        <p:spPr>
          <a:xfrm>
            <a:off x="342900" y="0"/>
            <a:ext cx="4343400" cy="4215384"/>
          </a:xfrm>
          <a:prstGeom prst="rect">
            <a:avLst/>
          </a:prstGeom>
          <a:solidFill>
            <a:schemeClr val="tx1">
              <a:alpha val="80000"/>
            </a:schemeClr>
          </a:solidFill>
        </p:spPr>
        <p:txBody>
          <a:bodyPr lIns="320040" tIns="2286000" rIns="274320" bIns="365760" anchor="b" anchorCtr="0"/>
          <a:lstStyle>
            <a:lvl1pPr>
              <a:spcAft>
                <a:spcPts val="1200"/>
              </a:spcAft>
              <a:defRPr sz="1600">
                <a:solidFill>
                  <a:schemeClr val="bg1"/>
                </a:solidFill>
                <a:latin typeface="+mj-lt"/>
              </a:defRPr>
            </a:lvl1pPr>
            <a:lvl2pPr marL="11113" indent="0">
              <a:spcAft>
                <a:spcPts val="600"/>
              </a:spcAft>
              <a:buNone/>
              <a:tabLst/>
              <a:defRPr sz="1050">
                <a:solidFill>
                  <a:schemeClr val="bg1"/>
                </a:solidFill>
                <a:latin typeface="+mj-lt"/>
              </a:defRPr>
            </a:lvl2pPr>
            <a:lvl3pPr marL="9525" marR="0" indent="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None/>
              <a:tabLst/>
              <a:defRPr sz="900">
                <a:solidFill>
                  <a:schemeClr val="bg1"/>
                </a:solidFill>
                <a:latin typeface="+mj-lt"/>
              </a:defRPr>
            </a:lvl3pPr>
            <a:lvl4pPr marL="9525" marR="0" indent="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None/>
              <a:tabLst/>
              <a:defRPr sz="900">
                <a:solidFill>
                  <a:schemeClr val="bg1"/>
                </a:solidFill>
                <a:latin typeface="+mj-lt"/>
              </a:defRPr>
            </a:lvl4pPr>
            <a:lvl5pPr marL="9525" marR="0" indent="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None/>
              <a:tabLst/>
              <a:defRPr sz="900">
                <a:solidFill>
                  <a:schemeClr val="bg1"/>
                </a:solidFill>
                <a:latin typeface="+mj-lt"/>
              </a:defRPr>
            </a:lvl5pPr>
          </a:lstStyle>
          <a:p>
            <a:pPr lvl="0"/>
            <a:r>
              <a:rPr lang="en-US" dirty="0"/>
              <a:t>Click to edit text</a:t>
            </a:r>
          </a:p>
          <a:p>
            <a:pPr lvl="1"/>
            <a:r>
              <a:rPr lang="en-US" dirty="0"/>
              <a:t>Click to edit text</a:t>
            </a:r>
          </a:p>
          <a:p>
            <a:pPr lvl="2"/>
            <a:endParaRPr lang="en-US" dirty="0"/>
          </a:p>
        </p:txBody>
      </p:sp>
      <p:pic>
        <p:nvPicPr>
          <p:cNvPr id="10" name="Graphic 9">
            <a:extLst>
              <a:ext uri="{FF2B5EF4-FFF2-40B4-BE49-F238E27FC236}">
                <a16:creationId xmlns:a16="http://schemas.microsoft.com/office/drawing/2014/main" id="{4DA63151-EC01-F92A-A564-3E709C1D1D6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900" y="6509808"/>
            <a:ext cx="513834" cy="195342"/>
          </a:xfrm>
          <a:prstGeom prst="rect">
            <a:avLst/>
          </a:prstGeom>
        </p:spPr>
      </p:pic>
      <p:sp>
        <p:nvSpPr>
          <p:cNvPr id="11" name="Footer Placeholder 2">
            <a:extLst>
              <a:ext uri="{FF2B5EF4-FFF2-40B4-BE49-F238E27FC236}">
                <a16:creationId xmlns:a16="http://schemas.microsoft.com/office/drawing/2014/main" id="{1366E560-A2AF-DA51-60A3-712971C958DA}"/>
              </a:ext>
            </a:extLst>
          </p:cNvPr>
          <p:cNvSpPr txBox="1">
            <a:spLocks/>
          </p:cNvSpPr>
          <p:nvPr userDrawn="1"/>
        </p:nvSpPr>
        <p:spPr>
          <a:xfrm>
            <a:off x="3840480" y="6561986"/>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
        <p:nvSpPr>
          <p:cNvPr id="12" name="TextBox 11">
            <a:extLst>
              <a:ext uri="{FF2B5EF4-FFF2-40B4-BE49-F238E27FC236}">
                <a16:creationId xmlns:a16="http://schemas.microsoft.com/office/drawing/2014/main" id="{EBF8B795-105F-92E4-100C-72AD8FE74E19}"/>
              </a:ext>
            </a:extLst>
          </p:cNvPr>
          <p:cNvSpPr txBox="1"/>
          <p:nvPr userDrawn="1"/>
        </p:nvSpPr>
        <p:spPr>
          <a:xfrm>
            <a:off x="8687096" y="6515100"/>
            <a:ext cx="252279" cy="190050"/>
          </a:xfrm>
          <a:prstGeom prst="rect">
            <a:avLst/>
          </a:prstGeom>
        </p:spPr>
        <p:txBody>
          <a:bodyPr vert="horz" wrap="square" lIns="0" tIns="0" rIns="0" bIns="0" rtlCol="0" anchor="b" anchorCtr="0">
            <a:noAutofit/>
          </a:bodyPr>
          <a:lstStyle>
            <a:defPPr>
              <a:defRPr lang="en-US"/>
            </a:defPPr>
            <a:lvl1pPr algn="ctr">
              <a:lnSpc>
                <a:spcPct val="90000"/>
              </a:lnSpc>
              <a:defRPr sz="800" b="1">
                <a:solidFill>
                  <a:schemeClr val="bg1"/>
                </a:solidFill>
                <a:latin typeface="+mj-lt"/>
              </a:defRPr>
            </a:lvl1pPr>
          </a:lstStyle>
          <a:p>
            <a:pPr lvl="0" algn="r"/>
            <a:fld id="{BCC42A65-162B-4C19-9F18-3978A0AF7D25}" type="slidenum">
              <a:rPr lang="en-US" smtClean="0">
                <a:solidFill>
                  <a:schemeClr val="accent2"/>
                </a:solidFill>
              </a:rPr>
              <a:pPr lvl="0" algn="r"/>
              <a:t>‹#›</a:t>
            </a:fld>
            <a:endParaRPr lang="en-US" dirty="0">
              <a:solidFill>
                <a:schemeClr val="accent2"/>
              </a:solidFill>
            </a:endParaRPr>
          </a:p>
        </p:txBody>
      </p:sp>
    </p:spTree>
    <p:extLst>
      <p:ext uri="{BB962C8B-B14F-4D97-AF65-F5344CB8AC3E}">
        <p14:creationId xmlns:p14="http://schemas.microsoft.com/office/powerpoint/2010/main" val="3596934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asvg="http://schemas.microsoft.com/office/drawing/2016/SVG/main"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Image Quote 2 (Dar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DD3313D-210D-804D-9985-18A3007CECCF}"/>
              </a:ext>
            </a:extLst>
          </p:cNvPr>
          <p:cNvSpPr>
            <a:spLocks noGrp="1"/>
          </p:cNvSpPr>
          <p:nvPr>
            <p:ph type="pic" sz="quarter" idx="13" hasCustomPrompt="1"/>
          </p:nvPr>
        </p:nvSpPr>
        <p:spPr>
          <a:xfrm>
            <a:off x="0" y="0"/>
            <a:ext cx="9144000" cy="6858000"/>
          </a:xfrm>
          <a:prstGeom prst="rect">
            <a:avLst/>
          </a:prstGeom>
          <a:solidFill>
            <a:schemeClr val="bg2"/>
          </a:solidFill>
        </p:spPr>
        <p:txBody>
          <a:bodyPr lIns="2103120" rIns="0" bIns="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9" name="Text Placeholder 8">
            <a:extLst>
              <a:ext uri="{FF2B5EF4-FFF2-40B4-BE49-F238E27FC236}">
                <a16:creationId xmlns:a16="http://schemas.microsoft.com/office/drawing/2014/main" id="{C675CEC9-5DD7-D546-B5C6-92C03B46539C}"/>
              </a:ext>
            </a:extLst>
          </p:cNvPr>
          <p:cNvSpPr>
            <a:spLocks noGrp="1"/>
          </p:cNvSpPr>
          <p:nvPr>
            <p:ph type="body" sz="quarter" idx="14" hasCustomPrompt="1"/>
          </p:nvPr>
        </p:nvSpPr>
        <p:spPr>
          <a:xfrm>
            <a:off x="0" y="2654622"/>
            <a:ext cx="4091215" cy="1548757"/>
          </a:xfrm>
          <a:prstGeom prst="callout1">
            <a:avLst>
              <a:gd name="adj1" fmla="val -414"/>
              <a:gd name="adj2" fmla="val 99948"/>
              <a:gd name="adj3" fmla="val -163"/>
              <a:gd name="adj4" fmla="val -8"/>
            </a:avLst>
          </a:prstGeom>
          <a:solidFill>
            <a:schemeClr val="tx1">
              <a:alpha val="80000"/>
            </a:schemeClr>
          </a:solidFill>
          <a:ln w="44450">
            <a:solidFill>
              <a:schemeClr val="accent2"/>
            </a:solidFill>
          </a:ln>
        </p:spPr>
        <p:txBody>
          <a:bodyPr lIns="338328" tIns="640080" rIns="274320" bIns="274320" anchor="ctr" anchorCtr="0">
            <a:spAutoFit/>
          </a:bodyPr>
          <a:lstStyle>
            <a:lvl1pPr>
              <a:spcAft>
                <a:spcPts val="1200"/>
              </a:spcAft>
              <a:defRPr sz="1600">
                <a:solidFill>
                  <a:schemeClr val="bg1"/>
                </a:solidFill>
                <a:latin typeface="+mj-lt"/>
              </a:defRPr>
            </a:lvl1pPr>
            <a:lvl2pPr marL="11113" indent="0">
              <a:spcAft>
                <a:spcPts val="600"/>
              </a:spcAft>
              <a:buNone/>
              <a:tabLst/>
              <a:defRPr sz="1050">
                <a:solidFill>
                  <a:schemeClr val="bg1"/>
                </a:solidFill>
                <a:latin typeface="+mj-lt"/>
              </a:defRPr>
            </a:lvl2pPr>
            <a:lvl3pPr marL="9525" marR="0" indent="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None/>
              <a:tabLst/>
              <a:defRPr sz="700">
                <a:solidFill>
                  <a:schemeClr val="bg1"/>
                </a:solidFill>
                <a:latin typeface="+mj-lt"/>
              </a:defRPr>
            </a:lvl3pPr>
            <a:lvl4pPr marL="9525" marR="0" indent="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None/>
              <a:tabLst/>
              <a:defRPr sz="700">
                <a:solidFill>
                  <a:schemeClr val="bg1"/>
                </a:solidFill>
                <a:latin typeface="+mj-lt"/>
              </a:defRPr>
            </a:lvl4pPr>
            <a:lvl5pPr marL="9525" marR="0" indent="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None/>
              <a:tabLst/>
              <a:defRPr sz="700">
                <a:solidFill>
                  <a:schemeClr val="bg1"/>
                </a:solidFill>
                <a:latin typeface="+mj-lt"/>
              </a:defRPr>
            </a:lvl5pPr>
          </a:lstStyle>
          <a:p>
            <a:pPr lvl="0"/>
            <a:r>
              <a:rPr lang="en-US" dirty="0"/>
              <a:t>Click to edit text</a:t>
            </a:r>
          </a:p>
          <a:p>
            <a:pPr lvl="1"/>
            <a:r>
              <a:rPr lang="en-US" dirty="0"/>
              <a:t>Click to edit text</a:t>
            </a:r>
          </a:p>
        </p:txBody>
      </p:sp>
      <p:pic>
        <p:nvPicPr>
          <p:cNvPr id="2" name="Graphic 1">
            <a:extLst>
              <a:ext uri="{FF2B5EF4-FFF2-40B4-BE49-F238E27FC236}">
                <a16:creationId xmlns:a16="http://schemas.microsoft.com/office/drawing/2014/main" id="{FC02BA8D-04C8-6591-E605-AD654512188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900" y="6509808"/>
            <a:ext cx="513834" cy="195342"/>
          </a:xfrm>
          <a:prstGeom prst="rect">
            <a:avLst/>
          </a:prstGeom>
        </p:spPr>
      </p:pic>
      <p:sp>
        <p:nvSpPr>
          <p:cNvPr id="6" name="Footer Placeholder 2">
            <a:extLst>
              <a:ext uri="{FF2B5EF4-FFF2-40B4-BE49-F238E27FC236}">
                <a16:creationId xmlns:a16="http://schemas.microsoft.com/office/drawing/2014/main" id="{11CC43EA-42F1-0FDB-812E-65BE0C088C8D}"/>
              </a:ext>
            </a:extLst>
          </p:cNvPr>
          <p:cNvSpPr txBox="1">
            <a:spLocks/>
          </p:cNvSpPr>
          <p:nvPr userDrawn="1"/>
        </p:nvSpPr>
        <p:spPr>
          <a:xfrm>
            <a:off x="3840480" y="6561986"/>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
        <p:nvSpPr>
          <p:cNvPr id="8" name="TextBox 7">
            <a:extLst>
              <a:ext uri="{FF2B5EF4-FFF2-40B4-BE49-F238E27FC236}">
                <a16:creationId xmlns:a16="http://schemas.microsoft.com/office/drawing/2014/main" id="{C488C0D6-E0CD-F815-5D30-E4FC8364BF7A}"/>
              </a:ext>
            </a:extLst>
          </p:cNvPr>
          <p:cNvSpPr txBox="1"/>
          <p:nvPr userDrawn="1"/>
        </p:nvSpPr>
        <p:spPr>
          <a:xfrm>
            <a:off x="8687096" y="6515100"/>
            <a:ext cx="252279" cy="190050"/>
          </a:xfrm>
          <a:prstGeom prst="rect">
            <a:avLst/>
          </a:prstGeom>
        </p:spPr>
        <p:txBody>
          <a:bodyPr vert="horz" wrap="square" lIns="0" tIns="0" rIns="0" bIns="0" rtlCol="0" anchor="b" anchorCtr="0">
            <a:noAutofit/>
          </a:bodyPr>
          <a:lstStyle>
            <a:defPPr>
              <a:defRPr lang="en-US"/>
            </a:defPPr>
            <a:lvl1pPr algn="ctr">
              <a:lnSpc>
                <a:spcPct val="90000"/>
              </a:lnSpc>
              <a:defRPr sz="800" b="1">
                <a:solidFill>
                  <a:schemeClr val="bg1"/>
                </a:solidFill>
                <a:latin typeface="+mj-lt"/>
              </a:defRPr>
            </a:lvl1pPr>
          </a:lstStyle>
          <a:p>
            <a:pPr lvl="0" algn="r"/>
            <a:fld id="{BCC42A65-162B-4C19-9F18-3978A0AF7D25}" type="slidenum">
              <a:rPr lang="en-US" smtClean="0">
                <a:solidFill>
                  <a:schemeClr val="accent2"/>
                </a:solidFill>
              </a:rPr>
              <a:pPr lvl="0" algn="r"/>
              <a:t>‹#›</a:t>
            </a:fld>
            <a:endParaRPr lang="en-US" dirty="0">
              <a:solidFill>
                <a:schemeClr val="accent2"/>
              </a:solidFill>
            </a:endParaRPr>
          </a:p>
        </p:txBody>
      </p:sp>
    </p:spTree>
    <p:extLst>
      <p:ext uri="{BB962C8B-B14F-4D97-AF65-F5344CB8AC3E}">
        <p14:creationId xmlns:p14="http://schemas.microsoft.com/office/powerpoint/2010/main" val="4159087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asvg="http://schemas.microsoft.com/office/drawing/2016/SVG/main"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p:txBody>
          <a:bodyPr/>
          <a:lstStyle/>
          <a:p>
            <a:r>
              <a:rPr lang="en-US" dirty="0"/>
              <a:t>Click to edit title</a:t>
            </a:r>
          </a:p>
        </p:txBody>
      </p:sp>
      <p:sp>
        <p:nvSpPr>
          <p:cNvPr id="10" name="Picture Placeholder 9">
            <a:extLst>
              <a:ext uri="{FF2B5EF4-FFF2-40B4-BE49-F238E27FC236}">
                <a16:creationId xmlns:a16="http://schemas.microsoft.com/office/drawing/2014/main" id="{562B93CE-FFDD-334E-B77D-829F02D1BB29}"/>
              </a:ext>
            </a:extLst>
          </p:cNvPr>
          <p:cNvSpPr>
            <a:spLocks noGrp="1" noChangeAspect="1"/>
          </p:cNvSpPr>
          <p:nvPr>
            <p:ph type="pic" sz="quarter" idx="14" hasCustomPrompt="1"/>
          </p:nvPr>
        </p:nvSpPr>
        <p:spPr>
          <a:xfrm>
            <a:off x="3238498" y="1545336"/>
            <a:ext cx="2667003" cy="1657357"/>
          </a:xfrm>
          <a:custGeom>
            <a:avLst/>
            <a:gdLst>
              <a:gd name="connsiteX0" fmla="*/ 0 w 2667003"/>
              <a:gd name="connsiteY0" fmla="*/ 0 h 1858237"/>
              <a:gd name="connsiteX1" fmla="*/ 2667003 w 2667003"/>
              <a:gd name="connsiteY1" fmla="*/ 0 h 1858237"/>
              <a:gd name="connsiteX2" fmla="*/ 2667003 w 2667003"/>
              <a:gd name="connsiteY2" fmla="*/ 1694053 h 1858237"/>
              <a:gd name="connsiteX3" fmla="*/ 1525909 w 2667003"/>
              <a:gd name="connsiteY3" fmla="*/ 1694053 h 1858237"/>
              <a:gd name="connsiteX4" fmla="*/ 1333609 w 2667003"/>
              <a:gd name="connsiteY4" fmla="*/ 1858237 h 1858237"/>
              <a:gd name="connsiteX5" fmla="*/ 1333393 w 2667003"/>
              <a:gd name="connsiteY5" fmla="*/ 1858237 h 1858237"/>
              <a:gd name="connsiteX6" fmla="*/ 1141093 w 2667003"/>
              <a:gd name="connsiteY6" fmla="*/ 1694053 h 1858237"/>
              <a:gd name="connsiteX7" fmla="*/ 0 w 2667003"/>
              <a:gd name="connsiteY7" fmla="*/ 1694053 h 1858237"/>
              <a:gd name="connsiteX0" fmla="*/ 0 w 2667003"/>
              <a:gd name="connsiteY0" fmla="*/ 0 h 1858237"/>
              <a:gd name="connsiteX1" fmla="*/ 2667003 w 2667003"/>
              <a:gd name="connsiteY1" fmla="*/ 0 h 1858237"/>
              <a:gd name="connsiteX2" fmla="*/ 2667003 w 2667003"/>
              <a:gd name="connsiteY2" fmla="*/ 1694053 h 1858237"/>
              <a:gd name="connsiteX3" fmla="*/ 1525909 w 2667003"/>
              <a:gd name="connsiteY3" fmla="*/ 1694053 h 1858237"/>
              <a:gd name="connsiteX4" fmla="*/ 1333609 w 2667003"/>
              <a:gd name="connsiteY4" fmla="*/ 1858237 h 1858237"/>
              <a:gd name="connsiteX5" fmla="*/ 1141093 w 2667003"/>
              <a:gd name="connsiteY5" fmla="*/ 1694053 h 1858237"/>
              <a:gd name="connsiteX6" fmla="*/ 0 w 2667003"/>
              <a:gd name="connsiteY6" fmla="*/ 1694053 h 1858237"/>
              <a:gd name="connsiteX7" fmla="*/ 0 w 2667003"/>
              <a:gd name="connsiteY7" fmla="*/ 0 h 1858237"/>
              <a:gd name="connsiteX0" fmla="*/ 0 w 2667003"/>
              <a:gd name="connsiteY0" fmla="*/ 0 h 1858237"/>
              <a:gd name="connsiteX1" fmla="*/ 2667003 w 2667003"/>
              <a:gd name="connsiteY1" fmla="*/ 0 h 1858237"/>
              <a:gd name="connsiteX2" fmla="*/ 2667003 w 2667003"/>
              <a:gd name="connsiteY2" fmla="*/ 1694053 h 1858237"/>
              <a:gd name="connsiteX3" fmla="*/ 1525909 w 2667003"/>
              <a:gd name="connsiteY3" fmla="*/ 1694053 h 1858237"/>
              <a:gd name="connsiteX4" fmla="*/ 1333609 w 2667003"/>
              <a:gd name="connsiteY4" fmla="*/ 1858237 h 1858237"/>
              <a:gd name="connsiteX5" fmla="*/ 0 w 2667003"/>
              <a:gd name="connsiteY5" fmla="*/ 1694053 h 1858237"/>
              <a:gd name="connsiteX6" fmla="*/ 0 w 2667003"/>
              <a:gd name="connsiteY6" fmla="*/ 0 h 1858237"/>
              <a:gd name="connsiteX0" fmla="*/ 0 w 2667003"/>
              <a:gd name="connsiteY0" fmla="*/ 0 h 1694053"/>
              <a:gd name="connsiteX1" fmla="*/ 2667003 w 2667003"/>
              <a:gd name="connsiteY1" fmla="*/ 0 h 1694053"/>
              <a:gd name="connsiteX2" fmla="*/ 2667003 w 2667003"/>
              <a:gd name="connsiteY2" fmla="*/ 1694053 h 1694053"/>
              <a:gd name="connsiteX3" fmla="*/ 1525909 w 2667003"/>
              <a:gd name="connsiteY3" fmla="*/ 1694053 h 1694053"/>
              <a:gd name="connsiteX4" fmla="*/ 0 w 2667003"/>
              <a:gd name="connsiteY4" fmla="*/ 1694053 h 1694053"/>
              <a:gd name="connsiteX5" fmla="*/ 0 w 2667003"/>
              <a:gd name="connsiteY5" fmla="*/ 0 h 1694053"/>
              <a:gd name="connsiteX0" fmla="*/ 0 w 2667003"/>
              <a:gd name="connsiteY0" fmla="*/ 0 h 1694053"/>
              <a:gd name="connsiteX1" fmla="*/ 2667003 w 2667003"/>
              <a:gd name="connsiteY1" fmla="*/ 0 h 1694053"/>
              <a:gd name="connsiteX2" fmla="*/ 2667003 w 2667003"/>
              <a:gd name="connsiteY2" fmla="*/ 1694053 h 1694053"/>
              <a:gd name="connsiteX3" fmla="*/ 0 w 2667003"/>
              <a:gd name="connsiteY3" fmla="*/ 1694053 h 1694053"/>
              <a:gd name="connsiteX4" fmla="*/ 0 w 2667003"/>
              <a:gd name="connsiteY4" fmla="*/ 0 h 169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3" h="1694053">
                <a:moveTo>
                  <a:pt x="0" y="0"/>
                </a:moveTo>
                <a:lnTo>
                  <a:pt x="2667003" y="0"/>
                </a:lnTo>
                <a:lnTo>
                  <a:pt x="2667003" y="1694053"/>
                </a:lnTo>
                <a:lnTo>
                  <a:pt x="0" y="1694053"/>
                </a:lnTo>
                <a:lnTo>
                  <a:pt x="0" y="0"/>
                </a:lnTo>
                <a:close/>
              </a:path>
            </a:pathLst>
          </a:custGeom>
          <a:solidFill>
            <a:schemeClr val="bg1"/>
          </a:solidFill>
        </p:spPr>
        <p:txBody>
          <a:bodyPr wrap="square" bIns="91440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11" name="Picture Placeholder 10">
            <a:extLst>
              <a:ext uri="{FF2B5EF4-FFF2-40B4-BE49-F238E27FC236}">
                <a16:creationId xmlns:a16="http://schemas.microsoft.com/office/drawing/2014/main" id="{BEB2CC95-A7D7-CC45-9180-E94176F5D212}"/>
              </a:ext>
            </a:extLst>
          </p:cNvPr>
          <p:cNvSpPr>
            <a:spLocks noGrp="1" noChangeAspect="1"/>
          </p:cNvSpPr>
          <p:nvPr>
            <p:ph type="pic" sz="quarter" idx="15" hasCustomPrompt="1"/>
          </p:nvPr>
        </p:nvSpPr>
        <p:spPr>
          <a:xfrm>
            <a:off x="6134097" y="1545336"/>
            <a:ext cx="2667003" cy="1657357"/>
          </a:xfrm>
          <a:custGeom>
            <a:avLst/>
            <a:gdLst>
              <a:gd name="connsiteX0" fmla="*/ 0 w 2667003"/>
              <a:gd name="connsiteY0" fmla="*/ 0 h 1858237"/>
              <a:gd name="connsiteX1" fmla="*/ 2667003 w 2667003"/>
              <a:gd name="connsiteY1" fmla="*/ 0 h 1858237"/>
              <a:gd name="connsiteX2" fmla="*/ 2667003 w 2667003"/>
              <a:gd name="connsiteY2" fmla="*/ 1694053 h 1858237"/>
              <a:gd name="connsiteX3" fmla="*/ 1525909 w 2667003"/>
              <a:gd name="connsiteY3" fmla="*/ 1694053 h 1858237"/>
              <a:gd name="connsiteX4" fmla="*/ 1333609 w 2667003"/>
              <a:gd name="connsiteY4" fmla="*/ 1858237 h 1858237"/>
              <a:gd name="connsiteX5" fmla="*/ 1333393 w 2667003"/>
              <a:gd name="connsiteY5" fmla="*/ 1858237 h 1858237"/>
              <a:gd name="connsiteX6" fmla="*/ 1141093 w 2667003"/>
              <a:gd name="connsiteY6" fmla="*/ 1694053 h 1858237"/>
              <a:gd name="connsiteX7" fmla="*/ 0 w 2667003"/>
              <a:gd name="connsiteY7" fmla="*/ 1694053 h 1858237"/>
              <a:gd name="connsiteX0" fmla="*/ 0 w 2667003"/>
              <a:gd name="connsiteY0" fmla="*/ 0 h 1858237"/>
              <a:gd name="connsiteX1" fmla="*/ 2667003 w 2667003"/>
              <a:gd name="connsiteY1" fmla="*/ 0 h 1858237"/>
              <a:gd name="connsiteX2" fmla="*/ 2667003 w 2667003"/>
              <a:gd name="connsiteY2" fmla="*/ 1694053 h 1858237"/>
              <a:gd name="connsiteX3" fmla="*/ 1525909 w 2667003"/>
              <a:gd name="connsiteY3" fmla="*/ 1694053 h 1858237"/>
              <a:gd name="connsiteX4" fmla="*/ 1333609 w 2667003"/>
              <a:gd name="connsiteY4" fmla="*/ 1858237 h 1858237"/>
              <a:gd name="connsiteX5" fmla="*/ 1333393 w 2667003"/>
              <a:gd name="connsiteY5" fmla="*/ 1858237 h 1858237"/>
              <a:gd name="connsiteX6" fmla="*/ 0 w 2667003"/>
              <a:gd name="connsiteY6" fmla="*/ 1694053 h 1858237"/>
              <a:gd name="connsiteX7" fmla="*/ 0 w 2667003"/>
              <a:gd name="connsiteY7" fmla="*/ 0 h 1858237"/>
              <a:gd name="connsiteX0" fmla="*/ 0 w 2667003"/>
              <a:gd name="connsiteY0" fmla="*/ 0 h 1858237"/>
              <a:gd name="connsiteX1" fmla="*/ 2667003 w 2667003"/>
              <a:gd name="connsiteY1" fmla="*/ 0 h 1858237"/>
              <a:gd name="connsiteX2" fmla="*/ 2667003 w 2667003"/>
              <a:gd name="connsiteY2" fmla="*/ 1694053 h 1858237"/>
              <a:gd name="connsiteX3" fmla="*/ 1525909 w 2667003"/>
              <a:gd name="connsiteY3" fmla="*/ 1694053 h 1858237"/>
              <a:gd name="connsiteX4" fmla="*/ 1333609 w 2667003"/>
              <a:gd name="connsiteY4" fmla="*/ 1858237 h 1858237"/>
              <a:gd name="connsiteX5" fmla="*/ 0 w 2667003"/>
              <a:gd name="connsiteY5" fmla="*/ 1694053 h 1858237"/>
              <a:gd name="connsiteX6" fmla="*/ 0 w 2667003"/>
              <a:gd name="connsiteY6" fmla="*/ 0 h 1858237"/>
              <a:gd name="connsiteX0" fmla="*/ 0 w 2667003"/>
              <a:gd name="connsiteY0" fmla="*/ 0 h 1694053"/>
              <a:gd name="connsiteX1" fmla="*/ 2667003 w 2667003"/>
              <a:gd name="connsiteY1" fmla="*/ 0 h 1694053"/>
              <a:gd name="connsiteX2" fmla="*/ 2667003 w 2667003"/>
              <a:gd name="connsiteY2" fmla="*/ 1694053 h 1694053"/>
              <a:gd name="connsiteX3" fmla="*/ 1525909 w 2667003"/>
              <a:gd name="connsiteY3" fmla="*/ 1694053 h 1694053"/>
              <a:gd name="connsiteX4" fmla="*/ 0 w 2667003"/>
              <a:gd name="connsiteY4" fmla="*/ 1694053 h 1694053"/>
              <a:gd name="connsiteX5" fmla="*/ 0 w 2667003"/>
              <a:gd name="connsiteY5" fmla="*/ 0 h 1694053"/>
              <a:gd name="connsiteX0" fmla="*/ 0 w 2667003"/>
              <a:gd name="connsiteY0" fmla="*/ 0 h 1694053"/>
              <a:gd name="connsiteX1" fmla="*/ 2667003 w 2667003"/>
              <a:gd name="connsiteY1" fmla="*/ 0 h 1694053"/>
              <a:gd name="connsiteX2" fmla="*/ 2667003 w 2667003"/>
              <a:gd name="connsiteY2" fmla="*/ 1694053 h 1694053"/>
              <a:gd name="connsiteX3" fmla="*/ 0 w 2667003"/>
              <a:gd name="connsiteY3" fmla="*/ 1694053 h 1694053"/>
              <a:gd name="connsiteX4" fmla="*/ 0 w 2667003"/>
              <a:gd name="connsiteY4" fmla="*/ 0 h 169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3" h="1694053">
                <a:moveTo>
                  <a:pt x="0" y="0"/>
                </a:moveTo>
                <a:lnTo>
                  <a:pt x="2667003" y="0"/>
                </a:lnTo>
                <a:lnTo>
                  <a:pt x="2667003" y="1694053"/>
                </a:lnTo>
                <a:lnTo>
                  <a:pt x="0" y="1694053"/>
                </a:lnTo>
                <a:lnTo>
                  <a:pt x="0" y="0"/>
                </a:lnTo>
                <a:close/>
              </a:path>
            </a:pathLst>
          </a:custGeom>
          <a:solidFill>
            <a:schemeClr val="bg1"/>
          </a:solidFill>
        </p:spPr>
        <p:txBody>
          <a:bodyPr wrap="square" bIns="91440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25" name="Picture Placeholder 24">
            <a:extLst>
              <a:ext uri="{FF2B5EF4-FFF2-40B4-BE49-F238E27FC236}">
                <a16:creationId xmlns:a16="http://schemas.microsoft.com/office/drawing/2014/main" id="{887B70D4-0CDD-BD44-B634-C5F8ED1AB1CD}"/>
              </a:ext>
            </a:extLst>
          </p:cNvPr>
          <p:cNvSpPr>
            <a:spLocks noGrp="1" noChangeAspect="1"/>
          </p:cNvSpPr>
          <p:nvPr>
            <p:ph type="pic" sz="quarter" idx="20" hasCustomPrompt="1"/>
          </p:nvPr>
        </p:nvSpPr>
        <p:spPr>
          <a:xfrm>
            <a:off x="342899" y="1545336"/>
            <a:ext cx="2667003" cy="1657357"/>
          </a:xfrm>
          <a:custGeom>
            <a:avLst/>
            <a:gdLst>
              <a:gd name="connsiteX0" fmla="*/ 0 w 2667003"/>
              <a:gd name="connsiteY0" fmla="*/ 0 h 1858237"/>
              <a:gd name="connsiteX1" fmla="*/ 2667003 w 2667003"/>
              <a:gd name="connsiteY1" fmla="*/ 0 h 1858237"/>
              <a:gd name="connsiteX2" fmla="*/ 2667003 w 2667003"/>
              <a:gd name="connsiteY2" fmla="*/ 1694053 h 1858237"/>
              <a:gd name="connsiteX3" fmla="*/ 1525909 w 2667003"/>
              <a:gd name="connsiteY3" fmla="*/ 1694053 h 1858237"/>
              <a:gd name="connsiteX4" fmla="*/ 1333609 w 2667003"/>
              <a:gd name="connsiteY4" fmla="*/ 1858237 h 1858237"/>
              <a:gd name="connsiteX5" fmla="*/ 1333393 w 2667003"/>
              <a:gd name="connsiteY5" fmla="*/ 1858237 h 1858237"/>
              <a:gd name="connsiteX6" fmla="*/ 1141093 w 2667003"/>
              <a:gd name="connsiteY6" fmla="*/ 1694053 h 1858237"/>
              <a:gd name="connsiteX7" fmla="*/ 0 w 2667003"/>
              <a:gd name="connsiteY7" fmla="*/ 1694053 h 1858237"/>
              <a:gd name="connsiteX0" fmla="*/ 0 w 2667003"/>
              <a:gd name="connsiteY0" fmla="*/ 0 h 1858237"/>
              <a:gd name="connsiteX1" fmla="*/ 2667003 w 2667003"/>
              <a:gd name="connsiteY1" fmla="*/ 0 h 1858237"/>
              <a:gd name="connsiteX2" fmla="*/ 2667003 w 2667003"/>
              <a:gd name="connsiteY2" fmla="*/ 1694053 h 1858237"/>
              <a:gd name="connsiteX3" fmla="*/ 1525909 w 2667003"/>
              <a:gd name="connsiteY3" fmla="*/ 1694053 h 1858237"/>
              <a:gd name="connsiteX4" fmla="*/ 1333609 w 2667003"/>
              <a:gd name="connsiteY4" fmla="*/ 1858237 h 1858237"/>
              <a:gd name="connsiteX5" fmla="*/ 1141093 w 2667003"/>
              <a:gd name="connsiteY5" fmla="*/ 1694053 h 1858237"/>
              <a:gd name="connsiteX6" fmla="*/ 0 w 2667003"/>
              <a:gd name="connsiteY6" fmla="*/ 1694053 h 1858237"/>
              <a:gd name="connsiteX7" fmla="*/ 0 w 2667003"/>
              <a:gd name="connsiteY7" fmla="*/ 0 h 1858237"/>
              <a:gd name="connsiteX0" fmla="*/ 0 w 2667003"/>
              <a:gd name="connsiteY0" fmla="*/ 0 h 1858237"/>
              <a:gd name="connsiteX1" fmla="*/ 2667003 w 2667003"/>
              <a:gd name="connsiteY1" fmla="*/ 0 h 1858237"/>
              <a:gd name="connsiteX2" fmla="*/ 2667003 w 2667003"/>
              <a:gd name="connsiteY2" fmla="*/ 1694053 h 1858237"/>
              <a:gd name="connsiteX3" fmla="*/ 1525909 w 2667003"/>
              <a:gd name="connsiteY3" fmla="*/ 1694053 h 1858237"/>
              <a:gd name="connsiteX4" fmla="*/ 1333609 w 2667003"/>
              <a:gd name="connsiteY4" fmla="*/ 1858237 h 1858237"/>
              <a:gd name="connsiteX5" fmla="*/ 0 w 2667003"/>
              <a:gd name="connsiteY5" fmla="*/ 1694053 h 1858237"/>
              <a:gd name="connsiteX6" fmla="*/ 0 w 2667003"/>
              <a:gd name="connsiteY6" fmla="*/ 0 h 1858237"/>
              <a:gd name="connsiteX0" fmla="*/ 0 w 2667003"/>
              <a:gd name="connsiteY0" fmla="*/ 0 h 1694053"/>
              <a:gd name="connsiteX1" fmla="*/ 2667003 w 2667003"/>
              <a:gd name="connsiteY1" fmla="*/ 0 h 1694053"/>
              <a:gd name="connsiteX2" fmla="*/ 2667003 w 2667003"/>
              <a:gd name="connsiteY2" fmla="*/ 1694053 h 1694053"/>
              <a:gd name="connsiteX3" fmla="*/ 1525909 w 2667003"/>
              <a:gd name="connsiteY3" fmla="*/ 1694053 h 1694053"/>
              <a:gd name="connsiteX4" fmla="*/ 0 w 2667003"/>
              <a:gd name="connsiteY4" fmla="*/ 1694053 h 1694053"/>
              <a:gd name="connsiteX5" fmla="*/ 0 w 2667003"/>
              <a:gd name="connsiteY5" fmla="*/ 0 h 1694053"/>
              <a:gd name="connsiteX0" fmla="*/ 0 w 2667003"/>
              <a:gd name="connsiteY0" fmla="*/ 0 h 1694053"/>
              <a:gd name="connsiteX1" fmla="*/ 2667003 w 2667003"/>
              <a:gd name="connsiteY1" fmla="*/ 0 h 1694053"/>
              <a:gd name="connsiteX2" fmla="*/ 2667003 w 2667003"/>
              <a:gd name="connsiteY2" fmla="*/ 1694053 h 1694053"/>
              <a:gd name="connsiteX3" fmla="*/ 0 w 2667003"/>
              <a:gd name="connsiteY3" fmla="*/ 1694053 h 1694053"/>
              <a:gd name="connsiteX4" fmla="*/ 0 w 2667003"/>
              <a:gd name="connsiteY4" fmla="*/ 0 h 169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3" h="1694053">
                <a:moveTo>
                  <a:pt x="0" y="0"/>
                </a:moveTo>
                <a:lnTo>
                  <a:pt x="2667003" y="0"/>
                </a:lnTo>
                <a:lnTo>
                  <a:pt x="2667003" y="1694053"/>
                </a:lnTo>
                <a:lnTo>
                  <a:pt x="0" y="1694053"/>
                </a:lnTo>
                <a:lnTo>
                  <a:pt x="0" y="0"/>
                </a:lnTo>
                <a:close/>
              </a:path>
            </a:pathLst>
          </a:custGeom>
          <a:solidFill>
            <a:schemeClr val="bg1"/>
          </a:solidFill>
        </p:spPr>
        <p:txBody>
          <a:bodyPr wrap="square" bIns="91440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15" name="Text Placeholder 7">
            <a:extLst>
              <a:ext uri="{FF2B5EF4-FFF2-40B4-BE49-F238E27FC236}">
                <a16:creationId xmlns:a16="http://schemas.microsoft.com/office/drawing/2014/main" id="{667950AC-5C09-3D47-A8A4-5C975D585FA1}"/>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cxnSp>
        <p:nvCxnSpPr>
          <p:cNvPr id="9" name="Straight Connector 8">
            <a:extLst>
              <a:ext uri="{FF2B5EF4-FFF2-40B4-BE49-F238E27FC236}">
                <a16:creationId xmlns:a16="http://schemas.microsoft.com/office/drawing/2014/main" id="{CC284B16-BF1E-894B-96A8-B3196D859454}"/>
              </a:ext>
            </a:extLst>
          </p:cNvPr>
          <p:cNvCxnSpPr>
            <a:cxnSpLocks/>
          </p:cNvCxnSpPr>
          <p:nvPr userDrawn="1"/>
        </p:nvCxnSpPr>
        <p:spPr>
          <a:xfrm>
            <a:off x="368808" y="1523888"/>
            <a:ext cx="2615184" cy="0"/>
          </a:xfrm>
          <a:prstGeom prst="line">
            <a:avLst/>
          </a:prstGeom>
          <a:ln w="57150" cap="sq">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72478590-572B-9843-B3A3-FDEF2066B633}"/>
              </a:ext>
            </a:extLst>
          </p:cNvPr>
          <p:cNvCxnSpPr>
            <a:cxnSpLocks/>
          </p:cNvCxnSpPr>
          <p:nvPr userDrawn="1"/>
        </p:nvCxnSpPr>
        <p:spPr>
          <a:xfrm>
            <a:off x="3264407" y="1523888"/>
            <a:ext cx="2615184" cy="0"/>
          </a:xfrm>
          <a:prstGeom prst="line">
            <a:avLst/>
          </a:prstGeom>
          <a:ln w="57150" cap="sq">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190F9A6-FB4B-FD49-8F78-367316B7CF6F}"/>
              </a:ext>
            </a:extLst>
          </p:cNvPr>
          <p:cNvCxnSpPr>
            <a:cxnSpLocks/>
          </p:cNvCxnSpPr>
          <p:nvPr userDrawn="1"/>
        </p:nvCxnSpPr>
        <p:spPr>
          <a:xfrm>
            <a:off x="6160006" y="1523888"/>
            <a:ext cx="2615184" cy="0"/>
          </a:xfrm>
          <a:prstGeom prst="line">
            <a:avLst/>
          </a:prstGeom>
          <a:ln w="57150" cap="sq">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8">
            <a:extLst>
              <a:ext uri="{FF2B5EF4-FFF2-40B4-BE49-F238E27FC236}">
                <a16:creationId xmlns:a16="http://schemas.microsoft.com/office/drawing/2014/main" id="{8E2BBEF0-8B40-0448-A77F-01EE7F84242B}"/>
              </a:ext>
            </a:extLst>
          </p:cNvPr>
          <p:cNvSpPr>
            <a:spLocks noGrp="1"/>
          </p:cNvSpPr>
          <p:nvPr>
            <p:ph type="body" sz="quarter" idx="16" hasCustomPrompt="1"/>
          </p:nvPr>
        </p:nvSpPr>
        <p:spPr>
          <a:xfrm>
            <a:off x="342899" y="3196223"/>
            <a:ext cx="2667001" cy="2537954"/>
          </a:xfrm>
          <a:custGeom>
            <a:avLst/>
            <a:gdLst>
              <a:gd name="connsiteX0" fmla="*/ 0 w 2667001"/>
              <a:gd name="connsiteY0" fmla="*/ 0 h 3006725"/>
              <a:gd name="connsiteX1" fmla="*/ 1145506 w 2667001"/>
              <a:gd name="connsiteY1" fmla="*/ 0 h 3006725"/>
              <a:gd name="connsiteX2" fmla="*/ 1331867 w 2667001"/>
              <a:gd name="connsiteY2" fmla="*/ 158932 h 3006725"/>
              <a:gd name="connsiteX3" fmla="*/ 1332083 w 2667001"/>
              <a:gd name="connsiteY3" fmla="*/ 158932 h 3006725"/>
              <a:gd name="connsiteX4" fmla="*/ 1518445 w 2667001"/>
              <a:gd name="connsiteY4" fmla="*/ 0 h 3006725"/>
              <a:gd name="connsiteX5" fmla="*/ 2667001 w 2667001"/>
              <a:gd name="connsiteY5" fmla="*/ 0 h 3006725"/>
              <a:gd name="connsiteX6" fmla="*/ 2667001 w 2667001"/>
              <a:gd name="connsiteY6" fmla="*/ 3006725 h 3006725"/>
              <a:gd name="connsiteX7" fmla="*/ 0 w 2667001"/>
              <a:gd name="connsiteY7" fmla="*/ 3006725 h 3006725"/>
              <a:gd name="connsiteX0" fmla="*/ 0 w 2667001"/>
              <a:gd name="connsiteY0" fmla="*/ 0 h 3006725"/>
              <a:gd name="connsiteX1" fmla="*/ 1145506 w 2667001"/>
              <a:gd name="connsiteY1" fmla="*/ 0 h 3006725"/>
              <a:gd name="connsiteX2" fmla="*/ 1331867 w 2667001"/>
              <a:gd name="connsiteY2" fmla="*/ 158932 h 3006725"/>
              <a:gd name="connsiteX3" fmla="*/ 1518445 w 2667001"/>
              <a:gd name="connsiteY3" fmla="*/ 0 h 3006725"/>
              <a:gd name="connsiteX4" fmla="*/ 2667001 w 2667001"/>
              <a:gd name="connsiteY4" fmla="*/ 0 h 3006725"/>
              <a:gd name="connsiteX5" fmla="*/ 2667001 w 2667001"/>
              <a:gd name="connsiteY5" fmla="*/ 3006725 h 3006725"/>
              <a:gd name="connsiteX6" fmla="*/ 0 w 2667001"/>
              <a:gd name="connsiteY6" fmla="*/ 3006725 h 3006725"/>
              <a:gd name="connsiteX7" fmla="*/ 0 w 2667001"/>
              <a:gd name="connsiteY7" fmla="*/ 0 h 3006725"/>
              <a:gd name="connsiteX0" fmla="*/ 0 w 2667001"/>
              <a:gd name="connsiteY0" fmla="*/ 0 h 3006725"/>
              <a:gd name="connsiteX1" fmla="*/ 1331867 w 2667001"/>
              <a:gd name="connsiteY1" fmla="*/ 158932 h 3006725"/>
              <a:gd name="connsiteX2" fmla="*/ 1518445 w 2667001"/>
              <a:gd name="connsiteY2" fmla="*/ 0 h 3006725"/>
              <a:gd name="connsiteX3" fmla="*/ 2667001 w 2667001"/>
              <a:gd name="connsiteY3" fmla="*/ 0 h 3006725"/>
              <a:gd name="connsiteX4" fmla="*/ 2667001 w 2667001"/>
              <a:gd name="connsiteY4" fmla="*/ 3006725 h 3006725"/>
              <a:gd name="connsiteX5" fmla="*/ 0 w 2667001"/>
              <a:gd name="connsiteY5" fmla="*/ 3006725 h 3006725"/>
              <a:gd name="connsiteX6" fmla="*/ 0 w 2667001"/>
              <a:gd name="connsiteY6" fmla="*/ 0 h 3006725"/>
              <a:gd name="connsiteX0" fmla="*/ 0 w 2667001"/>
              <a:gd name="connsiteY0" fmla="*/ 0 h 3006725"/>
              <a:gd name="connsiteX1" fmla="*/ 1518445 w 2667001"/>
              <a:gd name="connsiteY1" fmla="*/ 0 h 3006725"/>
              <a:gd name="connsiteX2" fmla="*/ 2667001 w 2667001"/>
              <a:gd name="connsiteY2" fmla="*/ 0 h 3006725"/>
              <a:gd name="connsiteX3" fmla="*/ 2667001 w 2667001"/>
              <a:gd name="connsiteY3" fmla="*/ 3006725 h 3006725"/>
              <a:gd name="connsiteX4" fmla="*/ 0 w 2667001"/>
              <a:gd name="connsiteY4" fmla="*/ 3006725 h 3006725"/>
              <a:gd name="connsiteX5" fmla="*/ 0 w 2667001"/>
              <a:gd name="connsiteY5" fmla="*/ 0 h 3006725"/>
              <a:gd name="connsiteX0" fmla="*/ 0 w 2667001"/>
              <a:gd name="connsiteY0" fmla="*/ 0 h 3006725"/>
              <a:gd name="connsiteX1" fmla="*/ 2667001 w 2667001"/>
              <a:gd name="connsiteY1" fmla="*/ 0 h 3006725"/>
              <a:gd name="connsiteX2" fmla="*/ 2667001 w 2667001"/>
              <a:gd name="connsiteY2" fmla="*/ 3006725 h 3006725"/>
              <a:gd name="connsiteX3" fmla="*/ 0 w 2667001"/>
              <a:gd name="connsiteY3" fmla="*/ 3006725 h 3006725"/>
              <a:gd name="connsiteX4" fmla="*/ 0 w 2667001"/>
              <a:gd name="connsiteY4" fmla="*/ 0 h 300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1" h="3006725">
                <a:moveTo>
                  <a:pt x="0" y="0"/>
                </a:moveTo>
                <a:lnTo>
                  <a:pt x="2667001" y="0"/>
                </a:lnTo>
                <a:lnTo>
                  <a:pt x="2667001" y="3006725"/>
                </a:lnTo>
                <a:lnTo>
                  <a:pt x="0" y="3006725"/>
                </a:lnTo>
                <a:lnTo>
                  <a:pt x="0" y="0"/>
                </a:lnTo>
                <a:close/>
              </a:path>
            </a:pathLst>
          </a:custGeom>
          <a:solidFill>
            <a:schemeClr val="bg2"/>
          </a:solidFill>
        </p:spPr>
        <p:txBody>
          <a:bodyPr wrap="square" lIns="182880" tIns="228600" rIns="182880" bIns="182880">
            <a:noAutofit/>
          </a:bodyPr>
          <a:lstStyle>
            <a:lvl1pPr algn="l">
              <a:lnSpc>
                <a:spcPct val="95000"/>
              </a:lnSpc>
              <a:spcAft>
                <a:spcPts val="800"/>
              </a:spcAft>
              <a:defRPr sz="1400">
                <a:solidFill>
                  <a:schemeClr val="accent2"/>
                </a:solidFill>
                <a:latin typeface="+mj-lt"/>
              </a:defRPr>
            </a:lvl1pPr>
            <a:lvl2pPr marL="11113" indent="0" algn="l">
              <a:spcAft>
                <a:spcPts val="600"/>
              </a:spcAft>
              <a:buNone/>
              <a:tabLst/>
              <a:defRPr sz="950">
                <a:solidFill>
                  <a:schemeClr val="tx1"/>
                </a:solidFill>
              </a:defRPr>
            </a:lvl2pPr>
            <a:lvl3pPr marL="206375" marR="0" indent="-14605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Char char="•"/>
              <a:tabLst/>
              <a:defRPr sz="800"/>
            </a:lvl3pPr>
            <a:lvl4pPr marL="206375" marR="0" indent="-14605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Char char="•"/>
              <a:tabLst/>
              <a:defRPr sz="800"/>
            </a:lvl4pPr>
            <a:lvl5pPr marL="206375" marR="0" indent="-14605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Char char="•"/>
              <a:tabLst/>
              <a:defRPr sz="800"/>
            </a:lvl5pPr>
          </a:lstStyle>
          <a:p>
            <a:pPr lvl="0"/>
            <a:r>
              <a:rPr lang="en-US" dirty="0"/>
              <a:t>Click to edit text</a:t>
            </a:r>
          </a:p>
          <a:p>
            <a:pPr lvl="1"/>
            <a:r>
              <a:rPr lang="en-US" dirty="0"/>
              <a:t>Click to edit text</a:t>
            </a:r>
          </a:p>
        </p:txBody>
      </p:sp>
      <p:sp>
        <p:nvSpPr>
          <p:cNvPr id="24" name="Text Placeholder 18">
            <a:extLst>
              <a:ext uri="{FF2B5EF4-FFF2-40B4-BE49-F238E27FC236}">
                <a16:creationId xmlns:a16="http://schemas.microsoft.com/office/drawing/2014/main" id="{BC1CE7D1-74EF-404D-9851-2DC3558D2EBA}"/>
              </a:ext>
            </a:extLst>
          </p:cNvPr>
          <p:cNvSpPr>
            <a:spLocks noGrp="1"/>
          </p:cNvSpPr>
          <p:nvPr>
            <p:ph type="body" sz="quarter" idx="23" hasCustomPrompt="1"/>
          </p:nvPr>
        </p:nvSpPr>
        <p:spPr>
          <a:xfrm>
            <a:off x="3238498" y="3196223"/>
            <a:ext cx="2667001" cy="2537954"/>
          </a:xfrm>
          <a:custGeom>
            <a:avLst/>
            <a:gdLst>
              <a:gd name="connsiteX0" fmla="*/ 0 w 2667001"/>
              <a:gd name="connsiteY0" fmla="*/ 0 h 3006725"/>
              <a:gd name="connsiteX1" fmla="*/ 1145506 w 2667001"/>
              <a:gd name="connsiteY1" fmla="*/ 0 h 3006725"/>
              <a:gd name="connsiteX2" fmla="*/ 1331867 w 2667001"/>
              <a:gd name="connsiteY2" fmla="*/ 158932 h 3006725"/>
              <a:gd name="connsiteX3" fmla="*/ 1332083 w 2667001"/>
              <a:gd name="connsiteY3" fmla="*/ 158932 h 3006725"/>
              <a:gd name="connsiteX4" fmla="*/ 1518445 w 2667001"/>
              <a:gd name="connsiteY4" fmla="*/ 0 h 3006725"/>
              <a:gd name="connsiteX5" fmla="*/ 2667001 w 2667001"/>
              <a:gd name="connsiteY5" fmla="*/ 0 h 3006725"/>
              <a:gd name="connsiteX6" fmla="*/ 2667001 w 2667001"/>
              <a:gd name="connsiteY6" fmla="*/ 3006725 h 3006725"/>
              <a:gd name="connsiteX7" fmla="*/ 0 w 2667001"/>
              <a:gd name="connsiteY7" fmla="*/ 3006725 h 3006725"/>
              <a:gd name="connsiteX0" fmla="*/ 0 w 2667001"/>
              <a:gd name="connsiteY0" fmla="*/ 0 h 3006725"/>
              <a:gd name="connsiteX1" fmla="*/ 1145506 w 2667001"/>
              <a:gd name="connsiteY1" fmla="*/ 0 h 3006725"/>
              <a:gd name="connsiteX2" fmla="*/ 1331867 w 2667001"/>
              <a:gd name="connsiteY2" fmla="*/ 158932 h 3006725"/>
              <a:gd name="connsiteX3" fmla="*/ 1518445 w 2667001"/>
              <a:gd name="connsiteY3" fmla="*/ 0 h 3006725"/>
              <a:gd name="connsiteX4" fmla="*/ 2667001 w 2667001"/>
              <a:gd name="connsiteY4" fmla="*/ 0 h 3006725"/>
              <a:gd name="connsiteX5" fmla="*/ 2667001 w 2667001"/>
              <a:gd name="connsiteY5" fmla="*/ 3006725 h 3006725"/>
              <a:gd name="connsiteX6" fmla="*/ 0 w 2667001"/>
              <a:gd name="connsiteY6" fmla="*/ 3006725 h 3006725"/>
              <a:gd name="connsiteX7" fmla="*/ 0 w 2667001"/>
              <a:gd name="connsiteY7" fmla="*/ 0 h 3006725"/>
              <a:gd name="connsiteX0" fmla="*/ 0 w 2667001"/>
              <a:gd name="connsiteY0" fmla="*/ 0 h 3006725"/>
              <a:gd name="connsiteX1" fmla="*/ 1331867 w 2667001"/>
              <a:gd name="connsiteY1" fmla="*/ 158932 h 3006725"/>
              <a:gd name="connsiteX2" fmla="*/ 1518445 w 2667001"/>
              <a:gd name="connsiteY2" fmla="*/ 0 h 3006725"/>
              <a:gd name="connsiteX3" fmla="*/ 2667001 w 2667001"/>
              <a:gd name="connsiteY3" fmla="*/ 0 h 3006725"/>
              <a:gd name="connsiteX4" fmla="*/ 2667001 w 2667001"/>
              <a:gd name="connsiteY4" fmla="*/ 3006725 h 3006725"/>
              <a:gd name="connsiteX5" fmla="*/ 0 w 2667001"/>
              <a:gd name="connsiteY5" fmla="*/ 3006725 h 3006725"/>
              <a:gd name="connsiteX6" fmla="*/ 0 w 2667001"/>
              <a:gd name="connsiteY6" fmla="*/ 0 h 3006725"/>
              <a:gd name="connsiteX0" fmla="*/ 0 w 2667001"/>
              <a:gd name="connsiteY0" fmla="*/ 0 h 3006725"/>
              <a:gd name="connsiteX1" fmla="*/ 1518445 w 2667001"/>
              <a:gd name="connsiteY1" fmla="*/ 0 h 3006725"/>
              <a:gd name="connsiteX2" fmla="*/ 2667001 w 2667001"/>
              <a:gd name="connsiteY2" fmla="*/ 0 h 3006725"/>
              <a:gd name="connsiteX3" fmla="*/ 2667001 w 2667001"/>
              <a:gd name="connsiteY3" fmla="*/ 3006725 h 3006725"/>
              <a:gd name="connsiteX4" fmla="*/ 0 w 2667001"/>
              <a:gd name="connsiteY4" fmla="*/ 3006725 h 3006725"/>
              <a:gd name="connsiteX5" fmla="*/ 0 w 2667001"/>
              <a:gd name="connsiteY5" fmla="*/ 0 h 3006725"/>
              <a:gd name="connsiteX0" fmla="*/ 0 w 2667001"/>
              <a:gd name="connsiteY0" fmla="*/ 0 h 3006725"/>
              <a:gd name="connsiteX1" fmla="*/ 2667001 w 2667001"/>
              <a:gd name="connsiteY1" fmla="*/ 0 h 3006725"/>
              <a:gd name="connsiteX2" fmla="*/ 2667001 w 2667001"/>
              <a:gd name="connsiteY2" fmla="*/ 3006725 h 3006725"/>
              <a:gd name="connsiteX3" fmla="*/ 0 w 2667001"/>
              <a:gd name="connsiteY3" fmla="*/ 3006725 h 3006725"/>
              <a:gd name="connsiteX4" fmla="*/ 0 w 2667001"/>
              <a:gd name="connsiteY4" fmla="*/ 0 h 300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1" h="3006725">
                <a:moveTo>
                  <a:pt x="0" y="0"/>
                </a:moveTo>
                <a:lnTo>
                  <a:pt x="2667001" y="0"/>
                </a:lnTo>
                <a:lnTo>
                  <a:pt x="2667001" y="3006725"/>
                </a:lnTo>
                <a:lnTo>
                  <a:pt x="0" y="3006725"/>
                </a:lnTo>
                <a:lnTo>
                  <a:pt x="0" y="0"/>
                </a:lnTo>
                <a:close/>
              </a:path>
            </a:pathLst>
          </a:custGeom>
          <a:solidFill>
            <a:schemeClr val="bg2"/>
          </a:solidFill>
        </p:spPr>
        <p:txBody>
          <a:bodyPr wrap="square" lIns="182880" tIns="228600" rIns="182880" bIns="182880">
            <a:noAutofit/>
          </a:bodyPr>
          <a:lstStyle>
            <a:lvl1pPr algn="l">
              <a:lnSpc>
                <a:spcPct val="95000"/>
              </a:lnSpc>
              <a:spcAft>
                <a:spcPts val="800"/>
              </a:spcAft>
              <a:defRPr sz="1400">
                <a:solidFill>
                  <a:schemeClr val="accent2"/>
                </a:solidFill>
                <a:latin typeface="+mj-lt"/>
              </a:defRPr>
            </a:lvl1pPr>
            <a:lvl2pPr marL="11113" indent="0" algn="l">
              <a:spcAft>
                <a:spcPts val="600"/>
              </a:spcAft>
              <a:buNone/>
              <a:tabLst/>
              <a:defRPr sz="950">
                <a:solidFill>
                  <a:schemeClr val="tx1"/>
                </a:solidFill>
              </a:defRPr>
            </a:lvl2pPr>
            <a:lvl3pPr marL="206375" marR="0" indent="-14605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Char char="•"/>
              <a:tabLst/>
              <a:defRPr sz="800"/>
            </a:lvl3pPr>
            <a:lvl4pPr marL="206375" marR="0" indent="-14605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Char char="•"/>
              <a:tabLst/>
              <a:defRPr sz="800"/>
            </a:lvl4pPr>
            <a:lvl5pPr marL="206375" marR="0" indent="-14605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Char char="•"/>
              <a:tabLst/>
              <a:defRPr sz="800"/>
            </a:lvl5pPr>
          </a:lstStyle>
          <a:p>
            <a:pPr lvl="0"/>
            <a:r>
              <a:rPr lang="en-US" dirty="0"/>
              <a:t>Click to edit text</a:t>
            </a:r>
          </a:p>
          <a:p>
            <a:pPr lvl="1"/>
            <a:r>
              <a:rPr lang="en-US" dirty="0"/>
              <a:t>Click to edit text</a:t>
            </a:r>
          </a:p>
        </p:txBody>
      </p:sp>
      <p:sp>
        <p:nvSpPr>
          <p:cNvPr id="26" name="Text Placeholder 18">
            <a:extLst>
              <a:ext uri="{FF2B5EF4-FFF2-40B4-BE49-F238E27FC236}">
                <a16:creationId xmlns:a16="http://schemas.microsoft.com/office/drawing/2014/main" id="{836CCC51-A08D-5643-9FFD-46AF449F98C7}"/>
              </a:ext>
            </a:extLst>
          </p:cNvPr>
          <p:cNvSpPr>
            <a:spLocks noGrp="1"/>
          </p:cNvSpPr>
          <p:nvPr>
            <p:ph type="body" sz="quarter" idx="24" hasCustomPrompt="1"/>
          </p:nvPr>
        </p:nvSpPr>
        <p:spPr>
          <a:xfrm>
            <a:off x="6134097" y="3196223"/>
            <a:ext cx="2667001" cy="2537954"/>
          </a:xfrm>
          <a:custGeom>
            <a:avLst/>
            <a:gdLst>
              <a:gd name="connsiteX0" fmla="*/ 0 w 2667001"/>
              <a:gd name="connsiteY0" fmla="*/ 0 h 3006725"/>
              <a:gd name="connsiteX1" fmla="*/ 1145506 w 2667001"/>
              <a:gd name="connsiteY1" fmla="*/ 0 h 3006725"/>
              <a:gd name="connsiteX2" fmla="*/ 1331867 w 2667001"/>
              <a:gd name="connsiteY2" fmla="*/ 158932 h 3006725"/>
              <a:gd name="connsiteX3" fmla="*/ 1332083 w 2667001"/>
              <a:gd name="connsiteY3" fmla="*/ 158932 h 3006725"/>
              <a:gd name="connsiteX4" fmla="*/ 1518445 w 2667001"/>
              <a:gd name="connsiteY4" fmla="*/ 0 h 3006725"/>
              <a:gd name="connsiteX5" fmla="*/ 2667001 w 2667001"/>
              <a:gd name="connsiteY5" fmla="*/ 0 h 3006725"/>
              <a:gd name="connsiteX6" fmla="*/ 2667001 w 2667001"/>
              <a:gd name="connsiteY6" fmla="*/ 3006725 h 3006725"/>
              <a:gd name="connsiteX7" fmla="*/ 0 w 2667001"/>
              <a:gd name="connsiteY7" fmla="*/ 3006725 h 3006725"/>
              <a:gd name="connsiteX0" fmla="*/ 0 w 2667001"/>
              <a:gd name="connsiteY0" fmla="*/ 0 h 3006725"/>
              <a:gd name="connsiteX1" fmla="*/ 1145506 w 2667001"/>
              <a:gd name="connsiteY1" fmla="*/ 0 h 3006725"/>
              <a:gd name="connsiteX2" fmla="*/ 1331867 w 2667001"/>
              <a:gd name="connsiteY2" fmla="*/ 158932 h 3006725"/>
              <a:gd name="connsiteX3" fmla="*/ 1518445 w 2667001"/>
              <a:gd name="connsiteY3" fmla="*/ 0 h 3006725"/>
              <a:gd name="connsiteX4" fmla="*/ 2667001 w 2667001"/>
              <a:gd name="connsiteY4" fmla="*/ 0 h 3006725"/>
              <a:gd name="connsiteX5" fmla="*/ 2667001 w 2667001"/>
              <a:gd name="connsiteY5" fmla="*/ 3006725 h 3006725"/>
              <a:gd name="connsiteX6" fmla="*/ 0 w 2667001"/>
              <a:gd name="connsiteY6" fmla="*/ 3006725 h 3006725"/>
              <a:gd name="connsiteX7" fmla="*/ 0 w 2667001"/>
              <a:gd name="connsiteY7" fmla="*/ 0 h 3006725"/>
              <a:gd name="connsiteX0" fmla="*/ 0 w 2667001"/>
              <a:gd name="connsiteY0" fmla="*/ 0 h 3006725"/>
              <a:gd name="connsiteX1" fmla="*/ 1331867 w 2667001"/>
              <a:gd name="connsiteY1" fmla="*/ 158932 h 3006725"/>
              <a:gd name="connsiteX2" fmla="*/ 1518445 w 2667001"/>
              <a:gd name="connsiteY2" fmla="*/ 0 h 3006725"/>
              <a:gd name="connsiteX3" fmla="*/ 2667001 w 2667001"/>
              <a:gd name="connsiteY3" fmla="*/ 0 h 3006725"/>
              <a:gd name="connsiteX4" fmla="*/ 2667001 w 2667001"/>
              <a:gd name="connsiteY4" fmla="*/ 3006725 h 3006725"/>
              <a:gd name="connsiteX5" fmla="*/ 0 w 2667001"/>
              <a:gd name="connsiteY5" fmla="*/ 3006725 h 3006725"/>
              <a:gd name="connsiteX6" fmla="*/ 0 w 2667001"/>
              <a:gd name="connsiteY6" fmla="*/ 0 h 3006725"/>
              <a:gd name="connsiteX0" fmla="*/ 0 w 2667001"/>
              <a:gd name="connsiteY0" fmla="*/ 0 h 3006725"/>
              <a:gd name="connsiteX1" fmla="*/ 1518445 w 2667001"/>
              <a:gd name="connsiteY1" fmla="*/ 0 h 3006725"/>
              <a:gd name="connsiteX2" fmla="*/ 2667001 w 2667001"/>
              <a:gd name="connsiteY2" fmla="*/ 0 h 3006725"/>
              <a:gd name="connsiteX3" fmla="*/ 2667001 w 2667001"/>
              <a:gd name="connsiteY3" fmla="*/ 3006725 h 3006725"/>
              <a:gd name="connsiteX4" fmla="*/ 0 w 2667001"/>
              <a:gd name="connsiteY4" fmla="*/ 3006725 h 3006725"/>
              <a:gd name="connsiteX5" fmla="*/ 0 w 2667001"/>
              <a:gd name="connsiteY5" fmla="*/ 0 h 3006725"/>
              <a:gd name="connsiteX0" fmla="*/ 0 w 2667001"/>
              <a:gd name="connsiteY0" fmla="*/ 0 h 3006725"/>
              <a:gd name="connsiteX1" fmla="*/ 2667001 w 2667001"/>
              <a:gd name="connsiteY1" fmla="*/ 0 h 3006725"/>
              <a:gd name="connsiteX2" fmla="*/ 2667001 w 2667001"/>
              <a:gd name="connsiteY2" fmla="*/ 3006725 h 3006725"/>
              <a:gd name="connsiteX3" fmla="*/ 0 w 2667001"/>
              <a:gd name="connsiteY3" fmla="*/ 3006725 h 3006725"/>
              <a:gd name="connsiteX4" fmla="*/ 0 w 2667001"/>
              <a:gd name="connsiteY4" fmla="*/ 0 h 300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1" h="3006725">
                <a:moveTo>
                  <a:pt x="0" y="0"/>
                </a:moveTo>
                <a:lnTo>
                  <a:pt x="2667001" y="0"/>
                </a:lnTo>
                <a:lnTo>
                  <a:pt x="2667001" y="3006725"/>
                </a:lnTo>
                <a:lnTo>
                  <a:pt x="0" y="3006725"/>
                </a:lnTo>
                <a:lnTo>
                  <a:pt x="0" y="0"/>
                </a:lnTo>
                <a:close/>
              </a:path>
            </a:pathLst>
          </a:custGeom>
          <a:solidFill>
            <a:schemeClr val="bg2"/>
          </a:solidFill>
        </p:spPr>
        <p:txBody>
          <a:bodyPr wrap="square" lIns="182880" tIns="228600" rIns="182880" bIns="182880">
            <a:noAutofit/>
          </a:bodyPr>
          <a:lstStyle>
            <a:lvl1pPr algn="l">
              <a:lnSpc>
                <a:spcPct val="95000"/>
              </a:lnSpc>
              <a:spcAft>
                <a:spcPts val="800"/>
              </a:spcAft>
              <a:defRPr sz="1400">
                <a:solidFill>
                  <a:schemeClr val="accent2"/>
                </a:solidFill>
                <a:latin typeface="+mj-lt"/>
              </a:defRPr>
            </a:lvl1pPr>
            <a:lvl2pPr marL="11113" indent="0" algn="l">
              <a:spcAft>
                <a:spcPts val="600"/>
              </a:spcAft>
              <a:buNone/>
              <a:tabLst/>
              <a:defRPr sz="950">
                <a:solidFill>
                  <a:schemeClr val="tx1"/>
                </a:solidFill>
              </a:defRPr>
            </a:lvl2pPr>
            <a:lvl3pPr marL="206375" marR="0" indent="-14605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Char char="•"/>
              <a:tabLst/>
              <a:defRPr sz="800"/>
            </a:lvl3pPr>
            <a:lvl4pPr marL="206375" marR="0" indent="-14605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Char char="•"/>
              <a:tabLst/>
              <a:defRPr sz="800"/>
            </a:lvl4pPr>
            <a:lvl5pPr marL="206375" marR="0" indent="-14605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Char char="•"/>
              <a:tabLst/>
              <a:defRPr sz="800"/>
            </a:lvl5pPr>
          </a:lstStyle>
          <a:p>
            <a:pPr lvl="0"/>
            <a:r>
              <a:rPr lang="en-US" dirty="0"/>
              <a:t>Click to edit text</a:t>
            </a:r>
          </a:p>
          <a:p>
            <a:pPr lvl="1"/>
            <a:r>
              <a:rPr lang="en-US" dirty="0"/>
              <a:t>Click to edit text</a:t>
            </a:r>
          </a:p>
        </p:txBody>
      </p:sp>
    </p:spTree>
    <p:extLst>
      <p:ext uri="{BB962C8B-B14F-4D97-AF65-F5344CB8AC3E}">
        <p14:creationId xmlns:p14="http://schemas.microsoft.com/office/powerpoint/2010/main" val="18198432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Content (Col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p:txBody>
          <a:bodyPr/>
          <a:lstStyle/>
          <a:p>
            <a:r>
              <a:rPr lang="en-US" dirty="0"/>
              <a:t>Click to edit title</a:t>
            </a:r>
          </a:p>
        </p:txBody>
      </p:sp>
      <p:sp>
        <p:nvSpPr>
          <p:cNvPr id="10" name="Picture Placeholder 9">
            <a:extLst>
              <a:ext uri="{FF2B5EF4-FFF2-40B4-BE49-F238E27FC236}">
                <a16:creationId xmlns:a16="http://schemas.microsoft.com/office/drawing/2014/main" id="{562B93CE-FFDD-334E-B77D-829F02D1BB29}"/>
              </a:ext>
            </a:extLst>
          </p:cNvPr>
          <p:cNvSpPr>
            <a:spLocks noGrp="1" noChangeAspect="1"/>
          </p:cNvSpPr>
          <p:nvPr>
            <p:ph type="pic" sz="quarter" idx="14" hasCustomPrompt="1"/>
          </p:nvPr>
        </p:nvSpPr>
        <p:spPr>
          <a:xfrm>
            <a:off x="3238498" y="1545336"/>
            <a:ext cx="2667003" cy="1657357"/>
          </a:xfrm>
          <a:custGeom>
            <a:avLst/>
            <a:gdLst>
              <a:gd name="connsiteX0" fmla="*/ 0 w 2667003"/>
              <a:gd name="connsiteY0" fmla="*/ 0 h 1858237"/>
              <a:gd name="connsiteX1" fmla="*/ 2667003 w 2667003"/>
              <a:gd name="connsiteY1" fmla="*/ 0 h 1858237"/>
              <a:gd name="connsiteX2" fmla="*/ 2667003 w 2667003"/>
              <a:gd name="connsiteY2" fmla="*/ 1694053 h 1858237"/>
              <a:gd name="connsiteX3" fmla="*/ 1525909 w 2667003"/>
              <a:gd name="connsiteY3" fmla="*/ 1694053 h 1858237"/>
              <a:gd name="connsiteX4" fmla="*/ 1333609 w 2667003"/>
              <a:gd name="connsiteY4" fmla="*/ 1858237 h 1858237"/>
              <a:gd name="connsiteX5" fmla="*/ 1333393 w 2667003"/>
              <a:gd name="connsiteY5" fmla="*/ 1858237 h 1858237"/>
              <a:gd name="connsiteX6" fmla="*/ 1141093 w 2667003"/>
              <a:gd name="connsiteY6" fmla="*/ 1694053 h 1858237"/>
              <a:gd name="connsiteX7" fmla="*/ 0 w 2667003"/>
              <a:gd name="connsiteY7" fmla="*/ 1694053 h 1858237"/>
              <a:gd name="connsiteX0" fmla="*/ 0 w 2667003"/>
              <a:gd name="connsiteY0" fmla="*/ 0 h 1858237"/>
              <a:gd name="connsiteX1" fmla="*/ 2667003 w 2667003"/>
              <a:gd name="connsiteY1" fmla="*/ 0 h 1858237"/>
              <a:gd name="connsiteX2" fmla="*/ 2667003 w 2667003"/>
              <a:gd name="connsiteY2" fmla="*/ 1694053 h 1858237"/>
              <a:gd name="connsiteX3" fmla="*/ 1525909 w 2667003"/>
              <a:gd name="connsiteY3" fmla="*/ 1694053 h 1858237"/>
              <a:gd name="connsiteX4" fmla="*/ 1333609 w 2667003"/>
              <a:gd name="connsiteY4" fmla="*/ 1858237 h 1858237"/>
              <a:gd name="connsiteX5" fmla="*/ 1141093 w 2667003"/>
              <a:gd name="connsiteY5" fmla="*/ 1694053 h 1858237"/>
              <a:gd name="connsiteX6" fmla="*/ 0 w 2667003"/>
              <a:gd name="connsiteY6" fmla="*/ 1694053 h 1858237"/>
              <a:gd name="connsiteX7" fmla="*/ 0 w 2667003"/>
              <a:gd name="connsiteY7" fmla="*/ 0 h 1858237"/>
              <a:gd name="connsiteX0" fmla="*/ 0 w 2667003"/>
              <a:gd name="connsiteY0" fmla="*/ 0 h 1858237"/>
              <a:gd name="connsiteX1" fmla="*/ 2667003 w 2667003"/>
              <a:gd name="connsiteY1" fmla="*/ 0 h 1858237"/>
              <a:gd name="connsiteX2" fmla="*/ 2667003 w 2667003"/>
              <a:gd name="connsiteY2" fmla="*/ 1694053 h 1858237"/>
              <a:gd name="connsiteX3" fmla="*/ 1525909 w 2667003"/>
              <a:gd name="connsiteY3" fmla="*/ 1694053 h 1858237"/>
              <a:gd name="connsiteX4" fmla="*/ 1333609 w 2667003"/>
              <a:gd name="connsiteY4" fmla="*/ 1858237 h 1858237"/>
              <a:gd name="connsiteX5" fmla="*/ 0 w 2667003"/>
              <a:gd name="connsiteY5" fmla="*/ 1694053 h 1858237"/>
              <a:gd name="connsiteX6" fmla="*/ 0 w 2667003"/>
              <a:gd name="connsiteY6" fmla="*/ 0 h 1858237"/>
              <a:gd name="connsiteX0" fmla="*/ 0 w 2667003"/>
              <a:gd name="connsiteY0" fmla="*/ 0 h 1694053"/>
              <a:gd name="connsiteX1" fmla="*/ 2667003 w 2667003"/>
              <a:gd name="connsiteY1" fmla="*/ 0 h 1694053"/>
              <a:gd name="connsiteX2" fmla="*/ 2667003 w 2667003"/>
              <a:gd name="connsiteY2" fmla="*/ 1694053 h 1694053"/>
              <a:gd name="connsiteX3" fmla="*/ 1525909 w 2667003"/>
              <a:gd name="connsiteY3" fmla="*/ 1694053 h 1694053"/>
              <a:gd name="connsiteX4" fmla="*/ 0 w 2667003"/>
              <a:gd name="connsiteY4" fmla="*/ 1694053 h 1694053"/>
              <a:gd name="connsiteX5" fmla="*/ 0 w 2667003"/>
              <a:gd name="connsiteY5" fmla="*/ 0 h 1694053"/>
              <a:gd name="connsiteX0" fmla="*/ 0 w 2667003"/>
              <a:gd name="connsiteY0" fmla="*/ 0 h 1694053"/>
              <a:gd name="connsiteX1" fmla="*/ 2667003 w 2667003"/>
              <a:gd name="connsiteY1" fmla="*/ 0 h 1694053"/>
              <a:gd name="connsiteX2" fmla="*/ 2667003 w 2667003"/>
              <a:gd name="connsiteY2" fmla="*/ 1694053 h 1694053"/>
              <a:gd name="connsiteX3" fmla="*/ 0 w 2667003"/>
              <a:gd name="connsiteY3" fmla="*/ 1694053 h 1694053"/>
              <a:gd name="connsiteX4" fmla="*/ 0 w 2667003"/>
              <a:gd name="connsiteY4" fmla="*/ 0 h 169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3" h="1694053">
                <a:moveTo>
                  <a:pt x="0" y="0"/>
                </a:moveTo>
                <a:lnTo>
                  <a:pt x="2667003" y="0"/>
                </a:lnTo>
                <a:lnTo>
                  <a:pt x="2667003" y="1694053"/>
                </a:lnTo>
                <a:lnTo>
                  <a:pt x="0" y="1694053"/>
                </a:lnTo>
                <a:lnTo>
                  <a:pt x="0" y="0"/>
                </a:lnTo>
                <a:close/>
              </a:path>
            </a:pathLst>
          </a:custGeom>
          <a:solidFill>
            <a:schemeClr val="bg1"/>
          </a:solidFill>
        </p:spPr>
        <p:txBody>
          <a:bodyPr wrap="square" bIns="91440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11" name="Picture Placeholder 10">
            <a:extLst>
              <a:ext uri="{FF2B5EF4-FFF2-40B4-BE49-F238E27FC236}">
                <a16:creationId xmlns:a16="http://schemas.microsoft.com/office/drawing/2014/main" id="{BEB2CC95-A7D7-CC45-9180-E94176F5D212}"/>
              </a:ext>
            </a:extLst>
          </p:cNvPr>
          <p:cNvSpPr>
            <a:spLocks noGrp="1" noChangeAspect="1"/>
          </p:cNvSpPr>
          <p:nvPr>
            <p:ph type="pic" sz="quarter" idx="15" hasCustomPrompt="1"/>
          </p:nvPr>
        </p:nvSpPr>
        <p:spPr>
          <a:xfrm>
            <a:off x="6134097" y="1545336"/>
            <a:ext cx="2667003" cy="1657357"/>
          </a:xfrm>
          <a:custGeom>
            <a:avLst/>
            <a:gdLst>
              <a:gd name="connsiteX0" fmla="*/ 0 w 2667003"/>
              <a:gd name="connsiteY0" fmla="*/ 0 h 1858237"/>
              <a:gd name="connsiteX1" fmla="*/ 2667003 w 2667003"/>
              <a:gd name="connsiteY1" fmla="*/ 0 h 1858237"/>
              <a:gd name="connsiteX2" fmla="*/ 2667003 w 2667003"/>
              <a:gd name="connsiteY2" fmla="*/ 1694053 h 1858237"/>
              <a:gd name="connsiteX3" fmla="*/ 1525909 w 2667003"/>
              <a:gd name="connsiteY3" fmla="*/ 1694053 h 1858237"/>
              <a:gd name="connsiteX4" fmla="*/ 1333609 w 2667003"/>
              <a:gd name="connsiteY4" fmla="*/ 1858237 h 1858237"/>
              <a:gd name="connsiteX5" fmla="*/ 1333393 w 2667003"/>
              <a:gd name="connsiteY5" fmla="*/ 1858237 h 1858237"/>
              <a:gd name="connsiteX6" fmla="*/ 1141093 w 2667003"/>
              <a:gd name="connsiteY6" fmla="*/ 1694053 h 1858237"/>
              <a:gd name="connsiteX7" fmla="*/ 0 w 2667003"/>
              <a:gd name="connsiteY7" fmla="*/ 1694053 h 1858237"/>
              <a:gd name="connsiteX0" fmla="*/ 0 w 2667003"/>
              <a:gd name="connsiteY0" fmla="*/ 0 h 1858237"/>
              <a:gd name="connsiteX1" fmla="*/ 2667003 w 2667003"/>
              <a:gd name="connsiteY1" fmla="*/ 0 h 1858237"/>
              <a:gd name="connsiteX2" fmla="*/ 2667003 w 2667003"/>
              <a:gd name="connsiteY2" fmla="*/ 1694053 h 1858237"/>
              <a:gd name="connsiteX3" fmla="*/ 1525909 w 2667003"/>
              <a:gd name="connsiteY3" fmla="*/ 1694053 h 1858237"/>
              <a:gd name="connsiteX4" fmla="*/ 1333609 w 2667003"/>
              <a:gd name="connsiteY4" fmla="*/ 1858237 h 1858237"/>
              <a:gd name="connsiteX5" fmla="*/ 1333393 w 2667003"/>
              <a:gd name="connsiteY5" fmla="*/ 1858237 h 1858237"/>
              <a:gd name="connsiteX6" fmla="*/ 0 w 2667003"/>
              <a:gd name="connsiteY6" fmla="*/ 1694053 h 1858237"/>
              <a:gd name="connsiteX7" fmla="*/ 0 w 2667003"/>
              <a:gd name="connsiteY7" fmla="*/ 0 h 1858237"/>
              <a:gd name="connsiteX0" fmla="*/ 0 w 2667003"/>
              <a:gd name="connsiteY0" fmla="*/ 0 h 1858237"/>
              <a:gd name="connsiteX1" fmla="*/ 2667003 w 2667003"/>
              <a:gd name="connsiteY1" fmla="*/ 0 h 1858237"/>
              <a:gd name="connsiteX2" fmla="*/ 2667003 w 2667003"/>
              <a:gd name="connsiteY2" fmla="*/ 1694053 h 1858237"/>
              <a:gd name="connsiteX3" fmla="*/ 1525909 w 2667003"/>
              <a:gd name="connsiteY3" fmla="*/ 1694053 h 1858237"/>
              <a:gd name="connsiteX4" fmla="*/ 1333609 w 2667003"/>
              <a:gd name="connsiteY4" fmla="*/ 1858237 h 1858237"/>
              <a:gd name="connsiteX5" fmla="*/ 0 w 2667003"/>
              <a:gd name="connsiteY5" fmla="*/ 1694053 h 1858237"/>
              <a:gd name="connsiteX6" fmla="*/ 0 w 2667003"/>
              <a:gd name="connsiteY6" fmla="*/ 0 h 1858237"/>
              <a:gd name="connsiteX0" fmla="*/ 0 w 2667003"/>
              <a:gd name="connsiteY0" fmla="*/ 0 h 1694053"/>
              <a:gd name="connsiteX1" fmla="*/ 2667003 w 2667003"/>
              <a:gd name="connsiteY1" fmla="*/ 0 h 1694053"/>
              <a:gd name="connsiteX2" fmla="*/ 2667003 w 2667003"/>
              <a:gd name="connsiteY2" fmla="*/ 1694053 h 1694053"/>
              <a:gd name="connsiteX3" fmla="*/ 1525909 w 2667003"/>
              <a:gd name="connsiteY3" fmla="*/ 1694053 h 1694053"/>
              <a:gd name="connsiteX4" fmla="*/ 0 w 2667003"/>
              <a:gd name="connsiteY4" fmla="*/ 1694053 h 1694053"/>
              <a:gd name="connsiteX5" fmla="*/ 0 w 2667003"/>
              <a:gd name="connsiteY5" fmla="*/ 0 h 1694053"/>
              <a:gd name="connsiteX0" fmla="*/ 0 w 2667003"/>
              <a:gd name="connsiteY0" fmla="*/ 0 h 1694053"/>
              <a:gd name="connsiteX1" fmla="*/ 2667003 w 2667003"/>
              <a:gd name="connsiteY1" fmla="*/ 0 h 1694053"/>
              <a:gd name="connsiteX2" fmla="*/ 2667003 w 2667003"/>
              <a:gd name="connsiteY2" fmla="*/ 1694053 h 1694053"/>
              <a:gd name="connsiteX3" fmla="*/ 0 w 2667003"/>
              <a:gd name="connsiteY3" fmla="*/ 1694053 h 1694053"/>
              <a:gd name="connsiteX4" fmla="*/ 0 w 2667003"/>
              <a:gd name="connsiteY4" fmla="*/ 0 h 169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3" h="1694053">
                <a:moveTo>
                  <a:pt x="0" y="0"/>
                </a:moveTo>
                <a:lnTo>
                  <a:pt x="2667003" y="0"/>
                </a:lnTo>
                <a:lnTo>
                  <a:pt x="2667003" y="1694053"/>
                </a:lnTo>
                <a:lnTo>
                  <a:pt x="0" y="1694053"/>
                </a:lnTo>
                <a:lnTo>
                  <a:pt x="0" y="0"/>
                </a:lnTo>
                <a:close/>
              </a:path>
            </a:pathLst>
          </a:custGeom>
          <a:solidFill>
            <a:schemeClr val="bg1"/>
          </a:solidFill>
        </p:spPr>
        <p:txBody>
          <a:bodyPr wrap="square" bIns="91440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25" name="Picture Placeholder 24">
            <a:extLst>
              <a:ext uri="{FF2B5EF4-FFF2-40B4-BE49-F238E27FC236}">
                <a16:creationId xmlns:a16="http://schemas.microsoft.com/office/drawing/2014/main" id="{887B70D4-0CDD-BD44-B634-C5F8ED1AB1CD}"/>
              </a:ext>
            </a:extLst>
          </p:cNvPr>
          <p:cNvSpPr>
            <a:spLocks noGrp="1" noChangeAspect="1"/>
          </p:cNvSpPr>
          <p:nvPr>
            <p:ph type="pic" sz="quarter" idx="20" hasCustomPrompt="1"/>
          </p:nvPr>
        </p:nvSpPr>
        <p:spPr>
          <a:xfrm>
            <a:off x="342899" y="1545336"/>
            <a:ext cx="2667003" cy="1657357"/>
          </a:xfrm>
          <a:custGeom>
            <a:avLst/>
            <a:gdLst>
              <a:gd name="connsiteX0" fmla="*/ 0 w 2667003"/>
              <a:gd name="connsiteY0" fmla="*/ 0 h 1858237"/>
              <a:gd name="connsiteX1" fmla="*/ 2667003 w 2667003"/>
              <a:gd name="connsiteY1" fmla="*/ 0 h 1858237"/>
              <a:gd name="connsiteX2" fmla="*/ 2667003 w 2667003"/>
              <a:gd name="connsiteY2" fmla="*/ 1694053 h 1858237"/>
              <a:gd name="connsiteX3" fmla="*/ 1525909 w 2667003"/>
              <a:gd name="connsiteY3" fmla="*/ 1694053 h 1858237"/>
              <a:gd name="connsiteX4" fmla="*/ 1333609 w 2667003"/>
              <a:gd name="connsiteY4" fmla="*/ 1858237 h 1858237"/>
              <a:gd name="connsiteX5" fmla="*/ 1333393 w 2667003"/>
              <a:gd name="connsiteY5" fmla="*/ 1858237 h 1858237"/>
              <a:gd name="connsiteX6" fmla="*/ 1141093 w 2667003"/>
              <a:gd name="connsiteY6" fmla="*/ 1694053 h 1858237"/>
              <a:gd name="connsiteX7" fmla="*/ 0 w 2667003"/>
              <a:gd name="connsiteY7" fmla="*/ 1694053 h 1858237"/>
              <a:gd name="connsiteX0" fmla="*/ 0 w 2667003"/>
              <a:gd name="connsiteY0" fmla="*/ 0 h 1858237"/>
              <a:gd name="connsiteX1" fmla="*/ 2667003 w 2667003"/>
              <a:gd name="connsiteY1" fmla="*/ 0 h 1858237"/>
              <a:gd name="connsiteX2" fmla="*/ 2667003 w 2667003"/>
              <a:gd name="connsiteY2" fmla="*/ 1694053 h 1858237"/>
              <a:gd name="connsiteX3" fmla="*/ 1525909 w 2667003"/>
              <a:gd name="connsiteY3" fmla="*/ 1694053 h 1858237"/>
              <a:gd name="connsiteX4" fmla="*/ 1333609 w 2667003"/>
              <a:gd name="connsiteY4" fmla="*/ 1858237 h 1858237"/>
              <a:gd name="connsiteX5" fmla="*/ 1141093 w 2667003"/>
              <a:gd name="connsiteY5" fmla="*/ 1694053 h 1858237"/>
              <a:gd name="connsiteX6" fmla="*/ 0 w 2667003"/>
              <a:gd name="connsiteY6" fmla="*/ 1694053 h 1858237"/>
              <a:gd name="connsiteX7" fmla="*/ 0 w 2667003"/>
              <a:gd name="connsiteY7" fmla="*/ 0 h 1858237"/>
              <a:gd name="connsiteX0" fmla="*/ 0 w 2667003"/>
              <a:gd name="connsiteY0" fmla="*/ 0 h 1858237"/>
              <a:gd name="connsiteX1" fmla="*/ 2667003 w 2667003"/>
              <a:gd name="connsiteY1" fmla="*/ 0 h 1858237"/>
              <a:gd name="connsiteX2" fmla="*/ 2667003 w 2667003"/>
              <a:gd name="connsiteY2" fmla="*/ 1694053 h 1858237"/>
              <a:gd name="connsiteX3" fmla="*/ 1525909 w 2667003"/>
              <a:gd name="connsiteY3" fmla="*/ 1694053 h 1858237"/>
              <a:gd name="connsiteX4" fmla="*/ 1333609 w 2667003"/>
              <a:gd name="connsiteY4" fmla="*/ 1858237 h 1858237"/>
              <a:gd name="connsiteX5" fmla="*/ 0 w 2667003"/>
              <a:gd name="connsiteY5" fmla="*/ 1694053 h 1858237"/>
              <a:gd name="connsiteX6" fmla="*/ 0 w 2667003"/>
              <a:gd name="connsiteY6" fmla="*/ 0 h 1858237"/>
              <a:gd name="connsiteX0" fmla="*/ 0 w 2667003"/>
              <a:gd name="connsiteY0" fmla="*/ 0 h 1694053"/>
              <a:gd name="connsiteX1" fmla="*/ 2667003 w 2667003"/>
              <a:gd name="connsiteY1" fmla="*/ 0 h 1694053"/>
              <a:gd name="connsiteX2" fmla="*/ 2667003 w 2667003"/>
              <a:gd name="connsiteY2" fmla="*/ 1694053 h 1694053"/>
              <a:gd name="connsiteX3" fmla="*/ 1525909 w 2667003"/>
              <a:gd name="connsiteY3" fmla="*/ 1694053 h 1694053"/>
              <a:gd name="connsiteX4" fmla="*/ 0 w 2667003"/>
              <a:gd name="connsiteY4" fmla="*/ 1694053 h 1694053"/>
              <a:gd name="connsiteX5" fmla="*/ 0 w 2667003"/>
              <a:gd name="connsiteY5" fmla="*/ 0 h 1694053"/>
              <a:gd name="connsiteX0" fmla="*/ 0 w 2667003"/>
              <a:gd name="connsiteY0" fmla="*/ 0 h 1694053"/>
              <a:gd name="connsiteX1" fmla="*/ 2667003 w 2667003"/>
              <a:gd name="connsiteY1" fmla="*/ 0 h 1694053"/>
              <a:gd name="connsiteX2" fmla="*/ 2667003 w 2667003"/>
              <a:gd name="connsiteY2" fmla="*/ 1694053 h 1694053"/>
              <a:gd name="connsiteX3" fmla="*/ 0 w 2667003"/>
              <a:gd name="connsiteY3" fmla="*/ 1694053 h 1694053"/>
              <a:gd name="connsiteX4" fmla="*/ 0 w 2667003"/>
              <a:gd name="connsiteY4" fmla="*/ 0 h 169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3" h="1694053">
                <a:moveTo>
                  <a:pt x="0" y="0"/>
                </a:moveTo>
                <a:lnTo>
                  <a:pt x="2667003" y="0"/>
                </a:lnTo>
                <a:lnTo>
                  <a:pt x="2667003" y="1694053"/>
                </a:lnTo>
                <a:lnTo>
                  <a:pt x="0" y="1694053"/>
                </a:lnTo>
                <a:lnTo>
                  <a:pt x="0" y="0"/>
                </a:lnTo>
                <a:close/>
              </a:path>
            </a:pathLst>
          </a:custGeom>
          <a:solidFill>
            <a:schemeClr val="bg1"/>
          </a:solidFill>
        </p:spPr>
        <p:txBody>
          <a:bodyPr wrap="square" bIns="91440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15" name="Text Placeholder 7">
            <a:extLst>
              <a:ext uri="{FF2B5EF4-FFF2-40B4-BE49-F238E27FC236}">
                <a16:creationId xmlns:a16="http://schemas.microsoft.com/office/drawing/2014/main" id="{667950AC-5C09-3D47-A8A4-5C975D585FA1}"/>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cxnSp>
        <p:nvCxnSpPr>
          <p:cNvPr id="9" name="Straight Connector 8">
            <a:extLst>
              <a:ext uri="{FF2B5EF4-FFF2-40B4-BE49-F238E27FC236}">
                <a16:creationId xmlns:a16="http://schemas.microsoft.com/office/drawing/2014/main" id="{CC284B16-BF1E-894B-96A8-B3196D859454}"/>
              </a:ext>
            </a:extLst>
          </p:cNvPr>
          <p:cNvCxnSpPr>
            <a:cxnSpLocks/>
          </p:cNvCxnSpPr>
          <p:nvPr userDrawn="1"/>
        </p:nvCxnSpPr>
        <p:spPr>
          <a:xfrm>
            <a:off x="368808" y="1523888"/>
            <a:ext cx="2615184" cy="0"/>
          </a:xfrm>
          <a:prstGeom prst="line">
            <a:avLst/>
          </a:prstGeom>
          <a:ln w="57150" cap="sq">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72478590-572B-9843-B3A3-FDEF2066B633}"/>
              </a:ext>
            </a:extLst>
          </p:cNvPr>
          <p:cNvCxnSpPr>
            <a:cxnSpLocks/>
          </p:cNvCxnSpPr>
          <p:nvPr userDrawn="1"/>
        </p:nvCxnSpPr>
        <p:spPr>
          <a:xfrm>
            <a:off x="3264407" y="1523888"/>
            <a:ext cx="2615184" cy="0"/>
          </a:xfrm>
          <a:prstGeom prst="line">
            <a:avLst/>
          </a:prstGeom>
          <a:ln w="57150" cap="sq">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190F9A6-FB4B-FD49-8F78-367316B7CF6F}"/>
              </a:ext>
            </a:extLst>
          </p:cNvPr>
          <p:cNvCxnSpPr>
            <a:cxnSpLocks/>
          </p:cNvCxnSpPr>
          <p:nvPr userDrawn="1"/>
        </p:nvCxnSpPr>
        <p:spPr>
          <a:xfrm>
            <a:off x="6160006" y="1523888"/>
            <a:ext cx="2615184" cy="0"/>
          </a:xfrm>
          <a:prstGeom prst="line">
            <a:avLst/>
          </a:prstGeom>
          <a:ln w="57150" cap="sq">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6" name="Text Placeholder 18">
            <a:extLst>
              <a:ext uri="{FF2B5EF4-FFF2-40B4-BE49-F238E27FC236}">
                <a16:creationId xmlns:a16="http://schemas.microsoft.com/office/drawing/2014/main" id="{1F29A91C-755D-0C4E-8DD6-5569BCCD3079}"/>
              </a:ext>
            </a:extLst>
          </p:cNvPr>
          <p:cNvSpPr>
            <a:spLocks noGrp="1"/>
          </p:cNvSpPr>
          <p:nvPr>
            <p:ph type="body" sz="quarter" idx="16" hasCustomPrompt="1"/>
          </p:nvPr>
        </p:nvSpPr>
        <p:spPr>
          <a:xfrm>
            <a:off x="342899" y="3196223"/>
            <a:ext cx="2667001" cy="2537954"/>
          </a:xfrm>
          <a:custGeom>
            <a:avLst/>
            <a:gdLst>
              <a:gd name="connsiteX0" fmla="*/ 0 w 2667001"/>
              <a:gd name="connsiteY0" fmla="*/ 0 h 3006725"/>
              <a:gd name="connsiteX1" fmla="*/ 1145506 w 2667001"/>
              <a:gd name="connsiteY1" fmla="*/ 0 h 3006725"/>
              <a:gd name="connsiteX2" fmla="*/ 1331867 w 2667001"/>
              <a:gd name="connsiteY2" fmla="*/ 158932 h 3006725"/>
              <a:gd name="connsiteX3" fmla="*/ 1332083 w 2667001"/>
              <a:gd name="connsiteY3" fmla="*/ 158932 h 3006725"/>
              <a:gd name="connsiteX4" fmla="*/ 1518445 w 2667001"/>
              <a:gd name="connsiteY4" fmla="*/ 0 h 3006725"/>
              <a:gd name="connsiteX5" fmla="*/ 2667001 w 2667001"/>
              <a:gd name="connsiteY5" fmla="*/ 0 h 3006725"/>
              <a:gd name="connsiteX6" fmla="*/ 2667001 w 2667001"/>
              <a:gd name="connsiteY6" fmla="*/ 3006725 h 3006725"/>
              <a:gd name="connsiteX7" fmla="*/ 0 w 2667001"/>
              <a:gd name="connsiteY7" fmla="*/ 3006725 h 3006725"/>
              <a:gd name="connsiteX0" fmla="*/ 0 w 2667001"/>
              <a:gd name="connsiteY0" fmla="*/ 0 h 3006725"/>
              <a:gd name="connsiteX1" fmla="*/ 1145506 w 2667001"/>
              <a:gd name="connsiteY1" fmla="*/ 0 h 3006725"/>
              <a:gd name="connsiteX2" fmla="*/ 1331867 w 2667001"/>
              <a:gd name="connsiteY2" fmla="*/ 158932 h 3006725"/>
              <a:gd name="connsiteX3" fmla="*/ 1518445 w 2667001"/>
              <a:gd name="connsiteY3" fmla="*/ 0 h 3006725"/>
              <a:gd name="connsiteX4" fmla="*/ 2667001 w 2667001"/>
              <a:gd name="connsiteY4" fmla="*/ 0 h 3006725"/>
              <a:gd name="connsiteX5" fmla="*/ 2667001 w 2667001"/>
              <a:gd name="connsiteY5" fmla="*/ 3006725 h 3006725"/>
              <a:gd name="connsiteX6" fmla="*/ 0 w 2667001"/>
              <a:gd name="connsiteY6" fmla="*/ 3006725 h 3006725"/>
              <a:gd name="connsiteX7" fmla="*/ 0 w 2667001"/>
              <a:gd name="connsiteY7" fmla="*/ 0 h 3006725"/>
              <a:gd name="connsiteX0" fmla="*/ 0 w 2667001"/>
              <a:gd name="connsiteY0" fmla="*/ 0 h 3006725"/>
              <a:gd name="connsiteX1" fmla="*/ 1331867 w 2667001"/>
              <a:gd name="connsiteY1" fmla="*/ 158932 h 3006725"/>
              <a:gd name="connsiteX2" fmla="*/ 1518445 w 2667001"/>
              <a:gd name="connsiteY2" fmla="*/ 0 h 3006725"/>
              <a:gd name="connsiteX3" fmla="*/ 2667001 w 2667001"/>
              <a:gd name="connsiteY3" fmla="*/ 0 h 3006725"/>
              <a:gd name="connsiteX4" fmla="*/ 2667001 w 2667001"/>
              <a:gd name="connsiteY4" fmla="*/ 3006725 h 3006725"/>
              <a:gd name="connsiteX5" fmla="*/ 0 w 2667001"/>
              <a:gd name="connsiteY5" fmla="*/ 3006725 h 3006725"/>
              <a:gd name="connsiteX6" fmla="*/ 0 w 2667001"/>
              <a:gd name="connsiteY6" fmla="*/ 0 h 3006725"/>
              <a:gd name="connsiteX0" fmla="*/ 0 w 2667001"/>
              <a:gd name="connsiteY0" fmla="*/ 0 h 3006725"/>
              <a:gd name="connsiteX1" fmla="*/ 1518445 w 2667001"/>
              <a:gd name="connsiteY1" fmla="*/ 0 h 3006725"/>
              <a:gd name="connsiteX2" fmla="*/ 2667001 w 2667001"/>
              <a:gd name="connsiteY2" fmla="*/ 0 h 3006725"/>
              <a:gd name="connsiteX3" fmla="*/ 2667001 w 2667001"/>
              <a:gd name="connsiteY3" fmla="*/ 3006725 h 3006725"/>
              <a:gd name="connsiteX4" fmla="*/ 0 w 2667001"/>
              <a:gd name="connsiteY4" fmla="*/ 3006725 h 3006725"/>
              <a:gd name="connsiteX5" fmla="*/ 0 w 2667001"/>
              <a:gd name="connsiteY5" fmla="*/ 0 h 3006725"/>
              <a:gd name="connsiteX0" fmla="*/ 0 w 2667001"/>
              <a:gd name="connsiteY0" fmla="*/ 0 h 3006725"/>
              <a:gd name="connsiteX1" fmla="*/ 2667001 w 2667001"/>
              <a:gd name="connsiteY1" fmla="*/ 0 h 3006725"/>
              <a:gd name="connsiteX2" fmla="*/ 2667001 w 2667001"/>
              <a:gd name="connsiteY2" fmla="*/ 3006725 h 3006725"/>
              <a:gd name="connsiteX3" fmla="*/ 0 w 2667001"/>
              <a:gd name="connsiteY3" fmla="*/ 3006725 h 3006725"/>
              <a:gd name="connsiteX4" fmla="*/ 0 w 2667001"/>
              <a:gd name="connsiteY4" fmla="*/ 0 h 300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1" h="3006725">
                <a:moveTo>
                  <a:pt x="0" y="0"/>
                </a:moveTo>
                <a:lnTo>
                  <a:pt x="2667001" y="0"/>
                </a:lnTo>
                <a:lnTo>
                  <a:pt x="2667001" y="3006725"/>
                </a:lnTo>
                <a:lnTo>
                  <a:pt x="0" y="3006725"/>
                </a:lnTo>
                <a:lnTo>
                  <a:pt x="0" y="0"/>
                </a:lnTo>
                <a:close/>
              </a:path>
            </a:pathLst>
          </a:custGeom>
          <a:solidFill>
            <a:schemeClr val="bg2"/>
          </a:solidFill>
        </p:spPr>
        <p:txBody>
          <a:bodyPr wrap="square" lIns="182880" tIns="228600" rIns="182880" bIns="182880">
            <a:noAutofit/>
          </a:bodyPr>
          <a:lstStyle>
            <a:lvl1pPr algn="l">
              <a:lnSpc>
                <a:spcPct val="95000"/>
              </a:lnSpc>
              <a:spcAft>
                <a:spcPts val="800"/>
              </a:spcAft>
              <a:defRPr sz="1400">
                <a:solidFill>
                  <a:schemeClr val="accent2"/>
                </a:solidFill>
                <a:latin typeface="+mj-lt"/>
              </a:defRPr>
            </a:lvl1pPr>
            <a:lvl2pPr marL="11113" indent="0" algn="l">
              <a:spcAft>
                <a:spcPts val="600"/>
              </a:spcAft>
              <a:buNone/>
              <a:tabLst/>
              <a:defRPr sz="950">
                <a:solidFill>
                  <a:schemeClr val="tx1"/>
                </a:solidFill>
              </a:defRPr>
            </a:lvl2pPr>
            <a:lvl3pPr marL="206375" marR="0" indent="-14605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Char char="•"/>
              <a:tabLst/>
              <a:defRPr sz="800"/>
            </a:lvl3pPr>
            <a:lvl4pPr marL="206375" marR="0" indent="-14605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Char char="•"/>
              <a:tabLst/>
              <a:defRPr sz="800"/>
            </a:lvl4pPr>
            <a:lvl5pPr marL="206375" marR="0" indent="-14605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Char char="•"/>
              <a:tabLst/>
              <a:defRPr sz="800"/>
            </a:lvl5pPr>
          </a:lstStyle>
          <a:p>
            <a:pPr lvl="0"/>
            <a:r>
              <a:rPr lang="en-US" dirty="0"/>
              <a:t>Click to edit text</a:t>
            </a:r>
          </a:p>
          <a:p>
            <a:pPr lvl="1"/>
            <a:r>
              <a:rPr lang="en-US" dirty="0"/>
              <a:t>Click to edit text</a:t>
            </a:r>
          </a:p>
        </p:txBody>
      </p:sp>
      <p:sp>
        <p:nvSpPr>
          <p:cNvPr id="27" name="Text Placeholder 18">
            <a:extLst>
              <a:ext uri="{FF2B5EF4-FFF2-40B4-BE49-F238E27FC236}">
                <a16:creationId xmlns:a16="http://schemas.microsoft.com/office/drawing/2014/main" id="{65645A73-7E50-8645-BEC0-C8E96BABE8A7}"/>
              </a:ext>
            </a:extLst>
          </p:cNvPr>
          <p:cNvSpPr>
            <a:spLocks noGrp="1"/>
          </p:cNvSpPr>
          <p:nvPr>
            <p:ph type="body" sz="quarter" idx="23" hasCustomPrompt="1"/>
          </p:nvPr>
        </p:nvSpPr>
        <p:spPr>
          <a:xfrm>
            <a:off x="3238498" y="3196223"/>
            <a:ext cx="2667001" cy="2537954"/>
          </a:xfrm>
          <a:custGeom>
            <a:avLst/>
            <a:gdLst>
              <a:gd name="connsiteX0" fmla="*/ 0 w 2667001"/>
              <a:gd name="connsiteY0" fmla="*/ 0 h 3006725"/>
              <a:gd name="connsiteX1" fmla="*/ 1145506 w 2667001"/>
              <a:gd name="connsiteY1" fmla="*/ 0 h 3006725"/>
              <a:gd name="connsiteX2" fmla="*/ 1331867 w 2667001"/>
              <a:gd name="connsiteY2" fmla="*/ 158932 h 3006725"/>
              <a:gd name="connsiteX3" fmla="*/ 1332083 w 2667001"/>
              <a:gd name="connsiteY3" fmla="*/ 158932 h 3006725"/>
              <a:gd name="connsiteX4" fmla="*/ 1518445 w 2667001"/>
              <a:gd name="connsiteY4" fmla="*/ 0 h 3006725"/>
              <a:gd name="connsiteX5" fmla="*/ 2667001 w 2667001"/>
              <a:gd name="connsiteY5" fmla="*/ 0 h 3006725"/>
              <a:gd name="connsiteX6" fmla="*/ 2667001 w 2667001"/>
              <a:gd name="connsiteY6" fmla="*/ 3006725 h 3006725"/>
              <a:gd name="connsiteX7" fmla="*/ 0 w 2667001"/>
              <a:gd name="connsiteY7" fmla="*/ 3006725 h 3006725"/>
              <a:gd name="connsiteX0" fmla="*/ 0 w 2667001"/>
              <a:gd name="connsiteY0" fmla="*/ 0 h 3006725"/>
              <a:gd name="connsiteX1" fmla="*/ 1145506 w 2667001"/>
              <a:gd name="connsiteY1" fmla="*/ 0 h 3006725"/>
              <a:gd name="connsiteX2" fmla="*/ 1331867 w 2667001"/>
              <a:gd name="connsiteY2" fmla="*/ 158932 h 3006725"/>
              <a:gd name="connsiteX3" fmla="*/ 1518445 w 2667001"/>
              <a:gd name="connsiteY3" fmla="*/ 0 h 3006725"/>
              <a:gd name="connsiteX4" fmla="*/ 2667001 w 2667001"/>
              <a:gd name="connsiteY4" fmla="*/ 0 h 3006725"/>
              <a:gd name="connsiteX5" fmla="*/ 2667001 w 2667001"/>
              <a:gd name="connsiteY5" fmla="*/ 3006725 h 3006725"/>
              <a:gd name="connsiteX6" fmla="*/ 0 w 2667001"/>
              <a:gd name="connsiteY6" fmla="*/ 3006725 h 3006725"/>
              <a:gd name="connsiteX7" fmla="*/ 0 w 2667001"/>
              <a:gd name="connsiteY7" fmla="*/ 0 h 3006725"/>
              <a:gd name="connsiteX0" fmla="*/ 0 w 2667001"/>
              <a:gd name="connsiteY0" fmla="*/ 0 h 3006725"/>
              <a:gd name="connsiteX1" fmla="*/ 1331867 w 2667001"/>
              <a:gd name="connsiteY1" fmla="*/ 158932 h 3006725"/>
              <a:gd name="connsiteX2" fmla="*/ 1518445 w 2667001"/>
              <a:gd name="connsiteY2" fmla="*/ 0 h 3006725"/>
              <a:gd name="connsiteX3" fmla="*/ 2667001 w 2667001"/>
              <a:gd name="connsiteY3" fmla="*/ 0 h 3006725"/>
              <a:gd name="connsiteX4" fmla="*/ 2667001 w 2667001"/>
              <a:gd name="connsiteY4" fmla="*/ 3006725 h 3006725"/>
              <a:gd name="connsiteX5" fmla="*/ 0 w 2667001"/>
              <a:gd name="connsiteY5" fmla="*/ 3006725 h 3006725"/>
              <a:gd name="connsiteX6" fmla="*/ 0 w 2667001"/>
              <a:gd name="connsiteY6" fmla="*/ 0 h 3006725"/>
              <a:gd name="connsiteX0" fmla="*/ 0 w 2667001"/>
              <a:gd name="connsiteY0" fmla="*/ 0 h 3006725"/>
              <a:gd name="connsiteX1" fmla="*/ 1518445 w 2667001"/>
              <a:gd name="connsiteY1" fmla="*/ 0 h 3006725"/>
              <a:gd name="connsiteX2" fmla="*/ 2667001 w 2667001"/>
              <a:gd name="connsiteY2" fmla="*/ 0 h 3006725"/>
              <a:gd name="connsiteX3" fmla="*/ 2667001 w 2667001"/>
              <a:gd name="connsiteY3" fmla="*/ 3006725 h 3006725"/>
              <a:gd name="connsiteX4" fmla="*/ 0 w 2667001"/>
              <a:gd name="connsiteY4" fmla="*/ 3006725 h 3006725"/>
              <a:gd name="connsiteX5" fmla="*/ 0 w 2667001"/>
              <a:gd name="connsiteY5" fmla="*/ 0 h 3006725"/>
              <a:gd name="connsiteX0" fmla="*/ 0 w 2667001"/>
              <a:gd name="connsiteY0" fmla="*/ 0 h 3006725"/>
              <a:gd name="connsiteX1" fmla="*/ 2667001 w 2667001"/>
              <a:gd name="connsiteY1" fmla="*/ 0 h 3006725"/>
              <a:gd name="connsiteX2" fmla="*/ 2667001 w 2667001"/>
              <a:gd name="connsiteY2" fmla="*/ 3006725 h 3006725"/>
              <a:gd name="connsiteX3" fmla="*/ 0 w 2667001"/>
              <a:gd name="connsiteY3" fmla="*/ 3006725 h 3006725"/>
              <a:gd name="connsiteX4" fmla="*/ 0 w 2667001"/>
              <a:gd name="connsiteY4" fmla="*/ 0 h 300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1" h="3006725">
                <a:moveTo>
                  <a:pt x="0" y="0"/>
                </a:moveTo>
                <a:lnTo>
                  <a:pt x="2667001" y="0"/>
                </a:lnTo>
                <a:lnTo>
                  <a:pt x="2667001" y="3006725"/>
                </a:lnTo>
                <a:lnTo>
                  <a:pt x="0" y="3006725"/>
                </a:lnTo>
                <a:lnTo>
                  <a:pt x="0" y="0"/>
                </a:lnTo>
                <a:close/>
              </a:path>
            </a:pathLst>
          </a:custGeom>
          <a:solidFill>
            <a:schemeClr val="bg2"/>
          </a:solidFill>
        </p:spPr>
        <p:txBody>
          <a:bodyPr wrap="square" lIns="182880" tIns="228600" rIns="182880" bIns="182880">
            <a:noAutofit/>
          </a:bodyPr>
          <a:lstStyle>
            <a:lvl1pPr algn="l">
              <a:lnSpc>
                <a:spcPct val="95000"/>
              </a:lnSpc>
              <a:spcAft>
                <a:spcPts val="800"/>
              </a:spcAft>
              <a:defRPr sz="1400">
                <a:solidFill>
                  <a:schemeClr val="accent3"/>
                </a:solidFill>
                <a:latin typeface="+mj-lt"/>
              </a:defRPr>
            </a:lvl1pPr>
            <a:lvl2pPr marL="11113" indent="0" algn="l">
              <a:spcAft>
                <a:spcPts val="600"/>
              </a:spcAft>
              <a:buNone/>
              <a:tabLst/>
              <a:defRPr sz="950">
                <a:solidFill>
                  <a:schemeClr val="tx1"/>
                </a:solidFill>
              </a:defRPr>
            </a:lvl2pPr>
            <a:lvl3pPr marL="60325" marR="0" indent="0" algn="l" defTabSz="685800" rtl="0" eaLnBrk="1" fontAlgn="auto" latinLnBrk="0" hangingPunct="1">
              <a:lnSpc>
                <a:spcPct val="120000"/>
              </a:lnSpc>
              <a:spcBef>
                <a:spcPts val="0"/>
              </a:spcBef>
              <a:spcAft>
                <a:spcPts val="600"/>
              </a:spcAft>
              <a:buClr>
                <a:schemeClr val="accent3"/>
              </a:buClr>
              <a:buSzTx/>
              <a:buFont typeface="Arial" panose="020B0604020202020204" pitchFamily="34" charset="0"/>
              <a:buNone/>
              <a:tabLst/>
              <a:defRPr sz="800"/>
            </a:lvl3pPr>
            <a:lvl4pPr marL="206375" marR="0" indent="-146050" algn="l" defTabSz="685800" rtl="0" eaLnBrk="1" fontAlgn="auto" latinLnBrk="0" hangingPunct="1">
              <a:lnSpc>
                <a:spcPct val="120000"/>
              </a:lnSpc>
              <a:spcBef>
                <a:spcPts val="0"/>
              </a:spcBef>
              <a:spcAft>
                <a:spcPts val="600"/>
              </a:spcAft>
              <a:buClr>
                <a:schemeClr val="accent3"/>
              </a:buClr>
              <a:buSzTx/>
              <a:buFont typeface="Arial" panose="020B0604020202020204" pitchFamily="34" charset="0"/>
              <a:buChar char="•"/>
              <a:tabLst/>
              <a:defRPr sz="800"/>
            </a:lvl4pPr>
            <a:lvl5pPr marL="206375" marR="0" indent="-146050" algn="l" defTabSz="685800" rtl="0" eaLnBrk="1" fontAlgn="auto" latinLnBrk="0" hangingPunct="1">
              <a:lnSpc>
                <a:spcPct val="120000"/>
              </a:lnSpc>
              <a:spcBef>
                <a:spcPts val="0"/>
              </a:spcBef>
              <a:spcAft>
                <a:spcPts val="600"/>
              </a:spcAft>
              <a:buClr>
                <a:schemeClr val="accent3"/>
              </a:buClr>
              <a:buSzTx/>
              <a:buFont typeface="Arial" panose="020B0604020202020204" pitchFamily="34" charset="0"/>
              <a:buChar char="•"/>
              <a:tabLst/>
              <a:defRPr sz="800"/>
            </a:lvl5pPr>
          </a:lstStyle>
          <a:p>
            <a:pPr lvl="0"/>
            <a:r>
              <a:rPr lang="en-US" dirty="0"/>
              <a:t>Click to edit text</a:t>
            </a:r>
          </a:p>
          <a:p>
            <a:pPr lvl="1"/>
            <a:r>
              <a:rPr lang="en-US" dirty="0"/>
              <a:t>Click to edit text</a:t>
            </a:r>
          </a:p>
        </p:txBody>
      </p:sp>
      <p:sp>
        <p:nvSpPr>
          <p:cNvPr id="29" name="Text Placeholder 18">
            <a:extLst>
              <a:ext uri="{FF2B5EF4-FFF2-40B4-BE49-F238E27FC236}">
                <a16:creationId xmlns:a16="http://schemas.microsoft.com/office/drawing/2014/main" id="{6FD3CC64-F7AB-4E4B-B9EE-ACDBAD7E5A47}"/>
              </a:ext>
            </a:extLst>
          </p:cNvPr>
          <p:cNvSpPr>
            <a:spLocks noGrp="1"/>
          </p:cNvSpPr>
          <p:nvPr>
            <p:ph type="body" sz="quarter" idx="25" hasCustomPrompt="1"/>
          </p:nvPr>
        </p:nvSpPr>
        <p:spPr>
          <a:xfrm>
            <a:off x="6134097" y="3196223"/>
            <a:ext cx="2667001" cy="2537954"/>
          </a:xfrm>
          <a:custGeom>
            <a:avLst/>
            <a:gdLst>
              <a:gd name="connsiteX0" fmla="*/ 0 w 2667001"/>
              <a:gd name="connsiteY0" fmla="*/ 0 h 3006725"/>
              <a:gd name="connsiteX1" fmla="*/ 1145506 w 2667001"/>
              <a:gd name="connsiteY1" fmla="*/ 0 h 3006725"/>
              <a:gd name="connsiteX2" fmla="*/ 1331867 w 2667001"/>
              <a:gd name="connsiteY2" fmla="*/ 158932 h 3006725"/>
              <a:gd name="connsiteX3" fmla="*/ 1332083 w 2667001"/>
              <a:gd name="connsiteY3" fmla="*/ 158932 h 3006725"/>
              <a:gd name="connsiteX4" fmla="*/ 1518445 w 2667001"/>
              <a:gd name="connsiteY4" fmla="*/ 0 h 3006725"/>
              <a:gd name="connsiteX5" fmla="*/ 2667001 w 2667001"/>
              <a:gd name="connsiteY5" fmla="*/ 0 h 3006725"/>
              <a:gd name="connsiteX6" fmla="*/ 2667001 w 2667001"/>
              <a:gd name="connsiteY6" fmla="*/ 3006725 h 3006725"/>
              <a:gd name="connsiteX7" fmla="*/ 0 w 2667001"/>
              <a:gd name="connsiteY7" fmla="*/ 3006725 h 3006725"/>
              <a:gd name="connsiteX0" fmla="*/ 0 w 2667001"/>
              <a:gd name="connsiteY0" fmla="*/ 0 h 3006725"/>
              <a:gd name="connsiteX1" fmla="*/ 1145506 w 2667001"/>
              <a:gd name="connsiteY1" fmla="*/ 0 h 3006725"/>
              <a:gd name="connsiteX2" fmla="*/ 1331867 w 2667001"/>
              <a:gd name="connsiteY2" fmla="*/ 158932 h 3006725"/>
              <a:gd name="connsiteX3" fmla="*/ 1518445 w 2667001"/>
              <a:gd name="connsiteY3" fmla="*/ 0 h 3006725"/>
              <a:gd name="connsiteX4" fmla="*/ 2667001 w 2667001"/>
              <a:gd name="connsiteY4" fmla="*/ 0 h 3006725"/>
              <a:gd name="connsiteX5" fmla="*/ 2667001 w 2667001"/>
              <a:gd name="connsiteY5" fmla="*/ 3006725 h 3006725"/>
              <a:gd name="connsiteX6" fmla="*/ 0 w 2667001"/>
              <a:gd name="connsiteY6" fmla="*/ 3006725 h 3006725"/>
              <a:gd name="connsiteX7" fmla="*/ 0 w 2667001"/>
              <a:gd name="connsiteY7" fmla="*/ 0 h 3006725"/>
              <a:gd name="connsiteX0" fmla="*/ 0 w 2667001"/>
              <a:gd name="connsiteY0" fmla="*/ 0 h 3006725"/>
              <a:gd name="connsiteX1" fmla="*/ 1331867 w 2667001"/>
              <a:gd name="connsiteY1" fmla="*/ 158932 h 3006725"/>
              <a:gd name="connsiteX2" fmla="*/ 1518445 w 2667001"/>
              <a:gd name="connsiteY2" fmla="*/ 0 h 3006725"/>
              <a:gd name="connsiteX3" fmla="*/ 2667001 w 2667001"/>
              <a:gd name="connsiteY3" fmla="*/ 0 h 3006725"/>
              <a:gd name="connsiteX4" fmla="*/ 2667001 w 2667001"/>
              <a:gd name="connsiteY4" fmla="*/ 3006725 h 3006725"/>
              <a:gd name="connsiteX5" fmla="*/ 0 w 2667001"/>
              <a:gd name="connsiteY5" fmla="*/ 3006725 h 3006725"/>
              <a:gd name="connsiteX6" fmla="*/ 0 w 2667001"/>
              <a:gd name="connsiteY6" fmla="*/ 0 h 3006725"/>
              <a:gd name="connsiteX0" fmla="*/ 0 w 2667001"/>
              <a:gd name="connsiteY0" fmla="*/ 0 h 3006725"/>
              <a:gd name="connsiteX1" fmla="*/ 1518445 w 2667001"/>
              <a:gd name="connsiteY1" fmla="*/ 0 h 3006725"/>
              <a:gd name="connsiteX2" fmla="*/ 2667001 w 2667001"/>
              <a:gd name="connsiteY2" fmla="*/ 0 h 3006725"/>
              <a:gd name="connsiteX3" fmla="*/ 2667001 w 2667001"/>
              <a:gd name="connsiteY3" fmla="*/ 3006725 h 3006725"/>
              <a:gd name="connsiteX4" fmla="*/ 0 w 2667001"/>
              <a:gd name="connsiteY4" fmla="*/ 3006725 h 3006725"/>
              <a:gd name="connsiteX5" fmla="*/ 0 w 2667001"/>
              <a:gd name="connsiteY5" fmla="*/ 0 h 3006725"/>
              <a:gd name="connsiteX0" fmla="*/ 0 w 2667001"/>
              <a:gd name="connsiteY0" fmla="*/ 0 h 3006725"/>
              <a:gd name="connsiteX1" fmla="*/ 2667001 w 2667001"/>
              <a:gd name="connsiteY1" fmla="*/ 0 h 3006725"/>
              <a:gd name="connsiteX2" fmla="*/ 2667001 w 2667001"/>
              <a:gd name="connsiteY2" fmla="*/ 3006725 h 3006725"/>
              <a:gd name="connsiteX3" fmla="*/ 0 w 2667001"/>
              <a:gd name="connsiteY3" fmla="*/ 3006725 h 3006725"/>
              <a:gd name="connsiteX4" fmla="*/ 0 w 2667001"/>
              <a:gd name="connsiteY4" fmla="*/ 0 h 300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1" h="3006725">
                <a:moveTo>
                  <a:pt x="0" y="0"/>
                </a:moveTo>
                <a:lnTo>
                  <a:pt x="2667001" y="0"/>
                </a:lnTo>
                <a:lnTo>
                  <a:pt x="2667001" y="3006725"/>
                </a:lnTo>
                <a:lnTo>
                  <a:pt x="0" y="3006725"/>
                </a:lnTo>
                <a:lnTo>
                  <a:pt x="0" y="0"/>
                </a:lnTo>
                <a:close/>
              </a:path>
            </a:pathLst>
          </a:custGeom>
          <a:solidFill>
            <a:schemeClr val="bg2"/>
          </a:solidFill>
        </p:spPr>
        <p:txBody>
          <a:bodyPr wrap="square" lIns="182880" tIns="228600" rIns="182880" bIns="182880">
            <a:noAutofit/>
          </a:bodyPr>
          <a:lstStyle>
            <a:lvl1pPr algn="l">
              <a:lnSpc>
                <a:spcPct val="95000"/>
              </a:lnSpc>
              <a:spcAft>
                <a:spcPts val="800"/>
              </a:spcAft>
              <a:defRPr sz="1400">
                <a:solidFill>
                  <a:schemeClr val="accent5"/>
                </a:solidFill>
                <a:latin typeface="+mj-lt"/>
              </a:defRPr>
            </a:lvl1pPr>
            <a:lvl2pPr marL="11113" indent="0" algn="l">
              <a:spcAft>
                <a:spcPts val="600"/>
              </a:spcAft>
              <a:buNone/>
              <a:tabLst/>
              <a:defRPr sz="950">
                <a:solidFill>
                  <a:schemeClr val="tx1"/>
                </a:solidFill>
              </a:defRPr>
            </a:lvl2pPr>
            <a:lvl3pPr marL="206375" marR="0" indent="-146050" algn="l" defTabSz="685800" rtl="0" eaLnBrk="1" fontAlgn="auto" latinLnBrk="0" hangingPunct="1">
              <a:lnSpc>
                <a:spcPct val="120000"/>
              </a:lnSpc>
              <a:spcBef>
                <a:spcPts val="0"/>
              </a:spcBef>
              <a:spcAft>
                <a:spcPts val="600"/>
              </a:spcAft>
              <a:buClr>
                <a:schemeClr val="accent5"/>
              </a:buClr>
              <a:buSzTx/>
              <a:buFont typeface="Arial" panose="020B0604020202020204" pitchFamily="34" charset="0"/>
              <a:buChar char="•"/>
              <a:tabLst/>
              <a:defRPr sz="800"/>
            </a:lvl3pPr>
            <a:lvl4pPr marL="206375" marR="0" indent="-146050" algn="l" defTabSz="685800" rtl="0" eaLnBrk="1" fontAlgn="auto" latinLnBrk="0" hangingPunct="1">
              <a:lnSpc>
                <a:spcPct val="120000"/>
              </a:lnSpc>
              <a:spcBef>
                <a:spcPts val="0"/>
              </a:spcBef>
              <a:spcAft>
                <a:spcPts val="600"/>
              </a:spcAft>
              <a:buClr>
                <a:schemeClr val="accent5"/>
              </a:buClr>
              <a:buSzTx/>
              <a:buFont typeface="Arial" panose="020B0604020202020204" pitchFamily="34" charset="0"/>
              <a:buChar char="•"/>
              <a:tabLst/>
              <a:defRPr sz="800"/>
            </a:lvl4pPr>
            <a:lvl5pPr marL="206375" marR="0" indent="-146050" algn="l" defTabSz="685800" rtl="0" eaLnBrk="1" fontAlgn="auto" latinLnBrk="0" hangingPunct="1">
              <a:lnSpc>
                <a:spcPct val="120000"/>
              </a:lnSpc>
              <a:spcBef>
                <a:spcPts val="0"/>
              </a:spcBef>
              <a:spcAft>
                <a:spcPts val="600"/>
              </a:spcAft>
              <a:buClr>
                <a:schemeClr val="accent5"/>
              </a:buClr>
              <a:buSzTx/>
              <a:buFont typeface="Arial" panose="020B0604020202020204" pitchFamily="34" charset="0"/>
              <a:buChar char="•"/>
              <a:tabLst/>
              <a:defRPr sz="800"/>
            </a:lvl5pPr>
          </a:lstStyle>
          <a:p>
            <a:pPr lvl="0"/>
            <a:r>
              <a:rPr lang="en-US" dirty="0"/>
              <a:t>Click to edit text</a:t>
            </a:r>
          </a:p>
          <a:p>
            <a:pPr lvl="1"/>
            <a:r>
              <a:rPr lang="en-US" dirty="0"/>
              <a:t>Click to edit text</a:t>
            </a:r>
          </a:p>
        </p:txBody>
      </p:sp>
    </p:spTree>
    <p:extLst>
      <p:ext uri="{BB962C8B-B14F-4D97-AF65-F5344CB8AC3E}">
        <p14:creationId xmlns:p14="http://schemas.microsoft.com/office/powerpoint/2010/main" val="3606149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ocess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4C4CB-CAB6-2E47-854B-3C3A0A69C6CD}"/>
              </a:ext>
            </a:extLst>
          </p:cNvPr>
          <p:cNvSpPr>
            <a:spLocks noGrp="1"/>
          </p:cNvSpPr>
          <p:nvPr>
            <p:ph type="title" hasCustomPrompt="1"/>
          </p:nvPr>
        </p:nvSpPr>
        <p:spPr>
          <a:xfrm>
            <a:off x="342900" y="266700"/>
            <a:ext cx="8458200" cy="387798"/>
          </a:xfrm>
        </p:spPr>
        <p:txBody>
          <a:bodyPr wrap="square">
            <a:spAutoFit/>
          </a:bodyPr>
          <a:lstStyle/>
          <a:p>
            <a:r>
              <a:rPr lang="en-US" dirty="0"/>
              <a:t>Click to edit title</a:t>
            </a:r>
          </a:p>
        </p:txBody>
      </p:sp>
      <p:sp>
        <p:nvSpPr>
          <p:cNvPr id="10" name="Text Placeholder 7">
            <a:extLst>
              <a:ext uri="{FF2B5EF4-FFF2-40B4-BE49-F238E27FC236}">
                <a16:creationId xmlns:a16="http://schemas.microsoft.com/office/drawing/2014/main" id="{A17C6E5A-23C7-A343-8864-D0B88372F11F}"/>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
        <p:nvSpPr>
          <p:cNvPr id="18" name="Text Placeholder 4">
            <a:extLst>
              <a:ext uri="{FF2B5EF4-FFF2-40B4-BE49-F238E27FC236}">
                <a16:creationId xmlns:a16="http://schemas.microsoft.com/office/drawing/2014/main" id="{49A95C50-CB91-9E45-AB76-4C463C9B99C3}"/>
              </a:ext>
            </a:extLst>
          </p:cNvPr>
          <p:cNvSpPr>
            <a:spLocks noGrp="1"/>
          </p:cNvSpPr>
          <p:nvPr>
            <p:ph type="body" sz="quarter" idx="14" hasCustomPrompt="1"/>
          </p:nvPr>
        </p:nvSpPr>
        <p:spPr>
          <a:xfrm>
            <a:off x="342900" y="2368088"/>
            <a:ext cx="3108960" cy="2660650"/>
          </a:xfrm>
          <a:prstGeom prst="callout1">
            <a:avLst>
              <a:gd name="adj1" fmla="val -16"/>
              <a:gd name="adj2" fmla="val 100150"/>
              <a:gd name="adj3" fmla="val -35"/>
              <a:gd name="adj4" fmla="val 16"/>
            </a:avLst>
          </a:prstGeom>
          <a:noFill/>
          <a:ln w="44450">
            <a:solidFill>
              <a:schemeClr val="accent2"/>
            </a:solidFill>
          </a:ln>
        </p:spPr>
        <p:txBody>
          <a:bodyPr lIns="0" tIns="228600" rIns="0" anchor="t" anchorCtr="0"/>
          <a:lstStyle>
            <a:lvl1pPr marL="0" marR="0" indent="0" algn="l" defTabSz="685800" rtl="0" eaLnBrk="1" fontAlgn="auto" latinLnBrk="0" hangingPunct="1">
              <a:lnSpc>
                <a:spcPct val="120000"/>
              </a:lnSpc>
              <a:spcBef>
                <a:spcPts val="0"/>
              </a:spcBef>
              <a:spcAft>
                <a:spcPts val="800"/>
              </a:spcAft>
              <a:buClr>
                <a:schemeClr val="tx1"/>
              </a:buClr>
              <a:buSzTx/>
              <a:buFont typeface="Arial" panose="020B0604020202020204" pitchFamily="34" charset="0"/>
              <a:buNone/>
              <a:tabLst/>
              <a:defRPr lang="en-US" sz="1200" kern="1200" dirty="0">
                <a:solidFill>
                  <a:schemeClr val="tx1"/>
                </a:solidFill>
                <a:latin typeface="+mn-lt"/>
                <a:ea typeface="+mn-ea"/>
                <a:cs typeface="+mn-cs"/>
              </a:defRPr>
            </a:lvl1pPr>
            <a:lvl2pPr marL="12700" indent="0">
              <a:lnSpc>
                <a:spcPct val="120000"/>
              </a:lnSpc>
              <a:spcAft>
                <a:spcPts val="800"/>
              </a:spcAft>
              <a:buFontTx/>
              <a:buNone/>
              <a:tabLst/>
              <a:defRPr sz="1000">
                <a:solidFill>
                  <a:schemeClr val="tx1"/>
                </a:solidFill>
                <a:latin typeface="+mn-lt"/>
              </a:defRPr>
            </a:lvl2pPr>
            <a:lvl3pPr marL="12700" indent="0">
              <a:lnSpc>
                <a:spcPct val="120000"/>
              </a:lnSpc>
              <a:spcAft>
                <a:spcPts val="800"/>
              </a:spcAft>
              <a:buFontTx/>
              <a:buNone/>
              <a:tabLst/>
              <a:defRPr lang="en-US" sz="1000" kern="1200" dirty="0" smtClean="0">
                <a:solidFill>
                  <a:schemeClr val="tx1"/>
                </a:solidFill>
                <a:latin typeface="+mn-lt"/>
                <a:ea typeface="+mn-ea"/>
                <a:cs typeface="+mn-cs"/>
              </a:defRPr>
            </a:lvl3pPr>
            <a:lvl4pPr marL="12700" indent="0">
              <a:lnSpc>
                <a:spcPct val="120000"/>
              </a:lnSpc>
              <a:spcAft>
                <a:spcPts val="800"/>
              </a:spcAft>
              <a:buFontTx/>
              <a:buNone/>
              <a:tabLst/>
              <a:defRPr sz="1000">
                <a:solidFill>
                  <a:schemeClr val="tx1"/>
                </a:solidFill>
                <a:latin typeface="+mn-lt"/>
              </a:defRPr>
            </a:lvl4pPr>
            <a:lvl5pPr marL="12700" indent="0">
              <a:lnSpc>
                <a:spcPct val="120000"/>
              </a:lnSpc>
              <a:spcAft>
                <a:spcPts val="800"/>
              </a:spcAft>
              <a:buFontTx/>
              <a:buNone/>
              <a:tabLst/>
              <a:defRPr sz="1000">
                <a:solidFill>
                  <a:schemeClr val="tx1"/>
                </a:solidFill>
                <a:latin typeface="+mn-lt"/>
              </a:defRPr>
            </a:lvl5pPr>
          </a:lstStyle>
          <a:p>
            <a:pPr lvl="0"/>
            <a:r>
              <a:rPr lang="en-US" dirty="0"/>
              <a:t>Click to edit text</a:t>
            </a:r>
          </a:p>
        </p:txBody>
      </p:sp>
      <p:sp>
        <p:nvSpPr>
          <p:cNvPr id="20" name="Text Placeholder 18">
            <a:extLst>
              <a:ext uri="{FF2B5EF4-FFF2-40B4-BE49-F238E27FC236}">
                <a16:creationId xmlns:a16="http://schemas.microsoft.com/office/drawing/2014/main" id="{0836A46B-A6C3-0445-A381-73E91C9DCD80}"/>
              </a:ext>
            </a:extLst>
          </p:cNvPr>
          <p:cNvSpPr>
            <a:spLocks noGrp="1"/>
          </p:cNvSpPr>
          <p:nvPr>
            <p:ph type="body" sz="quarter" idx="15" hasCustomPrompt="1"/>
          </p:nvPr>
        </p:nvSpPr>
        <p:spPr>
          <a:xfrm>
            <a:off x="4686300" y="1480608"/>
            <a:ext cx="4457700" cy="4183381"/>
          </a:xfrm>
          <a:prstGeom prst="rect">
            <a:avLst/>
          </a:prstGeom>
          <a:solidFill>
            <a:schemeClr val="bg2"/>
          </a:solidFill>
        </p:spPr>
        <p:txBody>
          <a:bodyPr lIns="457200" tIns="822960" rIns="457200" bIns="137160" anchor="t" anchorCtr="0"/>
          <a:lstStyle>
            <a:lvl1pPr>
              <a:defRPr sz="1000" b="1">
                <a:solidFill>
                  <a:schemeClr val="accent2"/>
                </a:solidFill>
              </a:defRPr>
            </a:lvl1pPr>
            <a:lvl2pPr marL="196850" indent="-139700">
              <a:tabLst/>
              <a:defRPr sz="1000"/>
            </a:lvl2pPr>
          </a:lstStyle>
          <a:p>
            <a:pPr lvl="0"/>
            <a:r>
              <a:rPr lang="en-US" dirty="0"/>
              <a:t>Click to edit text</a:t>
            </a:r>
          </a:p>
          <a:p>
            <a:pPr lvl="1"/>
            <a:r>
              <a:rPr lang="en-US" dirty="0"/>
              <a:t>Click to edit text</a:t>
            </a:r>
          </a:p>
        </p:txBody>
      </p:sp>
      <p:sp>
        <p:nvSpPr>
          <p:cNvPr id="12" name="Rectangle 11">
            <a:extLst>
              <a:ext uri="{FF2B5EF4-FFF2-40B4-BE49-F238E27FC236}">
                <a16:creationId xmlns:a16="http://schemas.microsoft.com/office/drawing/2014/main" id="{CD1DAB20-2033-FE42-AA10-DC0C61D3199F}"/>
              </a:ext>
            </a:extLst>
          </p:cNvPr>
          <p:cNvSpPr/>
          <p:nvPr userDrawn="1"/>
        </p:nvSpPr>
        <p:spPr>
          <a:xfrm>
            <a:off x="9311640" y="0"/>
            <a:ext cx="1862866" cy="8074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spAutoFit/>
          </a:bodyPr>
          <a:lstStyle/>
          <a:p>
            <a:pPr algn="l">
              <a:lnSpc>
                <a:spcPct val="120000"/>
              </a:lnSpc>
              <a:spcAft>
                <a:spcPts val="800"/>
              </a:spcAft>
            </a:pPr>
            <a:r>
              <a:rPr lang="en-US" sz="1100" spc="200" baseline="0" dirty="0">
                <a:solidFill>
                  <a:schemeClr val="bg1"/>
                </a:solidFill>
                <a:latin typeface="+mn-lt"/>
              </a:rPr>
              <a:t>LAYOUT NOTES</a:t>
            </a:r>
          </a:p>
          <a:p>
            <a:pPr algn="l">
              <a:lnSpc>
                <a:spcPct val="120000"/>
              </a:lnSpc>
              <a:spcAft>
                <a:spcPts val="800"/>
              </a:spcAft>
            </a:pPr>
            <a:r>
              <a:rPr lang="en-US" sz="900" kern="1200" dirty="0">
                <a:solidFill>
                  <a:schemeClr val="bg1"/>
                </a:solidFill>
                <a:latin typeface="+mn-lt"/>
                <a:ea typeface="+mn-ea"/>
                <a:cs typeface="+mn-cs"/>
              </a:rPr>
              <a:t>Highlight text and indent once to apply second level formatting.</a:t>
            </a:r>
          </a:p>
        </p:txBody>
      </p:sp>
    </p:spTree>
    <p:extLst>
      <p:ext uri="{BB962C8B-B14F-4D97-AF65-F5344CB8AC3E}">
        <p14:creationId xmlns:p14="http://schemas.microsoft.com/office/powerpoint/2010/main" val="4186545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4C4CB-CAB6-2E47-854B-3C3A0A69C6CD}"/>
              </a:ext>
            </a:extLst>
          </p:cNvPr>
          <p:cNvSpPr>
            <a:spLocks noGrp="1"/>
          </p:cNvSpPr>
          <p:nvPr>
            <p:ph type="title" hasCustomPrompt="1"/>
          </p:nvPr>
        </p:nvSpPr>
        <p:spPr>
          <a:xfrm>
            <a:off x="342900" y="266700"/>
            <a:ext cx="8458200" cy="387798"/>
          </a:xfrm>
        </p:spPr>
        <p:txBody>
          <a:bodyPr wrap="square">
            <a:spAutoFit/>
          </a:bodyPr>
          <a:lstStyle/>
          <a:p>
            <a:r>
              <a:rPr lang="en-US" dirty="0"/>
              <a:t>Click to edit title</a:t>
            </a:r>
          </a:p>
        </p:txBody>
      </p:sp>
      <p:sp>
        <p:nvSpPr>
          <p:cNvPr id="10" name="Text Placeholder 7">
            <a:extLst>
              <a:ext uri="{FF2B5EF4-FFF2-40B4-BE49-F238E27FC236}">
                <a16:creationId xmlns:a16="http://schemas.microsoft.com/office/drawing/2014/main" id="{A17C6E5A-23C7-A343-8864-D0B88372F11F}"/>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
        <p:nvSpPr>
          <p:cNvPr id="18" name="Text Placeholder 4">
            <a:extLst>
              <a:ext uri="{FF2B5EF4-FFF2-40B4-BE49-F238E27FC236}">
                <a16:creationId xmlns:a16="http://schemas.microsoft.com/office/drawing/2014/main" id="{49A95C50-CB91-9E45-AB76-4C463C9B99C3}"/>
              </a:ext>
            </a:extLst>
          </p:cNvPr>
          <p:cNvSpPr>
            <a:spLocks noGrp="1"/>
          </p:cNvSpPr>
          <p:nvPr>
            <p:ph type="body" sz="quarter" idx="14" hasCustomPrompt="1"/>
          </p:nvPr>
        </p:nvSpPr>
        <p:spPr>
          <a:xfrm>
            <a:off x="342900" y="1474970"/>
            <a:ext cx="8458198" cy="866071"/>
          </a:xfrm>
          <a:prstGeom prst="rect">
            <a:avLst/>
          </a:prstGeom>
          <a:noFill/>
          <a:ln w="53975">
            <a:noFill/>
          </a:ln>
        </p:spPr>
        <p:txBody>
          <a:bodyPr lIns="0" tIns="0" rIns="0" bIns="0" anchor="t" anchorCtr="0"/>
          <a:lstStyle>
            <a:lvl1pPr>
              <a:lnSpc>
                <a:spcPct val="120000"/>
              </a:lnSpc>
              <a:spcAft>
                <a:spcPts val="800"/>
              </a:spcAft>
              <a:defRPr lang="en-US" sz="1200" kern="1200" dirty="0">
                <a:solidFill>
                  <a:schemeClr val="tx1"/>
                </a:solidFill>
                <a:latin typeface="+mn-lt"/>
                <a:ea typeface="+mn-ea"/>
                <a:cs typeface="+mn-cs"/>
              </a:defRPr>
            </a:lvl1pPr>
            <a:lvl2pPr marL="193675" indent="-136525">
              <a:lnSpc>
                <a:spcPct val="120000"/>
              </a:lnSpc>
              <a:spcAft>
                <a:spcPts val="800"/>
              </a:spcAft>
              <a:buClr>
                <a:schemeClr val="accent2"/>
              </a:buClr>
              <a:buFont typeface="Arial" panose="020B0604020202020204" pitchFamily="34" charset="0"/>
              <a:buChar char="•"/>
              <a:tabLst/>
              <a:defRPr sz="1000">
                <a:solidFill>
                  <a:schemeClr val="tx1"/>
                </a:solidFill>
                <a:latin typeface="+mn-lt"/>
              </a:defRPr>
            </a:lvl2pPr>
            <a:lvl3pPr marL="193675" indent="-136525">
              <a:lnSpc>
                <a:spcPct val="120000"/>
              </a:lnSpc>
              <a:spcAft>
                <a:spcPts val="800"/>
              </a:spcAft>
              <a:buClr>
                <a:schemeClr val="accent2"/>
              </a:buClr>
              <a:buFont typeface="Arial" panose="020B0604020202020204" pitchFamily="34" charset="0"/>
              <a:buChar char="•"/>
              <a:tabLst/>
              <a:defRPr lang="en-US" sz="1000" kern="1200" dirty="0" smtClean="0">
                <a:solidFill>
                  <a:schemeClr val="tx1"/>
                </a:solidFill>
                <a:latin typeface="+mn-lt"/>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text</a:t>
            </a:r>
          </a:p>
        </p:txBody>
      </p:sp>
      <p:sp>
        <p:nvSpPr>
          <p:cNvPr id="20" name="Text Placeholder 18">
            <a:extLst>
              <a:ext uri="{FF2B5EF4-FFF2-40B4-BE49-F238E27FC236}">
                <a16:creationId xmlns:a16="http://schemas.microsoft.com/office/drawing/2014/main" id="{0836A46B-A6C3-0445-A381-73E91C9DCD80}"/>
              </a:ext>
            </a:extLst>
          </p:cNvPr>
          <p:cNvSpPr>
            <a:spLocks noGrp="1"/>
          </p:cNvSpPr>
          <p:nvPr>
            <p:ph type="body" sz="quarter" idx="15" hasCustomPrompt="1"/>
          </p:nvPr>
        </p:nvSpPr>
        <p:spPr>
          <a:xfrm>
            <a:off x="342898" y="3207564"/>
            <a:ext cx="8458200" cy="2267712"/>
          </a:xfrm>
          <a:prstGeom prst="rect">
            <a:avLst/>
          </a:prstGeom>
          <a:solidFill>
            <a:schemeClr val="bg2"/>
          </a:solidFill>
          <a:ln w="22225">
            <a:solidFill>
              <a:schemeClr val="bg1"/>
            </a:solidFill>
          </a:ln>
        </p:spPr>
        <p:txBody>
          <a:bodyPr lIns="457200" tIns="365760" rIns="457200" bIns="182880" anchor="t" anchorCtr="0"/>
          <a:lstStyle>
            <a:lvl1pPr>
              <a:defRPr sz="1000" b="1">
                <a:solidFill>
                  <a:schemeClr val="accent2"/>
                </a:solidFill>
              </a:defRPr>
            </a:lvl1pPr>
            <a:lvl2pPr marL="196850" indent="-139700">
              <a:tabLst/>
              <a:defRPr sz="1000"/>
            </a:lvl2pPr>
          </a:lstStyle>
          <a:p>
            <a:pPr lvl="0"/>
            <a:r>
              <a:rPr lang="en-US" dirty="0"/>
              <a:t>Click to edit text</a:t>
            </a:r>
          </a:p>
          <a:p>
            <a:pPr lvl="1"/>
            <a:r>
              <a:rPr lang="en-US" dirty="0"/>
              <a:t>Click to edit text</a:t>
            </a:r>
          </a:p>
        </p:txBody>
      </p:sp>
      <p:sp>
        <p:nvSpPr>
          <p:cNvPr id="11" name="Rectangle 10">
            <a:extLst>
              <a:ext uri="{FF2B5EF4-FFF2-40B4-BE49-F238E27FC236}">
                <a16:creationId xmlns:a16="http://schemas.microsoft.com/office/drawing/2014/main" id="{685D637D-9D48-7C45-895A-4A0C999BCECE}"/>
              </a:ext>
            </a:extLst>
          </p:cNvPr>
          <p:cNvSpPr/>
          <p:nvPr userDrawn="1"/>
        </p:nvSpPr>
        <p:spPr>
          <a:xfrm>
            <a:off x="9311640" y="0"/>
            <a:ext cx="1862866" cy="8074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spAutoFit/>
          </a:bodyPr>
          <a:lstStyle/>
          <a:p>
            <a:pPr algn="l">
              <a:lnSpc>
                <a:spcPct val="120000"/>
              </a:lnSpc>
              <a:spcAft>
                <a:spcPts val="800"/>
              </a:spcAft>
            </a:pPr>
            <a:r>
              <a:rPr lang="en-US" sz="1100" spc="200" baseline="0" dirty="0">
                <a:solidFill>
                  <a:schemeClr val="bg1"/>
                </a:solidFill>
                <a:latin typeface="+mn-lt"/>
              </a:rPr>
              <a:t>LAYOUT NOTES</a:t>
            </a:r>
          </a:p>
          <a:p>
            <a:pPr algn="l">
              <a:lnSpc>
                <a:spcPct val="120000"/>
              </a:lnSpc>
              <a:spcAft>
                <a:spcPts val="800"/>
              </a:spcAft>
            </a:pPr>
            <a:r>
              <a:rPr lang="en-US" sz="900" kern="1200" dirty="0">
                <a:solidFill>
                  <a:schemeClr val="bg1"/>
                </a:solidFill>
                <a:latin typeface="+mn-lt"/>
                <a:ea typeface="+mn-ea"/>
                <a:cs typeface="+mn-cs"/>
              </a:rPr>
              <a:t>Highlight text and indent once to apply second level formatting.</a:t>
            </a:r>
          </a:p>
        </p:txBody>
      </p:sp>
    </p:spTree>
    <p:extLst>
      <p:ext uri="{BB962C8B-B14F-4D97-AF65-F5344CB8AC3E}">
        <p14:creationId xmlns:p14="http://schemas.microsoft.com/office/powerpoint/2010/main" val="1917380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ocess 3">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4C4CB-CAB6-2E47-854B-3C3A0A69C6CD}"/>
              </a:ext>
            </a:extLst>
          </p:cNvPr>
          <p:cNvSpPr>
            <a:spLocks noGrp="1"/>
          </p:cNvSpPr>
          <p:nvPr>
            <p:ph type="title" hasCustomPrompt="1"/>
          </p:nvPr>
        </p:nvSpPr>
        <p:spPr>
          <a:xfrm>
            <a:off x="342900" y="266700"/>
            <a:ext cx="8458200" cy="387798"/>
          </a:xfrm>
        </p:spPr>
        <p:txBody>
          <a:bodyPr wrap="square">
            <a:spAutoFit/>
          </a:bodyPr>
          <a:lstStyle/>
          <a:p>
            <a:r>
              <a:rPr lang="en-US" dirty="0"/>
              <a:t>Click to edit title</a:t>
            </a:r>
          </a:p>
        </p:txBody>
      </p:sp>
      <p:sp>
        <p:nvSpPr>
          <p:cNvPr id="10" name="Text Placeholder 7">
            <a:extLst>
              <a:ext uri="{FF2B5EF4-FFF2-40B4-BE49-F238E27FC236}">
                <a16:creationId xmlns:a16="http://schemas.microsoft.com/office/drawing/2014/main" id="{A17C6E5A-23C7-A343-8864-D0B88372F11F}"/>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
        <p:nvSpPr>
          <p:cNvPr id="28" name="Text Placeholder 2">
            <a:extLst>
              <a:ext uri="{FF2B5EF4-FFF2-40B4-BE49-F238E27FC236}">
                <a16:creationId xmlns:a16="http://schemas.microsoft.com/office/drawing/2014/main" id="{65DDA889-37A3-D840-A7CE-2C88862A8173}"/>
              </a:ext>
            </a:extLst>
          </p:cNvPr>
          <p:cNvSpPr>
            <a:spLocks noGrp="1"/>
          </p:cNvSpPr>
          <p:nvPr>
            <p:ph type="body" sz="quarter" idx="16" hasCustomPrompt="1"/>
          </p:nvPr>
        </p:nvSpPr>
        <p:spPr>
          <a:xfrm>
            <a:off x="525775" y="2715012"/>
            <a:ext cx="2560318" cy="365760"/>
          </a:xfrm>
          <a:prstGeom prst="homePlate">
            <a:avLst>
              <a:gd name="adj" fmla="val 29675"/>
            </a:avLst>
          </a:prstGeom>
          <a:solidFill>
            <a:schemeClr val="bg2"/>
          </a:solidFill>
        </p:spPr>
        <p:txBody>
          <a:bodyPr lIns="320040" rIns="182880" anchor="ctr" anchorCtr="0"/>
          <a:lstStyle>
            <a:lvl1pPr>
              <a:lnSpc>
                <a:spcPct val="100000"/>
              </a:lnSpc>
              <a:spcAft>
                <a:spcPts val="0"/>
              </a:spcAft>
              <a:defRPr sz="950" b="1"/>
            </a:lvl1pPr>
          </a:lstStyle>
          <a:p>
            <a:pPr lvl="0"/>
            <a:r>
              <a:rPr lang="en-US" dirty="0"/>
              <a:t>Click to edit text</a:t>
            </a:r>
          </a:p>
        </p:txBody>
      </p:sp>
      <p:sp>
        <p:nvSpPr>
          <p:cNvPr id="8" name="Text Placeholder 7">
            <a:extLst>
              <a:ext uri="{FF2B5EF4-FFF2-40B4-BE49-F238E27FC236}">
                <a16:creationId xmlns:a16="http://schemas.microsoft.com/office/drawing/2014/main" id="{A7CC86E1-5BCF-8241-83B4-8FF255A52465}"/>
              </a:ext>
            </a:extLst>
          </p:cNvPr>
          <p:cNvSpPr>
            <a:spLocks noGrp="1"/>
          </p:cNvSpPr>
          <p:nvPr>
            <p:ph type="body" sz="quarter" idx="17" hasCustomPrompt="1"/>
          </p:nvPr>
        </p:nvSpPr>
        <p:spPr>
          <a:xfrm>
            <a:off x="525775" y="3254831"/>
            <a:ext cx="2450592" cy="2468880"/>
          </a:xfrm>
          <a:prstGeom prst="callout1">
            <a:avLst>
              <a:gd name="adj1" fmla="val -451"/>
              <a:gd name="adj2" fmla="val -109"/>
              <a:gd name="adj3" fmla="val 99759"/>
              <a:gd name="adj4" fmla="val -155"/>
            </a:avLst>
          </a:prstGeom>
          <a:ln w="12700">
            <a:solidFill>
              <a:schemeClr val="accent2"/>
            </a:solidFill>
          </a:ln>
        </p:spPr>
        <p:txBody>
          <a:bodyPr lIns="320040" rIns="91440"/>
          <a:lstStyle>
            <a:lvl1pPr marL="0" marR="0" indent="0" algn="l" defTabSz="685800" rtl="0" eaLnBrk="1" fontAlgn="auto" latinLnBrk="0" hangingPunct="1">
              <a:lnSpc>
                <a:spcPct val="110000"/>
              </a:lnSpc>
              <a:spcBef>
                <a:spcPts val="0"/>
              </a:spcBef>
              <a:spcAft>
                <a:spcPts val="1200"/>
              </a:spcAft>
              <a:buClr>
                <a:schemeClr val="tx1"/>
              </a:buClr>
              <a:buSzTx/>
              <a:buFont typeface="Arial" panose="020B0604020202020204" pitchFamily="34" charset="0"/>
              <a:buNone/>
              <a:tabLst/>
              <a:defRPr sz="950"/>
            </a:lvl1pPr>
            <a:lvl2pPr marL="117475" indent="0">
              <a:lnSpc>
                <a:spcPct val="110000"/>
              </a:lnSpc>
              <a:spcAft>
                <a:spcPts val="1200"/>
              </a:spcAft>
              <a:tabLst/>
              <a:defRPr sz="700"/>
            </a:lvl2pPr>
            <a:lvl3pPr marL="520700" indent="-260350">
              <a:buNone/>
              <a:tabLst/>
              <a:defRPr sz="700"/>
            </a:lvl3pPr>
            <a:lvl4pPr marL="403225" indent="307975">
              <a:tabLst/>
              <a:defRPr sz="700"/>
            </a:lvl4pPr>
          </a:lstStyle>
          <a:p>
            <a:pPr lvl="0"/>
            <a:r>
              <a:rPr lang="en-US" dirty="0"/>
              <a:t>Click to edit text</a:t>
            </a:r>
          </a:p>
        </p:txBody>
      </p:sp>
      <p:sp>
        <p:nvSpPr>
          <p:cNvPr id="29" name="Text Placeholder 7">
            <a:extLst>
              <a:ext uri="{FF2B5EF4-FFF2-40B4-BE49-F238E27FC236}">
                <a16:creationId xmlns:a16="http://schemas.microsoft.com/office/drawing/2014/main" id="{C6409551-0951-6C43-BD87-57273AAF5389}"/>
              </a:ext>
            </a:extLst>
          </p:cNvPr>
          <p:cNvSpPr>
            <a:spLocks noGrp="1"/>
          </p:cNvSpPr>
          <p:nvPr>
            <p:ph type="body" sz="quarter" idx="18" hasCustomPrompt="1"/>
          </p:nvPr>
        </p:nvSpPr>
        <p:spPr>
          <a:xfrm>
            <a:off x="3383277" y="3254831"/>
            <a:ext cx="2450592" cy="2468880"/>
          </a:xfrm>
          <a:prstGeom prst="callout1">
            <a:avLst>
              <a:gd name="adj1" fmla="val -451"/>
              <a:gd name="adj2" fmla="val -109"/>
              <a:gd name="adj3" fmla="val 99759"/>
              <a:gd name="adj4" fmla="val -155"/>
            </a:avLst>
          </a:prstGeom>
          <a:ln w="12700">
            <a:solidFill>
              <a:schemeClr val="accent2"/>
            </a:solidFill>
          </a:ln>
        </p:spPr>
        <p:txBody>
          <a:bodyPr lIns="320040" rIns="91440"/>
          <a:lstStyle>
            <a:lvl1pPr>
              <a:lnSpc>
                <a:spcPct val="110000"/>
              </a:lnSpc>
              <a:spcAft>
                <a:spcPts val="1200"/>
              </a:spcAft>
              <a:defRPr sz="950"/>
            </a:lvl1pPr>
            <a:lvl2pPr marL="260350" marR="0" indent="0" algn="l" defTabSz="685800" rtl="0" eaLnBrk="1" fontAlgn="auto" latinLnBrk="0" hangingPunct="1">
              <a:lnSpc>
                <a:spcPct val="110000"/>
              </a:lnSpc>
              <a:spcBef>
                <a:spcPts val="0"/>
              </a:spcBef>
              <a:spcAft>
                <a:spcPts val="1200"/>
              </a:spcAft>
              <a:buClr>
                <a:schemeClr val="tx1"/>
              </a:buClr>
              <a:buSzTx/>
              <a:buFont typeface="Arial" panose="020B0604020202020204" pitchFamily="34" charset="0"/>
              <a:buNone/>
              <a:tabLst/>
              <a:defRPr sz="700"/>
            </a:lvl2pPr>
            <a:lvl3pPr marL="342900" marR="0" indent="0" algn="l" defTabSz="685800" rtl="0" eaLnBrk="1" fontAlgn="auto" latinLnBrk="0" hangingPunct="1">
              <a:lnSpc>
                <a:spcPct val="110000"/>
              </a:lnSpc>
              <a:spcBef>
                <a:spcPts val="0"/>
              </a:spcBef>
              <a:spcAft>
                <a:spcPts val="1200"/>
              </a:spcAft>
              <a:buClr>
                <a:schemeClr val="tx1"/>
              </a:buClr>
              <a:buSzTx/>
              <a:buFont typeface="Arial" panose="020B0604020202020204" pitchFamily="34" charset="0"/>
              <a:buNone/>
              <a:tabLst/>
              <a:defRPr sz="700"/>
            </a:lvl3pPr>
            <a:lvl4pPr marL="711200" marR="0" indent="0" algn="l" defTabSz="685800" rtl="0" eaLnBrk="1" fontAlgn="auto" latinLnBrk="0" hangingPunct="1">
              <a:lnSpc>
                <a:spcPct val="110000"/>
              </a:lnSpc>
              <a:spcBef>
                <a:spcPts val="0"/>
              </a:spcBef>
              <a:spcAft>
                <a:spcPts val="1200"/>
              </a:spcAft>
              <a:buClr>
                <a:schemeClr val="tx1"/>
              </a:buClr>
              <a:buSzTx/>
              <a:buFont typeface="Arial" panose="020B0604020202020204" pitchFamily="34" charset="0"/>
              <a:buNone/>
              <a:tabLst/>
              <a:defRPr sz="700"/>
            </a:lvl4pPr>
          </a:lstStyle>
          <a:p>
            <a:pPr lvl="0"/>
            <a:r>
              <a:rPr lang="en-US" dirty="0"/>
              <a:t>Click to edit text</a:t>
            </a:r>
          </a:p>
        </p:txBody>
      </p:sp>
      <p:sp>
        <p:nvSpPr>
          <p:cNvPr id="30" name="Text Placeholder 7">
            <a:extLst>
              <a:ext uri="{FF2B5EF4-FFF2-40B4-BE49-F238E27FC236}">
                <a16:creationId xmlns:a16="http://schemas.microsoft.com/office/drawing/2014/main" id="{E3EF1D06-9A9E-6A41-813A-923362EA585B}"/>
              </a:ext>
            </a:extLst>
          </p:cNvPr>
          <p:cNvSpPr>
            <a:spLocks noGrp="1"/>
          </p:cNvSpPr>
          <p:nvPr>
            <p:ph type="body" sz="quarter" idx="19" hasCustomPrompt="1"/>
          </p:nvPr>
        </p:nvSpPr>
        <p:spPr>
          <a:xfrm>
            <a:off x="6240780" y="3254831"/>
            <a:ext cx="2450592" cy="2468880"/>
          </a:xfrm>
          <a:prstGeom prst="callout1">
            <a:avLst>
              <a:gd name="adj1" fmla="val -451"/>
              <a:gd name="adj2" fmla="val -109"/>
              <a:gd name="adj3" fmla="val 99759"/>
              <a:gd name="adj4" fmla="val -155"/>
            </a:avLst>
          </a:prstGeom>
          <a:ln w="12700">
            <a:solidFill>
              <a:schemeClr val="accent2"/>
            </a:solidFill>
          </a:ln>
        </p:spPr>
        <p:txBody>
          <a:bodyPr lIns="320040" rIns="91440"/>
          <a:lstStyle>
            <a:lvl1pPr>
              <a:lnSpc>
                <a:spcPct val="110000"/>
              </a:lnSpc>
              <a:spcAft>
                <a:spcPts val="1200"/>
              </a:spcAft>
              <a:defRPr sz="950"/>
            </a:lvl1pPr>
            <a:lvl2pPr marL="260350" marR="0" indent="0" algn="l" defTabSz="685800" rtl="0" eaLnBrk="1" fontAlgn="auto" latinLnBrk="0" hangingPunct="1">
              <a:lnSpc>
                <a:spcPct val="110000"/>
              </a:lnSpc>
              <a:spcBef>
                <a:spcPts val="0"/>
              </a:spcBef>
              <a:spcAft>
                <a:spcPts val="1200"/>
              </a:spcAft>
              <a:buClr>
                <a:schemeClr val="tx1"/>
              </a:buClr>
              <a:buSzTx/>
              <a:buFont typeface="Arial" panose="020B0604020202020204" pitchFamily="34" charset="0"/>
              <a:buNone/>
              <a:tabLst/>
              <a:defRPr sz="700"/>
            </a:lvl2pPr>
            <a:lvl3pPr marL="342900" marR="0" indent="0" algn="l" defTabSz="685800" rtl="0" eaLnBrk="1" fontAlgn="auto" latinLnBrk="0" hangingPunct="1">
              <a:lnSpc>
                <a:spcPct val="110000"/>
              </a:lnSpc>
              <a:spcBef>
                <a:spcPts val="0"/>
              </a:spcBef>
              <a:spcAft>
                <a:spcPts val="1200"/>
              </a:spcAft>
              <a:buClr>
                <a:schemeClr val="tx1"/>
              </a:buClr>
              <a:buSzTx/>
              <a:buFont typeface="Arial" panose="020B0604020202020204" pitchFamily="34" charset="0"/>
              <a:buNone/>
              <a:tabLst/>
              <a:defRPr sz="700"/>
            </a:lvl3pPr>
            <a:lvl4pPr marL="711200" marR="0" indent="0" algn="l" defTabSz="685800" rtl="0" eaLnBrk="1" fontAlgn="auto" latinLnBrk="0" hangingPunct="1">
              <a:lnSpc>
                <a:spcPct val="110000"/>
              </a:lnSpc>
              <a:spcBef>
                <a:spcPts val="0"/>
              </a:spcBef>
              <a:spcAft>
                <a:spcPts val="1200"/>
              </a:spcAft>
              <a:buClr>
                <a:schemeClr val="tx1"/>
              </a:buClr>
              <a:buSzTx/>
              <a:buFont typeface="Arial" panose="020B0604020202020204" pitchFamily="34" charset="0"/>
              <a:buNone/>
              <a:tabLst/>
              <a:defRPr sz="700"/>
            </a:lvl4pPr>
          </a:lstStyle>
          <a:p>
            <a:pPr lvl="0"/>
            <a:r>
              <a:rPr lang="en-US" dirty="0"/>
              <a:t>Click to edit text</a:t>
            </a:r>
          </a:p>
        </p:txBody>
      </p:sp>
      <p:sp>
        <p:nvSpPr>
          <p:cNvPr id="31" name="Text Placeholder 2">
            <a:extLst>
              <a:ext uri="{FF2B5EF4-FFF2-40B4-BE49-F238E27FC236}">
                <a16:creationId xmlns:a16="http://schemas.microsoft.com/office/drawing/2014/main" id="{0114147C-E31A-5946-B01C-BBF2D18CAC33}"/>
              </a:ext>
            </a:extLst>
          </p:cNvPr>
          <p:cNvSpPr>
            <a:spLocks noGrp="1"/>
          </p:cNvSpPr>
          <p:nvPr>
            <p:ph type="body" sz="quarter" idx="20" hasCustomPrompt="1"/>
          </p:nvPr>
        </p:nvSpPr>
        <p:spPr>
          <a:xfrm>
            <a:off x="3383277" y="2715012"/>
            <a:ext cx="2560318" cy="365760"/>
          </a:xfrm>
          <a:prstGeom prst="homePlate">
            <a:avLst>
              <a:gd name="adj" fmla="val 29675"/>
            </a:avLst>
          </a:prstGeom>
          <a:solidFill>
            <a:schemeClr val="bg2"/>
          </a:solidFill>
        </p:spPr>
        <p:txBody>
          <a:bodyPr lIns="320040" rIns="182880" anchor="ctr" anchorCtr="0"/>
          <a:lstStyle>
            <a:lvl1pPr>
              <a:lnSpc>
                <a:spcPct val="100000"/>
              </a:lnSpc>
              <a:spcAft>
                <a:spcPts val="0"/>
              </a:spcAft>
              <a:defRPr sz="950" b="1"/>
            </a:lvl1pPr>
          </a:lstStyle>
          <a:p>
            <a:pPr lvl="0"/>
            <a:r>
              <a:rPr lang="en-US" dirty="0"/>
              <a:t>Click to edit text</a:t>
            </a:r>
          </a:p>
        </p:txBody>
      </p:sp>
      <p:sp>
        <p:nvSpPr>
          <p:cNvPr id="32" name="Text Placeholder 2">
            <a:extLst>
              <a:ext uri="{FF2B5EF4-FFF2-40B4-BE49-F238E27FC236}">
                <a16:creationId xmlns:a16="http://schemas.microsoft.com/office/drawing/2014/main" id="{E4BF6559-77FA-4948-8E02-E046C9F33C82}"/>
              </a:ext>
            </a:extLst>
          </p:cNvPr>
          <p:cNvSpPr>
            <a:spLocks noGrp="1"/>
          </p:cNvSpPr>
          <p:nvPr>
            <p:ph type="body" sz="quarter" idx="21" hasCustomPrompt="1"/>
          </p:nvPr>
        </p:nvSpPr>
        <p:spPr>
          <a:xfrm>
            <a:off x="6240780" y="2715012"/>
            <a:ext cx="2560318" cy="365760"/>
          </a:xfrm>
          <a:prstGeom prst="homePlate">
            <a:avLst>
              <a:gd name="adj" fmla="val 29675"/>
            </a:avLst>
          </a:prstGeom>
          <a:solidFill>
            <a:schemeClr val="bg2"/>
          </a:solidFill>
        </p:spPr>
        <p:txBody>
          <a:bodyPr lIns="320040" rIns="182880" anchor="ctr" anchorCtr="0"/>
          <a:lstStyle>
            <a:lvl1pPr>
              <a:lnSpc>
                <a:spcPct val="100000"/>
              </a:lnSpc>
              <a:spcAft>
                <a:spcPts val="0"/>
              </a:spcAft>
              <a:defRPr sz="950" b="1"/>
            </a:lvl1pPr>
          </a:lstStyle>
          <a:p>
            <a:pPr lvl="0"/>
            <a:r>
              <a:rPr lang="en-US" dirty="0"/>
              <a:t>Click to edit text</a:t>
            </a:r>
          </a:p>
        </p:txBody>
      </p:sp>
      <p:sp>
        <p:nvSpPr>
          <p:cNvPr id="15" name="Text Placeholder 4">
            <a:extLst>
              <a:ext uri="{FF2B5EF4-FFF2-40B4-BE49-F238E27FC236}">
                <a16:creationId xmlns:a16="http://schemas.microsoft.com/office/drawing/2014/main" id="{AC4645CB-6B9C-1643-983A-8B021C842B89}"/>
              </a:ext>
            </a:extLst>
          </p:cNvPr>
          <p:cNvSpPr>
            <a:spLocks noGrp="1"/>
          </p:cNvSpPr>
          <p:nvPr>
            <p:ph type="body" sz="quarter" idx="14" hasCustomPrompt="1"/>
          </p:nvPr>
        </p:nvSpPr>
        <p:spPr>
          <a:xfrm>
            <a:off x="342900" y="1474970"/>
            <a:ext cx="8458198" cy="866071"/>
          </a:xfrm>
          <a:prstGeom prst="rect">
            <a:avLst/>
          </a:prstGeom>
          <a:noFill/>
          <a:ln w="53975">
            <a:noFill/>
          </a:ln>
        </p:spPr>
        <p:txBody>
          <a:bodyPr lIns="0" tIns="0" rIns="0" bIns="0" anchor="t" anchorCtr="0"/>
          <a:lstStyle>
            <a:lvl1pPr>
              <a:lnSpc>
                <a:spcPct val="120000"/>
              </a:lnSpc>
              <a:spcAft>
                <a:spcPts val="800"/>
              </a:spcAft>
              <a:defRPr lang="en-US" sz="1200" kern="1200" dirty="0">
                <a:solidFill>
                  <a:schemeClr val="tx1"/>
                </a:solidFill>
                <a:latin typeface="+mn-lt"/>
                <a:ea typeface="+mn-ea"/>
                <a:cs typeface="+mn-cs"/>
              </a:defRPr>
            </a:lvl1pPr>
            <a:lvl2pPr marL="193675" indent="-136525">
              <a:lnSpc>
                <a:spcPct val="120000"/>
              </a:lnSpc>
              <a:spcAft>
                <a:spcPts val="800"/>
              </a:spcAft>
              <a:buClr>
                <a:schemeClr val="accent2"/>
              </a:buClr>
              <a:buFont typeface="Arial" panose="020B0604020202020204" pitchFamily="34" charset="0"/>
              <a:buChar char="•"/>
              <a:tabLst/>
              <a:defRPr sz="1000">
                <a:solidFill>
                  <a:schemeClr val="tx1"/>
                </a:solidFill>
                <a:latin typeface="+mn-lt"/>
              </a:defRPr>
            </a:lvl2pPr>
            <a:lvl3pPr marL="193675" indent="-136525">
              <a:lnSpc>
                <a:spcPct val="120000"/>
              </a:lnSpc>
              <a:spcAft>
                <a:spcPts val="800"/>
              </a:spcAft>
              <a:buClr>
                <a:schemeClr val="accent2"/>
              </a:buClr>
              <a:buFont typeface="Arial" panose="020B0604020202020204" pitchFamily="34" charset="0"/>
              <a:buChar char="•"/>
              <a:tabLst/>
              <a:defRPr lang="en-US" sz="1000" kern="1200" dirty="0" smtClean="0">
                <a:solidFill>
                  <a:schemeClr val="tx1"/>
                </a:solidFill>
                <a:latin typeface="+mn-lt"/>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text</a:t>
            </a:r>
          </a:p>
        </p:txBody>
      </p:sp>
    </p:spTree>
    <p:extLst>
      <p:ext uri="{BB962C8B-B14F-4D97-AF65-F5344CB8AC3E}">
        <p14:creationId xmlns:p14="http://schemas.microsoft.com/office/powerpoint/2010/main" val="3750360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ABB54447-4A59-F34F-8B28-3E0FC9EC4CEA}"/>
              </a:ext>
            </a:extLst>
          </p:cNvPr>
          <p:cNvPicPr>
            <a:picLocks noChangeAspect="1"/>
          </p:cNvPicPr>
          <p:nvPr userDrawn="1"/>
        </p:nvPicPr>
        <p:blipFill rotWithShape="1">
          <a:blip r:embed="rId2"/>
          <a:srcRect r="18"/>
          <a:stretch>
            <a:fillRect/>
          </a:stretch>
        </p:blipFill>
        <p:spPr>
          <a:xfrm>
            <a:off x="0" y="0"/>
            <a:ext cx="9144000" cy="6858000"/>
          </a:xfrm>
          <a:prstGeom prst="rect">
            <a:avLst/>
          </a:prstGeom>
        </p:spPr>
      </p:pic>
      <p:sp>
        <p:nvSpPr>
          <p:cNvPr id="14" name="Freeform 13">
            <a:extLst>
              <a:ext uri="{FF2B5EF4-FFF2-40B4-BE49-F238E27FC236}">
                <a16:creationId xmlns:a16="http://schemas.microsoft.com/office/drawing/2014/main" id="{34B2A383-8FB2-9946-BCB9-75D6807E5E21}"/>
              </a:ext>
            </a:extLst>
          </p:cNvPr>
          <p:cNvSpPr/>
          <p:nvPr userDrawn="1"/>
        </p:nvSpPr>
        <p:spPr>
          <a:xfrm>
            <a:off x="0" y="0"/>
            <a:ext cx="9144000" cy="6861957"/>
          </a:xfrm>
          <a:custGeom>
            <a:avLst/>
            <a:gdLst>
              <a:gd name="connsiteX0" fmla="*/ 8936633 w 9144000"/>
              <a:gd name="connsiteY0" fmla="*/ 6324229 h 6861957"/>
              <a:gd name="connsiteX1" fmla="*/ 9144000 w 9144000"/>
              <a:gd name="connsiteY1" fmla="*/ 6572728 h 6861957"/>
              <a:gd name="connsiteX2" fmla="*/ 9144000 w 9144000"/>
              <a:gd name="connsiteY2" fmla="*/ 6861957 h 6861957"/>
              <a:gd name="connsiteX3" fmla="*/ 8235232 w 9144000"/>
              <a:gd name="connsiteY3" fmla="*/ 6861957 h 6861957"/>
              <a:gd name="connsiteX4" fmla="*/ 8304898 w 9144000"/>
              <a:gd name="connsiteY4" fmla="*/ 6823137 h 6861957"/>
              <a:gd name="connsiteX5" fmla="*/ 8936633 w 9144000"/>
              <a:gd name="connsiteY5" fmla="*/ 6324229 h 6861957"/>
              <a:gd name="connsiteX6" fmla="*/ 6604075 w 9144000"/>
              <a:gd name="connsiteY6" fmla="*/ 3550501 h 6861957"/>
              <a:gd name="connsiteX7" fmla="*/ 8105119 w 9144000"/>
              <a:gd name="connsiteY7" fmla="*/ 5335147 h 6861957"/>
              <a:gd name="connsiteX8" fmla="*/ 7586773 w 9144000"/>
              <a:gd name="connsiteY8" fmla="*/ 5765183 h 6861957"/>
              <a:gd name="connsiteX9" fmla="*/ 6884846 w 9144000"/>
              <a:gd name="connsiteY9" fmla="*/ 5937197 h 6861957"/>
              <a:gd name="connsiteX10" fmla="*/ 6020936 w 9144000"/>
              <a:gd name="connsiteY10" fmla="*/ 5657674 h 6861957"/>
              <a:gd name="connsiteX11" fmla="*/ 5740165 w 9144000"/>
              <a:gd name="connsiteY11" fmla="*/ 4937365 h 6861957"/>
              <a:gd name="connsiteX12" fmla="*/ 5912947 w 9144000"/>
              <a:gd name="connsiteY12" fmla="*/ 4249308 h 6861957"/>
              <a:gd name="connsiteX13" fmla="*/ 6604075 w 9144000"/>
              <a:gd name="connsiteY13" fmla="*/ 3550501 h 6861957"/>
              <a:gd name="connsiteX14" fmla="*/ 7500382 w 9144000"/>
              <a:gd name="connsiteY14" fmla="*/ 357489 h 6861957"/>
              <a:gd name="connsiteX15" fmla="*/ 7953934 w 9144000"/>
              <a:gd name="connsiteY15" fmla="*/ 497251 h 6861957"/>
              <a:gd name="connsiteX16" fmla="*/ 8472281 w 9144000"/>
              <a:gd name="connsiteY16" fmla="*/ 1099300 h 6861957"/>
              <a:gd name="connsiteX17" fmla="*/ 9144000 w 9144000"/>
              <a:gd name="connsiteY17" fmla="*/ 672449 h 6861957"/>
              <a:gd name="connsiteX18" fmla="*/ 9144000 w 9144000"/>
              <a:gd name="connsiteY18" fmla="*/ 4095676 h 6861957"/>
              <a:gd name="connsiteX19" fmla="*/ 8990627 w 9144000"/>
              <a:gd name="connsiteY19" fmla="*/ 4281561 h 6861957"/>
              <a:gd name="connsiteX20" fmla="*/ 7154818 w 9144000"/>
              <a:gd name="connsiteY20" fmla="*/ 2056129 h 6861957"/>
              <a:gd name="connsiteX21" fmla="*/ 6809254 w 9144000"/>
              <a:gd name="connsiteY21" fmla="*/ 1583090 h 6861957"/>
              <a:gd name="connsiteX22" fmla="*/ 6668868 w 9144000"/>
              <a:gd name="connsiteY22" fmla="*/ 1077798 h 6861957"/>
              <a:gd name="connsiteX23" fmla="*/ 6884846 w 9144000"/>
              <a:gd name="connsiteY23" fmla="*/ 561756 h 6861957"/>
              <a:gd name="connsiteX24" fmla="*/ 7500382 w 9144000"/>
              <a:gd name="connsiteY24" fmla="*/ 357489 h 6861957"/>
              <a:gd name="connsiteX25" fmla="*/ 0 w 9144000"/>
              <a:gd name="connsiteY25" fmla="*/ 0 h 6861957"/>
              <a:gd name="connsiteX26" fmla="*/ 5594212 w 9144000"/>
              <a:gd name="connsiteY26" fmla="*/ 0 h 6861957"/>
              <a:gd name="connsiteX27" fmla="*/ 5561984 w 9144000"/>
              <a:gd name="connsiteY27" fmla="*/ 41682 h 6861957"/>
              <a:gd name="connsiteX28" fmla="*/ 5383802 w 9144000"/>
              <a:gd name="connsiteY28" fmla="*/ 368240 h 6861957"/>
              <a:gd name="connsiteX29" fmla="*/ 5243417 w 9144000"/>
              <a:gd name="connsiteY29" fmla="*/ 1088549 h 6861957"/>
              <a:gd name="connsiteX30" fmla="*/ 5373003 w 9144000"/>
              <a:gd name="connsiteY30" fmla="*/ 1851862 h 6861957"/>
              <a:gd name="connsiteX31" fmla="*/ 5804958 w 9144000"/>
              <a:gd name="connsiteY31" fmla="*/ 2582922 h 6861957"/>
              <a:gd name="connsiteX32" fmla="*/ 5826556 w 9144000"/>
              <a:gd name="connsiteY32" fmla="*/ 2615174 h 6861957"/>
              <a:gd name="connsiteX33" fmla="*/ 4649478 w 9144000"/>
              <a:gd name="connsiteY33" fmla="*/ 3797772 h 6861957"/>
              <a:gd name="connsiteX34" fmla="*/ 4325512 w 9144000"/>
              <a:gd name="connsiteY34" fmla="*/ 5023372 h 6861957"/>
              <a:gd name="connsiteX35" fmla="*/ 4476696 w 9144000"/>
              <a:gd name="connsiteY35" fmla="*/ 5861940 h 6861957"/>
              <a:gd name="connsiteX36" fmla="*/ 4941048 w 9144000"/>
              <a:gd name="connsiteY36" fmla="*/ 6560748 h 6861957"/>
              <a:gd name="connsiteX37" fmla="*/ 5289312 w 9144000"/>
              <a:gd name="connsiteY37" fmla="*/ 6825489 h 6861957"/>
              <a:gd name="connsiteX38" fmla="*/ 5356075 w 9144000"/>
              <a:gd name="connsiteY38" fmla="*/ 6861957 h 6861957"/>
              <a:gd name="connsiteX39" fmla="*/ 0 w 9144000"/>
              <a:gd name="connsiteY39" fmla="*/ 6861957 h 686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44000" h="6861957">
                <a:moveTo>
                  <a:pt x="8936633" y="6324229"/>
                </a:moveTo>
                <a:lnTo>
                  <a:pt x="9144000" y="6572728"/>
                </a:lnTo>
                <a:lnTo>
                  <a:pt x="9144000" y="6861957"/>
                </a:lnTo>
                <a:lnTo>
                  <a:pt x="8235232" y="6861957"/>
                </a:lnTo>
                <a:lnTo>
                  <a:pt x="8304898" y="6823137"/>
                </a:lnTo>
                <a:cubicBezTo>
                  <a:pt x="8539774" y="6681024"/>
                  <a:pt x="8750353" y="6517745"/>
                  <a:pt x="8936633" y="6324229"/>
                </a:cubicBezTo>
                <a:close/>
                <a:moveTo>
                  <a:pt x="6604075" y="3550501"/>
                </a:moveTo>
                <a:lnTo>
                  <a:pt x="8105119" y="5335147"/>
                </a:lnTo>
                <a:cubicBezTo>
                  <a:pt x="7953934" y="5507161"/>
                  <a:pt x="7781153" y="5646923"/>
                  <a:pt x="7586773" y="5765183"/>
                </a:cubicBezTo>
                <a:cubicBezTo>
                  <a:pt x="7392393" y="5883442"/>
                  <a:pt x="7165617" y="5937197"/>
                  <a:pt x="6884846" y="5937197"/>
                </a:cubicBezTo>
                <a:cubicBezTo>
                  <a:pt x="6496086" y="5937197"/>
                  <a:pt x="6204517" y="5840439"/>
                  <a:pt x="6020936" y="5657674"/>
                </a:cubicBezTo>
                <a:cubicBezTo>
                  <a:pt x="5837355" y="5474909"/>
                  <a:pt x="5740165" y="5227639"/>
                  <a:pt x="5740165" y="4937365"/>
                </a:cubicBezTo>
                <a:cubicBezTo>
                  <a:pt x="5740165" y="4690095"/>
                  <a:pt x="5794159" y="4453575"/>
                  <a:pt x="5912947" y="4249308"/>
                </a:cubicBezTo>
                <a:cubicBezTo>
                  <a:pt x="6031735" y="4034291"/>
                  <a:pt x="6269310" y="3808522"/>
                  <a:pt x="6604075" y="3550501"/>
                </a:cubicBezTo>
                <a:close/>
                <a:moveTo>
                  <a:pt x="7500382" y="357489"/>
                </a:moveTo>
                <a:cubicBezTo>
                  <a:pt x="7640767" y="357489"/>
                  <a:pt x="7791951" y="400493"/>
                  <a:pt x="7953934" y="497251"/>
                </a:cubicBezTo>
                <a:cubicBezTo>
                  <a:pt x="8105119" y="594009"/>
                  <a:pt x="8277901" y="787524"/>
                  <a:pt x="8472281" y="1099300"/>
                </a:cubicBezTo>
                <a:lnTo>
                  <a:pt x="9144000" y="672449"/>
                </a:lnTo>
                <a:lnTo>
                  <a:pt x="9144000" y="4095676"/>
                </a:lnTo>
                <a:lnTo>
                  <a:pt x="8990627" y="4281561"/>
                </a:lnTo>
                <a:lnTo>
                  <a:pt x="7154818" y="2056129"/>
                </a:lnTo>
                <a:cubicBezTo>
                  <a:pt x="7014432" y="1905616"/>
                  <a:pt x="6906444" y="1744353"/>
                  <a:pt x="6809254" y="1583090"/>
                </a:cubicBezTo>
                <a:cubicBezTo>
                  <a:pt x="6722863" y="1421826"/>
                  <a:pt x="6668868" y="1249812"/>
                  <a:pt x="6668868" y="1077798"/>
                </a:cubicBezTo>
                <a:cubicBezTo>
                  <a:pt x="6668868" y="873531"/>
                  <a:pt x="6744460" y="701517"/>
                  <a:pt x="6884846" y="561756"/>
                </a:cubicBezTo>
                <a:cubicBezTo>
                  <a:pt x="7025231" y="421994"/>
                  <a:pt x="7241209" y="357489"/>
                  <a:pt x="7500382" y="357489"/>
                </a:cubicBezTo>
                <a:close/>
                <a:moveTo>
                  <a:pt x="0" y="0"/>
                </a:moveTo>
                <a:lnTo>
                  <a:pt x="5594212" y="0"/>
                </a:lnTo>
                <a:lnTo>
                  <a:pt x="5561984" y="41682"/>
                </a:lnTo>
                <a:cubicBezTo>
                  <a:pt x="5491791" y="142472"/>
                  <a:pt x="5432397" y="249981"/>
                  <a:pt x="5383802" y="368240"/>
                </a:cubicBezTo>
                <a:cubicBezTo>
                  <a:pt x="5286612" y="594009"/>
                  <a:pt x="5243417" y="841279"/>
                  <a:pt x="5243417" y="1088549"/>
                </a:cubicBezTo>
                <a:cubicBezTo>
                  <a:pt x="5243417" y="1346570"/>
                  <a:pt x="5286612" y="1604591"/>
                  <a:pt x="5373003" y="1851862"/>
                </a:cubicBezTo>
                <a:cubicBezTo>
                  <a:pt x="5459394" y="2099132"/>
                  <a:pt x="5599780" y="2346402"/>
                  <a:pt x="5804958" y="2582922"/>
                </a:cubicBezTo>
                <a:lnTo>
                  <a:pt x="5826556" y="2615174"/>
                </a:lnTo>
                <a:cubicBezTo>
                  <a:pt x="5265014" y="3012957"/>
                  <a:pt x="4876255" y="3410740"/>
                  <a:pt x="4649478" y="3797772"/>
                </a:cubicBezTo>
                <a:cubicBezTo>
                  <a:pt x="4433501" y="4184803"/>
                  <a:pt x="4325512" y="4593336"/>
                  <a:pt x="4325512" y="5023372"/>
                </a:cubicBezTo>
                <a:cubicBezTo>
                  <a:pt x="4325512" y="5313646"/>
                  <a:pt x="4379506" y="5593168"/>
                  <a:pt x="4476696" y="5861940"/>
                </a:cubicBezTo>
                <a:cubicBezTo>
                  <a:pt x="4584685" y="6130712"/>
                  <a:pt x="4735869" y="6356481"/>
                  <a:pt x="4941048" y="6560748"/>
                </a:cubicBezTo>
                <a:cubicBezTo>
                  <a:pt x="5043638" y="6657506"/>
                  <a:pt x="5159726" y="6746201"/>
                  <a:pt x="5289312" y="6825489"/>
                </a:cubicBezTo>
                <a:lnTo>
                  <a:pt x="5356075" y="6861957"/>
                </a:lnTo>
                <a:lnTo>
                  <a:pt x="0" y="6861957"/>
                </a:lnTo>
                <a:close/>
              </a:path>
            </a:pathLst>
          </a:cu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342900"/>
            <a:endParaRPr lang="en-US" sz="1350" dirty="0">
              <a:solidFill>
                <a:srgbClr val="FFFFFF"/>
              </a:solidFill>
              <a:latin typeface="+mn-lt"/>
              <a:cs typeface="+mn-cs"/>
            </a:endParaRPr>
          </a:p>
        </p:txBody>
      </p:sp>
      <p:pic>
        <p:nvPicPr>
          <p:cNvPr id="7" name="Graphic 6">
            <a:extLst>
              <a:ext uri="{FF2B5EF4-FFF2-40B4-BE49-F238E27FC236}">
                <a16:creationId xmlns:a16="http://schemas.microsoft.com/office/drawing/2014/main" id="{9CB302CE-7A87-044B-BA5F-76B3CCC21D3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42900" y="6171652"/>
            <a:ext cx="1219198" cy="463497"/>
          </a:xfrm>
          <a:prstGeom prst="rect">
            <a:avLst/>
          </a:prstGeom>
        </p:spPr>
      </p:pic>
      <p:sp>
        <p:nvSpPr>
          <p:cNvPr id="16" name="Title 1">
            <a:extLst>
              <a:ext uri="{FF2B5EF4-FFF2-40B4-BE49-F238E27FC236}">
                <a16:creationId xmlns:a16="http://schemas.microsoft.com/office/drawing/2014/main" id="{073D2A59-9465-784D-931A-FBF0DFAA0E86}"/>
              </a:ext>
            </a:extLst>
          </p:cNvPr>
          <p:cNvSpPr>
            <a:spLocks noGrp="1"/>
          </p:cNvSpPr>
          <p:nvPr>
            <p:ph type="ctrTitle" hasCustomPrompt="1"/>
          </p:nvPr>
        </p:nvSpPr>
        <p:spPr>
          <a:xfrm>
            <a:off x="342900" y="1307901"/>
            <a:ext cx="4229100" cy="588623"/>
          </a:xfrm>
        </p:spPr>
        <p:txBody>
          <a:bodyPr wrap="square" anchor="t">
            <a:spAutoFit/>
          </a:bodyPr>
          <a:lstStyle>
            <a:lvl1pPr algn="l">
              <a:lnSpc>
                <a:spcPct val="85000"/>
              </a:lnSpc>
              <a:defRPr sz="4500"/>
            </a:lvl1pPr>
          </a:lstStyle>
          <a:p>
            <a:r>
              <a:rPr lang="en-US" dirty="0"/>
              <a:t>Click to edit title</a:t>
            </a:r>
          </a:p>
        </p:txBody>
      </p:sp>
      <p:sp>
        <p:nvSpPr>
          <p:cNvPr id="17" name="Subtitle 2">
            <a:extLst>
              <a:ext uri="{FF2B5EF4-FFF2-40B4-BE49-F238E27FC236}">
                <a16:creationId xmlns:a16="http://schemas.microsoft.com/office/drawing/2014/main" id="{06AFF046-A343-C64D-8AC3-AD6CB8AF16B1}"/>
              </a:ext>
            </a:extLst>
          </p:cNvPr>
          <p:cNvSpPr>
            <a:spLocks noGrp="1"/>
          </p:cNvSpPr>
          <p:nvPr>
            <p:ph type="subTitle" idx="1" hasCustomPrompt="1"/>
          </p:nvPr>
        </p:nvSpPr>
        <p:spPr>
          <a:xfrm>
            <a:off x="342900" y="3206651"/>
            <a:ext cx="4229100" cy="340093"/>
          </a:xfrm>
        </p:spPr>
        <p:txBody>
          <a:bodyPr>
            <a:spAutoFit/>
          </a:bodyPr>
          <a:lstStyle>
            <a:lvl1pPr marL="0" indent="0" algn="l">
              <a:lnSpc>
                <a:spcPct val="85000"/>
              </a:lnSpc>
              <a:spcAft>
                <a:spcPts val="0"/>
              </a:spcAft>
              <a:buNone/>
              <a:defRPr sz="2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sp>
        <p:nvSpPr>
          <p:cNvPr id="18" name="Text Placeholder 12">
            <a:extLst>
              <a:ext uri="{FF2B5EF4-FFF2-40B4-BE49-F238E27FC236}">
                <a16:creationId xmlns:a16="http://schemas.microsoft.com/office/drawing/2014/main" id="{01867F98-CBBD-7240-864B-139D3E1ABCB4}"/>
              </a:ext>
            </a:extLst>
          </p:cNvPr>
          <p:cNvSpPr>
            <a:spLocks noGrp="1"/>
          </p:cNvSpPr>
          <p:nvPr>
            <p:ph type="body" sz="quarter" idx="15" hasCustomPrompt="1"/>
          </p:nvPr>
        </p:nvSpPr>
        <p:spPr>
          <a:xfrm>
            <a:off x="342900" y="4662309"/>
            <a:ext cx="4229100" cy="261610"/>
          </a:xfrm>
        </p:spPr>
        <p:txBody>
          <a:bodyPr wrap="square" anchor="b">
            <a:spAutoFit/>
          </a:bodyPr>
          <a:lstStyle>
            <a:lvl1pPr>
              <a:lnSpc>
                <a:spcPct val="85000"/>
              </a:lnSpc>
              <a:spcAft>
                <a:spcPts val="0"/>
              </a:spcAft>
              <a:defRPr sz="2000">
                <a:solidFill>
                  <a:schemeClr val="tx2"/>
                </a:solidFill>
              </a:defRPr>
            </a:lvl1pPr>
            <a:lvl2pPr marL="114300" indent="0">
              <a:buNone/>
              <a:defRPr/>
            </a:lvl2pPr>
          </a:lstStyle>
          <a:p>
            <a:pPr lvl="0"/>
            <a:r>
              <a:rPr lang="en-US" dirty="0"/>
              <a:t>Click to add presenter</a:t>
            </a:r>
          </a:p>
        </p:txBody>
      </p:sp>
      <p:sp>
        <p:nvSpPr>
          <p:cNvPr id="19" name="Text Placeholder 12">
            <a:extLst>
              <a:ext uri="{FF2B5EF4-FFF2-40B4-BE49-F238E27FC236}">
                <a16:creationId xmlns:a16="http://schemas.microsoft.com/office/drawing/2014/main" id="{AD5D3DE9-AC6F-A34E-A367-05D56E110F41}"/>
              </a:ext>
            </a:extLst>
          </p:cNvPr>
          <p:cNvSpPr>
            <a:spLocks noGrp="1"/>
          </p:cNvSpPr>
          <p:nvPr>
            <p:ph type="body" sz="quarter" idx="16" hasCustomPrompt="1"/>
          </p:nvPr>
        </p:nvSpPr>
        <p:spPr>
          <a:xfrm>
            <a:off x="342900" y="5027893"/>
            <a:ext cx="4229100" cy="235449"/>
          </a:xfrm>
        </p:spPr>
        <p:txBody>
          <a:bodyPr wrap="square">
            <a:spAutoFit/>
          </a:bodyPr>
          <a:lstStyle>
            <a:lvl1pPr>
              <a:lnSpc>
                <a:spcPct val="85000"/>
              </a:lnSpc>
              <a:spcAft>
                <a:spcPts val="0"/>
              </a:spcAft>
              <a:defRPr sz="1800">
                <a:solidFill>
                  <a:schemeClr val="accent2"/>
                </a:solidFill>
              </a:defRPr>
            </a:lvl1pPr>
            <a:lvl2pPr marL="114300" indent="0">
              <a:buNone/>
              <a:defRPr/>
            </a:lvl2pPr>
          </a:lstStyle>
          <a:p>
            <a:pPr lvl="0"/>
            <a:r>
              <a:rPr lang="en-US" dirty="0"/>
              <a:t>dd month </a:t>
            </a:r>
            <a:r>
              <a:rPr lang="en-US" dirty="0" err="1"/>
              <a:t>yyyy</a:t>
            </a:r>
            <a:endParaRPr lang="en-US" dirty="0"/>
          </a:p>
        </p:txBody>
      </p:sp>
      <p:cxnSp>
        <p:nvCxnSpPr>
          <p:cNvPr id="20" name="Straight Connector 19">
            <a:extLst>
              <a:ext uri="{FF2B5EF4-FFF2-40B4-BE49-F238E27FC236}">
                <a16:creationId xmlns:a16="http://schemas.microsoft.com/office/drawing/2014/main" id="{B8EEB99D-6AF5-7B47-9C39-6881AD1E9475}"/>
              </a:ext>
            </a:extLst>
          </p:cNvPr>
          <p:cNvCxnSpPr>
            <a:cxnSpLocks/>
          </p:cNvCxnSpPr>
          <p:nvPr userDrawn="1"/>
        </p:nvCxnSpPr>
        <p:spPr>
          <a:xfrm>
            <a:off x="342900" y="1208205"/>
            <a:ext cx="42291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4579C7C2-5EC0-3BD0-942F-AC86EDEE6CB3}"/>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3616140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4="http://schemas.microsoft.com/office/drawing/2010/main" xmlns:a16="http://schemas.microsoft.com/office/drawing/2014/main"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lect Representations">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4C4CB-CAB6-2E47-854B-3C3A0A69C6CD}"/>
              </a:ext>
            </a:extLst>
          </p:cNvPr>
          <p:cNvSpPr>
            <a:spLocks noGrp="1"/>
          </p:cNvSpPr>
          <p:nvPr>
            <p:ph type="title" hasCustomPrompt="1"/>
          </p:nvPr>
        </p:nvSpPr>
        <p:spPr>
          <a:xfrm>
            <a:off x="342900" y="266700"/>
            <a:ext cx="8458200" cy="387798"/>
          </a:xfrm>
        </p:spPr>
        <p:txBody>
          <a:bodyPr wrap="square">
            <a:spAutoFit/>
          </a:bodyPr>
          <a:lstStyle/>
          <a:p>
            <a:r>
              <a:rPr lang="en-US" dirty="0"/>
              <a:t>Click to edit title</a:t>
            </a:r>
          </a:p>
        </p:txBody>
      </p:sp>
      <p:sp>
        <p:nvSpPr>
          <p:cNvPr id="23" name="Text Placeholder 3">
            <a:extLst>
              <a:ext uri="{FF2B5EF4-FFF2-40B4-BE49-F238E27FC236}">
                <a16:creationId xmlns:a16="http://schemas.microsoft.com/office/drawing/2014/main" id="{9749CB0C-3F9F-F549-8928-5E4966D931E7}"/>
              </a:ext>
            </a:extLst>
          </p:cNvPr>
          <p:cNvSpPr>
            <a:spLocks noGrp="1"/>
          </p:cNvSpPr>
          <p:nvPr>
            <p:ph type="body" sz="half" idx="2" hasCustomPrompt="1"/>
          </p:nvPr>
        </p:nvSpPr>
        <p:spPr>
          <a:xfrm>
            <a:off x="342898" y="1400568"/>
            <a:ext cx="8458202" cy="4437102"/>
          </a:xfrm>
          <a:prstGeom prst="rect">
            <a:avLst/>
          </a:prstGeom>
          <a:noFill/>
        </p:spPr>
        <p:txBody>
          <a:bodyPr vert="horz" lIns="0" tIns="0" rIns="0" bIns="0" numCol="4" spcCol="274320" rtlCol="0">
            <a:noAutofit/>
          </a:bodyPr>
          <a:lstStyle>
            <a:lvl1pPr marL="114300" marR="0" indent="-104775" algn="l" defTabSz="685800" rtl="0" eaLnBrk="1" fontAlgn="auto" latinLnBrk="0" hangingPunct="1">
              <a:lnSpc>
                <a:spcPct val="120000"/>
              </a:lnSpc>
              <a:spcBef>
                <a:spcPts val="0"/>
              </a:spcBef>
              <a:spcAft>
                <a:spcPts val="800"/>
              </a:spcAft>
              <a:buClr>
                <a:schemeClr val="accent2"/>
              </a:buClr>
              <a:buSzPct val="135000"/>
              <a:buFont typeface="Arial" panose="020B0604020202020204" pitchFamily="34" charset="0"/>
              <a:buChar char="•"/>
              <a:tabLst/>
              <a:defRPr lang="en-US" sz="900" b="0" dirty="0" smtClean="0">
                <a:solidFill>
                  <a:schemeClr val="tx1"/>
                </a:solidFill>
              </a:defRPr>
            </a:lvl1pPr>
            <a:lvl2pPr marL="200025" indent="-136525">
              <a:lnSpc>
                <a:spcPct val="110000"/>
              </a:lnSpc>
              <a:spcAft>
                <a:spcPts val="800"/>
              </a:spcAft>
              <a:buClr>
                <a:schemeClr val="accent2"/>
              </a:buClr>
              <a:buFont typeface="Arial" panose="020B0604020202020204" pitchFamily="34" charset="0"/>
              <a:buChar char="•"/>
              <a:tabLst/>
              <a:defRPr sz="800"/>
            </a:lvl2pPr>
            <a:lvl3pPr marL="200025" indent="-136525">
              <a:lnSpc>
                <a:spcPct val="110000"/>
              </a:lnSpc>
              <a:spcAft>
                <a:spcPts val="800"/>
              </a:spcAft>
              <a:buClr>
                <a:schemeClr val="accent2"/>
              </a:buClr>
              <a:buFont typeface="Arial" panose="020B0604020202020204" pitchFamily="34" charset="0"/>
              <a:buChar char="•"/>
              <a:tabLst/>
              <a:defRPr sz="800"/>
            </a:lvl3pPr>
            <a:lvl4pPr marL="200025" indent="-136525">
              <a:lnSpc>
                <a:spcPct val="110000"/>
              </a:lnSpc>
              <a:spcAft>
                <a:spcPts val="800"/>
              </a:spcAft>
              <a:buClr>
                <a:schemeClr val="accent2"/>
              </a:buClr>
              <a:buFont typeface="Arial" panose="020B0604020202020204" pitchFamily="34" charset="0"/>
              <a:buChar char="•"/>
              <a:tabLst/>
              <a:defRPr sz="800"/>
            </a:lvl4pPr>
            <a:lvl5pPr marL="200025" indent="-136525">
              <a:lnSpc>
                <a:spcPct val="110000"/>
              </a:lnSpc>
              <a:spcAft>
                <a:spcPts val="800"/>
              </a:spcAft>
              <a:buClr>
                <a:schemeClr val="accent2"/>
              </a:buClr>
              <a:buFont typeface="Arial" panose="020B0604020202020204" pitchFamily="34" charset="0"/>
              <a:buChar char="•"/>
              <a:tabLst/>
              <a:defRPr sz="800"/>
            </a:lvl5pPr>
          </a:lstStyle>
          <a:p>
            <a:pPr lvl="0"/>
            <a:r>
              <a:rPr lang="en-US" dirty="0"/>
              <a:t>Click to edit text</a:t>
            </a:r>
          </a:p>
        </p:txBody>
      </p:sp>
      <p:sp>
        <p:nvSpPr>
          <p:cNvPr id="15" name="Text Placeholder 7">
            <a:extLst>
              <a:ext uri="{FF2B5EF4-FFF2-40B4-BE49-F238E27FC236}">
                <a16:creationId xmlns:a16="http://schemas.microsoft.com/office/drawing/2014/main" id="{5E03175F-7FAD-5E45-8A8F-CBFCCFC53AEA}"/>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Tree>
    <p:extLst>
      <p:ext uri="{BB962C8B-B14F-4D97-AF65-F5344CB8AC3E}">
        <p14:creationId xmlns:p14="http://schemas.microsoft.com/office/powerpoint/2010/main" val="1985033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lect Representations with Imag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44C4CB-CAB6-2E47-854B-3C3A0A69C6CD}"/>
              </a:ext>
            </a:extLst>
          </p:cNvPr>
          <p:cNvSpPr>
            <a:spLocks noGrp="1"/>
          </p:cNvSpPr>
          <p:nvPr>
            <p:ph type="title" hasCustomPrompt="1"/>
          </p:nvPr>
        </p:nvSpPr>
        <p:spPr>
          <a:xfrm>
            <a:off x="342900" y="266700"/>
            <a:ext cx="8458200" cy="387798"/>
          </a:xfrm>
        </p:spPr>
        <p:txBody>
          <a:bodyPr wrap="square">
            <a:spAutoFit/>
          </a:bodyPr>
          <a:lstStyle/>
          <a:p>
            <a:r>
              <a:rPr lang="en-US" dirty="0"/>
              <a:t>Click to edit title</a:t>
            </a:r>
          </a:p>
        </p:txBody>
      </p:sp>
      <p:sp>
        <p:nvSpPr>
          <p:cNvPr id="15" name="Text Placeholder 7">
            <a:extLst>
              <a:ext uri="{FF2B5EF4-FFF2-40B4-BE49-F238E27FC236}">
                <a16:creationId xmlns:a16="http://schemas.microsoft.com/office/drawing/2014/main" id="{5E03175F-7FAD-5E45-8A8F-CBFCCFC53AEA}"/>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
        <p:nvSpPr>
          <p:cNvPr id="10" name="Picture Placeholder 2">
            <a:extLst>
              <a:ext uri="{FF2B5EF4-FFF2-40B4-BE49-F238E27FC236}">
                <a16:creationId xmlns:a16="http://schemas.microsoft.com/office/drawing/2014/main" id="{A5F4E9AD-2D26-7846-B38B-36DCD4D117A6}"/>
              </a:ext>
            </a:extLst>
          </p:cNvPr>
          <p:cNvSpPr>
            <a:spLocks noGrp="1" noChangeAspect="1"/>
          </p:cNvSpPr>
          <p:nvPr>
            <p:ph type="pic" idx="1" hasCustomPrompt="1"/>
          </p:nvPr>
        </p:nvSpPr>
        <p:spPr>
          <a:xfrm>
            <a:off x="6884698" y="1470517"/>
            <a:ext cx="2259302" cy="4133088"/>
          </a:xfrm>
          <a:prstGeom prst="rect">
            <a:avLst/>
          </a:prstGeom>
          <a:solidFill>
            <a:schemeClr val="bg2"/>
          </a:solidFill>
        </p:spPr>
        <p:txBody>
          <a:bodyPr bIns="91440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cxnSp>
        <p:nvCxnSpPr>
          <p:cNvPr id="11" name="Straight Connector 10">
            <a:extLst>
              <a:ext uri="{FF2B5EF4-FFF2-40B4-BE49-F238E27FC236}">
                <a16:creationId xmlns:a16="http://schemas.microsoft.com/office/drawing/2014/main" id="{4858C17C-A754-4F41-A6F9-D246BF8D4D1C}"/>
              </a:ext>
            </a:extLst>
          </p:cNvPr>
          <p:cNvCxnSpPr>
            <a:cxnSpLocks/>
          </p:cNvCxnSpPr>
          <p:nvPr userDrawn="1"/>
        </p:nvCxnSpPr>
        <p:spPr>
          <a:xfrm>
            <a:off x="6910612" y="1446225"/>
            <a:ext cx="2212848" cy="0"/>
          </a:xfrm>
          <a:prstGeom prst="line">
            <a:avLst/>
          </a:prstGeom>
          <a:ln w="57150" cap="sq">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4E38AAE9-C14A-9B47-992D-905D3B85D9EB}"/>
              </a:ext>
            </a:extLst>
          </p:cNvPr>
          <p:cNvSpPr>
            <a:spLocks noGrp="1"/>
          </p:cNvSpPr>
          <p:nvPr>
            <p:ph type="body" sz="quarter" idx="14" hasCustomPrompt="1"/>
          </p:nvPr>
        </p:nvSpPr>
        <p:spPr>
          <a:xfrm>
            <a:off x="6884698" y="5620238"/>
            <a:ext cx="1916402" cy="164769"/>
          </a:xfrm>
          <a:prstGeom prst="rect">
            <a:avLst/>
          </a:prstGeom>
        </p:spPr>
        <p:txBody>
          <a:bodyPr bIns="0" anchor="b" anchorCtr="0"/>
          <a:lstStyle>
            <a:lvl1pPr>
              <a:lnSpc>
                <a:spcPct val="100000"/>
              </a:lnSpc>
              <a:spcAft>
                <a:spcPts val="0"/>
              </a:spcAft>
              <a:defRPr sz="700" i="1">
                <a:solidFill>
                  <a:schemeClr val="tx2"/>
                </a:solidFill>
              </a:defRPr>
            </a:lvl1pPr>
          </a:lstStyle>
          <a:p>
            <a:pPr lvl="0"/>
            <a:r>
              <a:rPr lang="en-US" dirty="0"/>
              <a:t>Click to edit caption text</a:t>
            </a:r>
          </a:p>
        </p:txBody>
      </p:sp>
      <p:sp>
        <p:nvSpPr>
          <p:cNvPr id="13" name="Text Placeholder 3">
            <a:extLst>
              <a:ext uri="{FF2B5EF4-FFF2-40B4-BE49-F238E27FC236}">
                <a16:creationId xmlns:a16="http://schemas.microsoft.com/office/drawing/2014/main" id="{E56A5BF4-884F-4843-9AFF-3A8B071F035E}"/>
              </a:ext>
            </a:extLst>
          </p:cNvPr>
          <p:cNvSpPr>
            <a:spLocks noGrp="1"/>
          </p:cNvSpPr>
          <p:nvPr>
            <p:ph type="body" sz="half" idx="15" hasCustomPrompt="1"/>
          </p:nvPr>
        </p:nvSpPr>
        <p:spPr>
          <a:xfrm>
            <a:off x="342898" y="1400568"/>
            <a:ext cx="6291072" cy="4437102"/>
          </a:xfrm>
          <a:prstGeom prst="rect">
            <a:avLst/>
          </a:prstGeom>
          <a:noFill/>
        </p:spPr>
        <p:txBody>
          <a:bodyPr vert="horz" lIns="0" tIns="0" rIns="0" bIns="0" numCol="3" spcCol="274320" rtlCol="0">
            <a:noAutofit/>
          </a:bodyPr>
          <a:lstStyle>
            <a:lvl1pPr marL="114300" marR="0" indent="-104775" algn="l" defTabSz="685800" rtl="0" eaLnBrk="1" fontAlgn="auto" latinLnBrk="0" hangingPunct="1">
              <a:lnSpc>
                <a:spcPct val="120000"/>
              </a:lnSpc>
              <a:spcBef>
                <a:spcPts val="0"/>
              </a:spcBef>
              <a:spcAft>
                <a:spcPts val="800"/>
              </a:spcAft>
              <a:buClr>
                <a:schemeClr val="accent2"/>
              </a:buClr>
              <a:buSzPct val="135000"/>
              <a:buFont typeface="Arial" panose="020B0604020202020204" pitchFamily="34" charset="0"/>
              <a:buChar char="•"/>
              <a:tabLst/>
              <a:defRPr lang="en-US" sz="900" b="0" dirty="0" smtClean="0">
                <a:solidFill>
                  <a:schemeClr val="tx1"/>
                </a:solidFill>
              </a:defRPr>
            </a:lvl1pPr>
            <a:lvl2pPr marL="58737" indent="0">
              <a:lnSpc>
                <a:spcPct val="110000"/>
              </a:lnSpc>
              <a:spcAft>
                <a:spcPts val="800"/>
              </a:spcAft>
              <a:buClr>
                <a:schemeClr val="accent2"/>
              </a:buClr>
              <a:buFont typeface="Arial" panose="020B0604020202020204" pitchFamily="34" charset="0"/>
              <a:buNone/>
              <a:tabLst/>
              <a:defRPr sz="800"/>
            </a:lvl2pPr>
            <a:lvl3pPr marL="180975" indent="-122238">
              <a:lnSpc>
                <a:spcPct val="110000"/>
              </a:lnSpc>
              <a:spcAft>
                <a:spcPts val="800"/>
              </a:spcAft>
              <a:buClr>
                <a:schemeClr val="accent2"/>
              </a:buClr>
              <a:buFont typeface="Arial" panose="020B0604020202020204" pitchFamily="34" charset="0"/>
              <a:buChar char="•"/>
              <a:tabLst/>
              <a:defRPr sz="800"/>
            </a:lvl3pPr>
            <a:lvl4pPr marL="180975" indent="-122238">
              <a:lnSpc>
                <a:spcPct val="110000"/>
              </a:lnSpc>
              <a:spcAft>
                <a:spcPts val="800"/>
              </a:spcAft>
              <a:buClr>
                <a:schemeClr val="accent2"/>
              </a:buClr>
              <a:buFont typeface="Arial" panose="020B0604020202020204" pitchFamily="34" charset="0"/>
              <a:buChar char="•"/>
              <a:tabLst/>
              <a:defRPr sz="800"/>
            </a:lvl4pPr>
            <a:lvl5pPr marL="180975" indent="-122238">
              <a:lnSpc>
                <a:spcPct val="110000"/>
              </a:lnSpc>
              <a:spcAft>
                <a:spcPts val="800"/>
              </a:spcAft>
              <a:buClr>
                <a:schemeClr val="accent2"/>
              </a:buClr>
              <a:buFont typeface="Arial" panose="020B0604020202020204" pitchFamily="34" charset="0"/>
              <a:buChar char="•"/>
              <a:tabLst/>
              <a:defRPr sz="800"/>
            </a:lvl5pPr>
          </a:lstStyle>
          <a:p>
            <a:pPr lvl="0"/>
            <a:r>
              <a:rPr lang="en-US" dirty="0"/>
              <a:t>Click to edit text</a:t>
            </a:r>
          </a:p>
        </p:txBody>
      </p:sp>
    </p:spTree>
    <p:extLst>
      <p:ext uri="{BB962C8B-B14F-4D97-AF65-F5344CB8AC3E}">
        <p14:creationId xmlns:p14="http://schemas.microsoft.com/office/powerpoint/2010/main" val="462093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ombst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7A282-349A-5A40-B0CF-3ACC3979B70E}"/>
              </a:ext>
            </a:extLst>
          </p:cNvPr>
          <p:cNvSpPr>
            <a:spLocks noGrp="1"/>
          </p:cNvSpPr>
          <p:nvPr>
            <p:ph type="title" hasCustomPrompt="1"/>
          </p:nvPr>
        </p:nvSpPr>
        <p:spPr/>
        <p:txBody>
          <a:bodyPr/>
          <a:lstStyle/>
          <a:p>
            <a:r>
              <a:rPr lang="en-US" dirty="0"/>
              <a:t>Click to edit title</a:t>
            </a:r>
          </a:p>
        </p:txBody>
      </p:sp>
      <p:sp>
        <p:nvSpPr>
          <p:cNvPr id="6" name="Rectangle 5">
            <a:extLst>
              <a:ext uri="{FF2B5EF4-FFF2-40B4-BE49-F238E27FC236}">
                <a16:creationId xmlns:a16="http://schemas.microsoft.com/office/drawing/2014/main" id="{90233FAD-1706-264F-8327-960F97D6F6C6}"/>
              </a:ext>
            </a:extLst>
          </p:cNvPr>
          <p:cNvSpPr/>
          <p:nvPr userDrawn="1"/>
        </p:nvSpPr>
        <p:spPr>
          <a:xfrm>
            <a:off x="0" y="1280160"/>
            <a:ext cx="9144000" cy="4780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mn-lt"/>
              <a:cs typeface="+mn-cs"/>
            </a:endParaRPr>
          </a:p>
        </p:txBody>
      </p:sp>
      <p:sp>
        <p:nvSpPr>
          <p:cNvPr id="10" name="Text Placeholder 9">
            <a:extLst>
              <a:ext uri="{FF2B5EF4-FFF2-40B4-BE49-F238E27FC236}">
                <a16:creationId xmlns:a16="http://schemas.microsoft.com/office/drawing/2014/main" id="{81E10007-0792-3444-B7DE-329C6A540E58}"/>
              </a:ext>
            </a:extLst>
          </p:cNvPr>
          <p:cNvSpPr>
            <a:spLocks noGrp="1"/>
          </p:cNvSpPr>
          <p:nvPr>
            <p:ph type="body" sz="quarter" idx="13" hasCustomPrompt="1"/>
          </p:nvPr>
        </p:nvSpPr>
        <p:spPr>
          <a:xfrm>
            <a:off x="340822" y="1533525"/>
            <a:ext cx="1911096" cy="2011680"/>
          </a:xfrm>
          <a:prstGeom prst="callout1">
            <a:avLst>
              <a:gd name="adj1" fmla="val 685"/>
              <a:gd name="adj2" fmla="val 100243"/>
              <a:gd name="adj3" fmla="val 527"/>
              <a:gd name="adj4" fmla="val -55"/>
            </a:avLst>
          </a:prstGeom>
          <a:solidFill>
            <a:schemeClr val="bg1"/>
          </a:solidFill>
          <a:ln w="44450">
            <a:solidFill>
              <a:schemeClr val="accent2"/>
            </a:solidFill>
          </a:ln>
        </p:spPr>
        <p:txBody>
          <a:bodyPr lIns="182880" tIns="731520" rIns="137160" bIns="182880"/>
          <a:lstStyle>
            <a:lvl1pPr>
              <a:lnSpc>
                <a:spcPct val="110000"/>
              </a:lnSpc>
              <a:spcAft>
                <a:spcPts val="0"/>
              </a:spcAft>
              <a:defRPr sz="800"/>
            </a:lvl1pPr>
          </a:lstStyle>
          <a:p>
            <a:pPr lvl="0"/>
            <a:r>
              <a:rPr lang="en-US" dirty="0"/>
              <a:t>Click to edit text</a:t>
            </a:r>
          </a:p>
        </p:txBody>
      </p:sp>
      <p:sp>
        <p:nvSpPr>
          <p:cNvPr id="11" name="Text Placeholder 7">
            <a:extLst>
              <a:ext uri="{FF2B5EF4-FFF2-40B4-BE49-F238E27FC236}">
                <a16:creationId xmlns:a16="http://schemas.microsoft.com/office/drawing/2014/main" id="{4084F771-6092-854F-A8A6-20D3F5920602}"/>
              </a:ext>
            </a:extLst>
          </p:cNvPr>
          <p:cNvSpPr>
            <a:spLocks noGrp="1"/>
          </p:cNvSpPr>
          <p:nvPr>
            <p:ph type="body" sz="quarter" idx="14"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
        <p:nvSpPr>
          <p:cNvPr id="14" name="Text Placeholder 9">
            <a:extLst>
              <a:ext uri="{FF2B5EF4-FFF2-40B4-BE49-F238E27FC236}">
                <a16:creationId xmlns:a16="http://schemas.microsoft.com/office/drawing/2014/main" id="{8718C64A-DFA3-8246-8122-EC331B6A598E}"/>
              </a:ext>
            </a:extLst>
          </p:cNvPr>
          <p:cNvSpPr>
            <a:spLocks noGrp="1"/>
          </p:cNvSpPr>
          <p:nvPr>
            <p:ph type="body" sz="quarter" idx="15" hasCustomPrompt="1"/>
          </p:nvPr>
        </p:nvSpPr>
        <p:spPr>
          <a:xfrm>
            <a:off x="2523190" y="1533525"/>
            <a:ext cx="1911096" cy="2011680"/>
          </a:xfrm>
          <a:prstGeom prst="callout1">
            <a:avLst>
              <a:gd name="adj1" fmla="val 685"/>
              <a:gd name="adj2" fmla="val 100243"/>
              <a:gd name="adj3" fmla="val 527"/>
              <a:gd name="adj4" fmla="val -55"/>
            </a:avLst>
          </a:prstGeom>
          <a:solidFill>
            <a:schemeClr val="bg1"/>
          </a:solidFill>
          <a:ln w="44450">
            <a:solidFill>
              <a:schemeClr val="accent2"/>
            </a:solidFill>
          </a:ln>
        </p:spPr>
        <p:txBody>
          <a:bodyPr lIns="182880" tIns="731520" rIns="137160" bIns="182880"/>
          <a:lstStyle>
            <a:lvl1pPr>
              <a:lnSpc>
                <a:spcPct val="110000"/>
              </a:lnSpc>
              <a:spcAft>
                <a:spcPts val="0"/>
              </a:spcAft>
              <a:defRPr sz="800"/>
            </a:lvl1pPr>
          </a:lstStyle>
          <a:p>
            <a:pPr lvl="0"/>
            <a:r>
              <a:rPr lang="en-US" dirty="0"/>
              <a:t>Click to edit text</a:t>
            </a:r>
          </a:p>
        </p:txBody>
      </p:sp>
      <p:sp>
        <p:nvSpPr>
          <p:cNvPr id="15" name="Text Placeholder 9">
            <a:extLst>
              <a:ext uri="{FF2B5EF4-FFF2-40B4-BE49-F238E27FC236}">
                <a16:creationId xmlns:a16="http://schemas.microsoft.com/office/drawing/2014/main" id="{630607A5-F973-D14E-94FF-EA337273363E}"/>
              </a:ext>
            </a:extLst>
          </p:cNvPr>
          <p:cNvSpPr>
            <a:spLocks noGrp="1"/>
          </p:cNvSpPr>
          <p:nvPr>
            <p:ph type="body" sz="quarter" idx="16" hasCustomPrompt="1"/>
          </p:nvPr>
        </p:nvSpPr>
        <p:spPr>
          <a:xfrm>
            <a:off x="4705558" y="1533525"/>
            <a:ext cx="1911096" cy="2011680"/>
          </a:xfrm>
          <a:prstGeom prst="callout1">
            <a:avLst>
              <a:gd name="adj1" fmla="val 685"/>
              <a:gd name="adj2" fmla="val 100243"/>
              <a:gd name="adj3" fmla="val 527"/>
              <a:gd name="adj4" fmla="val -55"/>
            </a:avLst>
          </a:prstGeom>
          <a:solidFill>
            <a:schemeClr val="bg1"/>
          </a:solidFill>
          <a:ln w="44450">
            <a:solidFill>
              <a:schemeClr val="accent2"/>
            </a:solidFill>
          </a:ln>
        </p:spPr>
        <p:txBody>
          <a:bodyPr lIns="182880" tIns="731520" rIns="137160" bIns="182880"/>
          <a:lstStyle>
            <a:lvl1pPr>
              <a:lnSpc>
                <a:spcPct val="110000"/>
              </a:lnSpc>
              <a:spcAft>
                <a:spcPts val="0"/>
              </a:spcAft>
              <a:defRPr sz="800"/>
            </a:lvl1pPr>
          </a:lstStyle>
          <a:p>
            <a:pPr lvl="0"/>
            <a:r>
              <a:rPr lang="en-US" dirty="0"/>
              <a:t>Click to edit text</a:t>
            </a:r>
          </a:p>
        </p:txBody>
      </p:sp>
      <p:sp>
        <p:nvSpPr>
          <p:cNvPr id="16" name="Text Placeholder 9">
            <a:extLst>
              <a:ext uri="{FF2B5EF4-FFF2-40B4-BE49-F238E27FC236}">
                <a16:creationId xmlns:a16="http://schemas.microsoft.com/office/drawing/2014/main" id="{694E9185-057B-2047-9E13-3C5D1F35DC01}"/>
              </a:ext>
            </a:extLst>
          </p:cNvPr>
          <p:cNvSpPr>
            <a:spLocks noGrp="1"/>
          </p:cNvSpPr>
          <p:nvPr>
            <p:ph type="body" sz="quarter" idx="17" hasCustomPrompt="1"/>
          </p:nvPr>
        </p:nvSpPr>
        <p:spPr>
          <a:xfrm>
            <a:off x="6887927" y="1533525"/>
            <a:ext cx="1911096" cy="2011680"/>
          </a:xfrm>
          <a:prstGeom prst="callout1">
            <a:avLst>
              <a:gd name="adj1" fmla="val 685"/>
              <a:gd name="adj2" fmla="val 100243"/>
              <a:gd name="adj3" fmla="val 527"/>
              <a:gd name="adj4" fmla="val -55"/>
            </a:avLst>
          </a:prstGeom>
          <a:solidFill>
            <a:schemeClr val="bg1"/>
          </a:solidFill>
          <a:ln w="44450">
            <a:solidFill>
              <a:schemeClr val="accent2"/>
            </a:solidFill>
          </a:ln>
        </p:spPr>
        <p:txBody>
          <a:bodyPr lIns="182880" tIns="731520" rIns="137160" bIns="182880"/>
          <a:lstStyle>
            <a:lvl1pPr>
              <a:lnSpc>
                <a:spcPct val="110000"/>
              </a:lnSpc>
              <a:spcAft>
                <a:spcPts val="0"/>
              </a:spcAft>
              <a:defRPr sz="800"/>
            </a:lvl1pPr>
          </a:lstStyle>
          <a:p>
            <a:pPr lvl="0"/>
            <a:r>
              <a:rPr lang="en-US" dirty="0"/>
              <a:t>Click to edit text</a:t>
            </a:r>
          </a:p>
        </p:txBody>
      </p:sp>
      <p:sp>
        <p:nvSpPr>
          <p:cNvPr id="18" name="Text Placeholder 9">
            <a:extLst>
              <a:ext uri="{FF2B5EF4-FFF2-40B4-BE49-F238E27FC236}">
                <a16:creationId xmlns:a16="http://schemas.microsoft.com/office/drawing/2014/main" id="{BC75A7E1-F883-5D43-B830-3A4BF1E55F9F}"/>
              </a:ext>
            </a:extLst>
          </p:cNvPr>
          <p:cNvSpPr>
            <a:spLocks noGrp="1"/>
          </p:cNvSpPr>
          <p:nvPr>
            <p:ph type="body" sz="quarter" idx="18" hasCustomPrompt="1"/>
          </p:nvPr>
        </p:nvSpPr>
        <p:spPr>
          <a:xfrm>
            <a:off x="340822" y="3772893"/>
            <a:ext cx="1911096" cy="2011680"/>
          </a:xfrm>
          <a:prstGeom prst="callout1">
            <a:avLst>
              <a:gd name="adj1" fmla="val 685"/>
              <a:gd name="adj2" fmla="val 100243"/>
              <a:gd name="adj3" fmla="val 527"/>
              <a:gd name="adj4" fmla="val -55"/>
            </a:avLst>
          </a:prstGeom>
          <a:solidFill>
            <a:schemeClr val="bg1"/>
          </a:solidFill>
          <a:ln w="44450">
            <a:solidFill>
              <a:schemeClr val="accent2"/>
            </a:solidFill>
          </a:ln>
        </p:spPr>
        <p:txBody>
          <a:bodyPr lIns="182880" tIns="731520" rIns="137160" bIns="182880"/>
          <a:lstStyle>
            <a:lvl1pPr>
              <a:lnSpc>
                <a:spcPct val="110000"/>
              </a:lnSpc>
              <a:spcAft>
                <a:spcPts val="0"/>
              </a:spcAft>
              <a:defRPr sz="800"/>
            </a:lvl1pPr>
          </a:lstStyle>
          <a:p>
            <a:pPr lvl="0"/>
            <a:r>
              <a:rPr lang="en-US" dirty="0"/>
              <a:t>Click to edit text</a:t>
            </a:r>
          </a:p>
        </p:txBody>
      </p:sp>
      <p:sp>
        <p:nvSpPr>
          <p:cNvPr id="19" name="Text Placeholder 9">
            <a:extLst>
              <a:ext uri="{FF2B5EF4-FFF2-40B4-BE49-F238E27FC236}">
                <a16:creationId xmlns:a16="http://schemas.microsoft.com/office/drawing/2014/main" id="{27BA7FCA-84C7-1745-B317-1D3EB419AA31}"/>
              </a:ext>
            </a:extLst>
          </p:cNvPr>
          <p:cNvSpPr>
            <a:spLocks noGrp="1"/>
          </p:cNvSpPr>
          <p:nvPr>
            <p:ph type="body" sz="quarter" idx="19" hasCustomPrompt="1"/>
          </p:nvPr>
        </p:nvSpPr>
        <p:spPr>
          <a:xfrm>
            <a:off x="2523190" y="3772893"/>
            <a:ext cx="1911096" cy="2011680"/>
          </a:xfrm>
          <a:prstGeom prst="callout1">
            <a:avLst>
              <a:gd name="adj1" fmla="val 685"/>
              <a:gd name="adj2" fmla="val 100243"/>
              <a:gd name="adj3" fmla="val 527"/>
              <a:gd name="adj4" fmla="val -55"/>
            </a:avLst>
          </a:prstGeom>
          <a:solidFill>
            <a:schemeClr val="bg1"/>
          </a:solidFill>
          <a:ln w="44450">
            <a:solidFill>
              <a:schemeClr val="accent2"/>
            </a:solidFill>
          </a:ln>
        </p:spPr>
        <p:txBody>
          <a:bodyPr lIns="182880" tIns="731520" rIns="137160" bIns="182880"/>
          <a:lstStyle>
            <a:lvl1pPr>
              <a:lnSpc>
                <a:spcPct val="110000"/>
              </a:lnSpc>
              <a:spcAft>
                <a:spcPts val="0"/>
              </a:spcAft>
              <a:defRPr sz="800"/>
            </a:lvl1pPr>
          </a:lstStyle>
          <a:p>
            <a:pPr lvl="0"/>
            <a:r>
              <a:rPr lang="en-US" dirty="0"/>
              <a:t>Click to edit text</a:t>
            </a:r>
          </a:p>
        </p:txBody>
      </p:sp>
      <p:sp>
        <p:nvSpPr>
          <p:cNvPr id="20" name="Text Placeholder 9">
            <a:extLst>
              <a:ext uri="{FF2B5EF4-FFF2-40B4-BE49-F238E27FC236}">
                <a16:creationId xmlns:a16="http://schemas.microsoft.com/office/drawing/2014/main" id="{D57BA2CC-16CD-6147-9243-DC450F10AA26}"/>
              </a:ext>
            </a:extLst>
          </p:cNvPr>
          <p:cNvSpPr>
            <a:spLocks noGrp="1"/>
          </p:cNvSpPr>
          <p:nvPr>
            <p:ph type="body" sz="quarter" idx="20" hasCustomPrompt="1"/>
          </p:nvPr>
        </p:nvSpPr>
        <p:spPr>
          <a:xfrm>
            <a:off x="4705558" y="3772893"/>
            <a:ext cx="1911096" cy="2011680"/>
          </a:xfrm>
          <a:prstGeom prst="callout1">
            <a:avLst>
              <a:gd name="adj1" fmla="val 685"/>
              <a:gd name="adj2" fmla="val 100243"/>
              <a:gd name="adj3" fmla="val 527"/>
              <a:gd name="adj4" fmla="val -55"/>
            </a:avLst>
          </a:prstGeom>
          <a:solidFill>
            <a:schemeClr val="bg1"/>
          </a:solidFill>
          <a:ln w="44450">
            <a:solidFill>
              <a:schemeClr val="accent2"/>
            </a:solidFill>
          </a:ln>
        </p:spPr>
        <p:txBody>
          <a:bodyPr lIns="182880" tIns="731520" rIns="137160" bIns="182880"/>
          <a:lstStyle>
            <a:lvl1pPr>
              <a:lnSpc>
                <a:spcPct val="110000"/>
              </a:lnSpc>
              <a:spcAft>
                <a:spcPts val="0"/>
              </a:spcAft>
              <a:defRPr sz="800"/>
            </a:lvl1pPr>
          </a:lstStyle>
          <a:p>
            <a:pPr lvl="0"/>
            <a:r>
              <a:rPr lang="en-US" dirty="0"/>
              <a:t>Click to edit text</a:t>
            </a:r>
          </a:p>
        </p:txBody>
      </p:sp>
      <p:sp>
        <p:nvSpPr>
          <p:cNvPr id="21" name="Text Placeholder 9">
            <a:extLst>
              <a:ext uri="{FF2B5EF4-FFF2-40B4-BE49-F238E27FC236}">
                <a16:creationId xmlns:a16="http://schemas.microsoft.com/office/drawing/2014/main" id="{075981EF-1CF2-3F4D-A7D3-381353C0C33F}"/>
              </a:ext>
            </a:extLst>
          </p:cNvPr>
          <p:cNvSpPr>
            <a:spLocks noGrp="1"/>
          </p:cNvSpPr>
          <p:nvPr>
            <p:ph type="body" sz="quarter" idx="21" hasCustomPrompt="1"/>
          </p:nvPr>
        </p:nvSpPr>
        <p:spPr>
          <a:xfrm>
            <a:off x="6887927" y="3772893"/>
            <a:ext cx="1911096" cy="2011680"/>
          </a:xfrm>
          <a:prstGeom prst="callout1">
            <a:avLst>
              <a:gd name="adj1" fmla="val 685"/>
              <a:gd name="adj2" fmla="val 100243"/>
              <a:gd name="adj3" fmla="val 527"/>
              <a:gd name="adj4" fmla="val -55"/>
            </a:avLst>
          </a:prstGeom>
          <a:solidFill>
            <a:schemeClr val="bg1"/>
          </a:solidFill>
          <a:ln w="44450">
            <a:solidFill>
              <a:schemeClr val="accent2"/>
            </a:solidFill>
          </a:ln>
        </p:spPr>
        <p:txBody>
          <a:bodyPr lIns="182880" tIns="731520" rIns="137160" bIns="182880"/>
          <a:lstStyle>
            <a:lvl1pPr>
              <a:lnSpc>
                <a:spcPct val="110000"/>
              </a:lnSpc>
              <a:spcAft>
                <a:spcPts val="0"/>
              </a:spcAft>
              <a:defRPr sz="800"/>
            </a:lvl1pPr>
          </a:lstStyle>
          <a:p>
            <a:pPr lvl="0"/>
            <a:r>
              <a:rPr lang="en-US" dirty="0"/>
              <a:t>Click to edit text</a:t>
            </a:r>
          </a:p>
        </p:txBody>
      </p:sp>
    </p:spTree>
    <p:extLst>
      <p:ext uri="{BB962C8B-B14F-4D97-AF65-F5344CB8AC3E}">
        <p14:creationId xmlns:p14="http://schemas.microsoft.com/office/powerpoint/2010/main" val="3535594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ombst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7A282-349A-5A40-B0CF-3ACC3979B70E}"/>
              </a:ext>
            </a:extLst>
          </p:cNvPr>
          <p:cNvSpPr>
            <a:spLocks noGrp="1"/>
          </p:cNvSpPr>
          <p:nvPr>
            <p:ph type="title" hasCustomPrompt="1"/>
          </p:nvPr>
        </p:nvSpPr>
        <p:spPr/>
        <p:txBody>
          <a:bodyPr/>
          <a:lstStyle/>
          <a:p>
            <a:r>
              <a:rPr lang="en-US" dirty="0"/>
              <a:t>Click to edit title</a:t>
            </a:r>
          </a:p>
        </p:txBody>
      </p:sp>
      <p:sp>
        <p:nvSpPr>
          <p:cNvPr id="6" name="Rectangle 5">
            <a:extLst>
              <a:ext uri="{FF2B5EF4-FFF2-40B4-BE49-F238E27FC236}">
                <a16:creationId xmlns:a16="http://schemas.microsoft.com/office/drawing/2014/main" id="{90233FAD-1706-264F-8327-960F97D6F6C6}"/>
              </a:ext>
            </a:extLst>
          </p:cNvPr>
          <p:cNvSpPr/>
          <p:nvPr userDrawn="1"/>
        </p:nvSpPr>
        <p:spPr>
          <a:xfrm>
            <a:off x="0" y="1280160"/>
            <a:ext cx="9144000" cy="478035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mn-lt"/>
              <a:cs typeface="+mn-cs"/>
            </a:endParaRPr>
          </a:p>
        </p:txBody>
      </p:sp>
      <p:sp>
        <p:nvSpPr>
          <p:cNvPr id="10" name="Text Placeholder 9">
            <a:extLst>
              <a:ext uri="{FF2B5EF4-FFF2-40B4-BE49-F238E27FC236}">
                <a16:creationId xmlns:a16="http://schemas.microsoft.com/office/drawing/2014/main" id="{81E10007-0792-3444-B7DE-329C6A540E58}"/>
              </a:ext>
            </a:extLst>
          </p:cNvPr>
          <p:cNvSpPr>
            <a:spLocks noGrp="1"/>
          </p:cNvSpPr>
          <p:nvPr>
            <p:ph type="body" sz="quarter" idx="13" hasCustomPrompt="1"/>
          </p:nvPr>
        </p:nvSpPr>
        <p:spPr>
          <a:xfrm>
            <a:off x="1434084" y="1533525"/>
            <a:ext cx="1911096" cy="2011680"/>
          </a:xfrm>
          <a:prstGeom prst="callout1">
            <a:avLst>
              <a:gd name="adj1" fmla="val 685"/>
              <a:gd name="adj2" fmla="val 100243"/>
              <a:gd name="adj3" fmla="val 527"/>
              <a:gd name="adj4" fmla="val -55"/>
            </a:avLst>
          </a:prstGeom>
          <a:solidFill>
            <a:schemeClr val="bg1"/>
          </a:solidFill>
          <a:ln w="44450">
            <a:solidFill>
              <a:schemeClr val="accent2"/>
            </a:solidFill>
          </a:ln>
        </p:spPr>
        <p:txBody>
          <a:bodyPr lIns="182880" tIns="731520" rIns="137160" bIns="182880"/>
          <a:lstStyle>
            <a:lvl1pPr>
              <a:lnSpc>
                <a:spcPct val="110000"/>
              </a:lnSpc>
              <a:spcAft>
                <a:spcPts val="0"/>
              </a:spcAft>
              <a:defRPr sz="800"/>
            </a:lvl1pPr>
          </a:lstStyle>
          <a:p>
            <a:pPr lvl="0"/>
            <a:r>
              <a:rPr lang="en-US" dirty="0"/>
              <a:t>Click to edit text</a:t>
            </a:r>
          </a:p>
        </p:txBody>
      </p:sp>
      <p:sp>
        <p:nvSpPr>
          <p:cNvPr id="11" name="Text Placeholder 7">
            <a:extLst>
              <a:ext uri="{FF2B5EF4-FFF2-40B4-BE49-F238E27FC236}">
                <a16:creationId xmlns:a16="http://schemas.microsoft.com/office/drawing/2014/main" id="{4084F771-6092-854F-A8A6-20D3F5920602}"/>
              </a:ext>
            </a:extLst>
          </p:cNvPr>
          <p:cNvSpPr>
            <a:spLocks noGrp="1"/>
          </p:cNvSpPr>
          <p:nvPr>
            <p:ph type="body" sz="quarter" idx="14"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
        <p:nvSpPr>
          <p:cNvPr id="14" name="Text Placeholder 9">
            <a:extLst>
              <a:ext uri="{FF2B5EF4-FFF2-40B4-BE49-F238E27FC236}">
                <a16:creationId xmlns:a16="http://schemas.microsoft.com/office/drawing/2014/main" id="{8718C64A-DFA3-8246-8122-EC331B6A598E}"/>
              </a:ext>
            </a:extLst>
          </p:cNvPr>
          <p:cNvSpPr>
            <a:spLocks noGrp="1"/>
          </p:cNvSpPr>
          <p:nvPr>
            <p:ph type="body" sz="quarter" idx="15" hasCustomPrompt="1"/>
          </p:nvPr>
        </p:nvSpPr>
        <p:spPr>
          <a:xfrm>
            <a:off x="3616452" y="1533525"/>
            <a:ext cx="1911096" cy="2011680"/>
          </a:xfrm>
          <a:prstGeom prst="callout1">
            <a:avLst>
              <a:gd name="adj1" fmla="val 685"/>
              <a:gd name="adj2" fmla="val 100243"/>
              <a:gd name="adj3" fmla="val 527"/>
              <a:gd name="adj4" fmla="val -55"/>
            </a:avLst>
          </a:prstGeom>
          <a:solidFill>
            <a:schemeClr val="bg1"/>
          </a:solidFill>
          <a:ln w="44450">
            <a:solidFill>
              <a:schemeClr val="accent2"/>
            </a:solidFill>
          </a:ln>
        </p:spPr>
        <p:txBody>
          <a:bodyPr lIns="182880" tIns="731520" rIns="137160" bIns="182880"/>
          <a:lstStyle>
            <a:lvl1pPr>
              <a:lnSpc>
                <a:spcPct val="110000"/>
              </a:lnSpc>
              <a:spcAft>
                <a:spcPts val="0"/>
              </a:spcAft>
              <a:defRPr sz="800"/>
            </a:lvl1pPr>
          </a:lstStyle>
          <a:p>
            <a:pPr lvl="0"/>
            <a:r>
              <a:rPr lang="en-US" dirty="0"/>
              <a:t>Click to edit text</a:t>
            </a:r>
          </a:p>
        </p:txBody>
      </p:sp>
      <p:sp>
        <p:nvSpPr>
          <p:cNvPr id="15" name="Text Placeholder 9">
            <a:extLst>
              <a:ext uri="{FF2B5EF4-FFF2-40B4-BE49-F238E27FC236}">
                <a16:creationId xmlns:a16="http://schemas.microsoft.com/office/drawing/2014/main" id="{630607A5-F973-D14E-94FF-EA337273363E}"/>
              </a:ext>
            </a:extLst>
          </p:cNvPr>
          <p:cNvSpPr>
            <a:spLocks noGrp="1"/>
          </p:cNvSpPr>
          <p:nvPr>
            <p:ph type="body" sz="quarter" idx="16" hasCustomPrompt="1"/>
          </p:nvPr>
        </p:nvSpPr>
        <p:spPr>
          <a:xfrm>
            <a:off x="5798820" y="1533525"/>
            <a:ext cx="1911096" cy="2011680"/>
          </a:xfrm>
          <a:prstGeom prst="callout1">
            <a:avLst>
              <a:gd name="adj1" fmla="val 685"/>
              <a:gd name="adj2" fmla="val 100243"/>
              <a:gd name="adj3" fmla="val 527"/>
              <a:gd name="adj4" fmla="val -55"/>
            </a:avLst>
          </a:prstGeom>
          <a:solidFill>
            <a:schemeClr val="bg1"/>
          </a:solidFill>
          <a:ln w="44450">
            <a:solidFill>
              <a:schemeClr val="accent2"/>
            </a:solidFill>
          </a:ln>
        </p:spPr>
        <p:txBody>
          <a:bodyPr lIns="182880" tIns="731520" rIns="137160" bIns="182880"/>
          <a:lstStyle>
            <a:lvl1pPr>
              <a:lnSpc>
                <a:spcPct val="110000"/>
              </a:lnSpc>
              <a:spcAft>
                <a:spcPts val="0"/>
              </a:spcAft>
              <a:defRPr sz="800"/>
            </a:lvl1pPr>
          </a:lstStyle>
          <a:p>
            <a:pPr lvl="0"/>
            <a:r>
              <a:rPr lang="en-US" dirty="0"/>
              <a:t>Click to edit text</a:t>
            </a:r>
          </a:p>
        </p:txBody>
      </p:sp>
      <p:sp>
        <p:nvSpPr>
          <p:cNvPr id="18" name="Text Placeholder 9">
            <a:extLst>
              <a:ext uri="{FF2B5EF4-FFF2-40B4-BE49-F238E27FC236}">
                <a16:creationId xmlns:a16="http://schemas.microsoft.com/office/drawing/2014/main" id="{BC75A7E1-F883-5D43-B830-3A4BF1E55F9F}"/>
              </a:ext>
            </a:extLst>
          </p:cNvPr>
          <p:cNvSpPr>
            <a:spLocks noGrp="1"/>
          </p:cNvSpPr>
          <p:nvPr>
            <p:ph type="body" sz="quarter" idx="18" hasCustomPrompt="1"/>
          </p:nvPr>
        </p:nvSpPr>
        <p:spPr>
          <a:xfrm>
            <a:off x="2525268" y="3772893"/>
            <a:ext cx="1911096" cy="2011680"/>
          </a:xfrm>
          <a:prstGeom prst="callout1">
            <a:avLst>
              <a:gd name="adj1" fmla="val 685"/>
              <a:gd name="adj2" fmla="val 100243"/>
              <a:gd name="adj3" fmla="val 527"/>
              <a:gd name="adj4" fmla="val -55"/>
            </a:avLst>
          </a:prstGeom>
          <a:solidFill>
            <a:schemeClr val="bg1"/>
          </a:solidFill>
          <a:ln w="44450">
            <a:solidFill>
              <a:schemeClr val="accent2"/>
            </a:solidFill>
          </a:ln>
        </p:spPr>
        <p:txBody>
          <a:bodyPr lIns="182880" tIns="731520" rIns="137160" bIns="182880"/>
          <a:lstStyle>
            <a:lvl1pPr>
              <a:lnSpc>
                <a:spcPct val="110000"/>
              </a:lnSpc>
              <a:spcAft>
                <a:spcPts val="0"/>
              </a:spcAft>
              <a:defRPr sz="800"/>
            </a:lvl1pPr>
          </a:lstStyle>
          <a:p>
            <a:pPr lvl="0"/>
            <a:r>
              <a:rPr lang="en-US" dirty="0"/>
              <a:t>Click to edit text</a:t>
            </a:r>
          </a:p>
        </p:txBody>
      </p:sp>
      <p:sp>
        <p:nvSpPr>
          <p:cNvPr id="19" name="Text Placeholder 9">
            <a:extLst>
              <a:ext uri="{FF2B5EF4-FFF2-40B4-BE49-F238E27FC236}">
                <a16:creationId xmlns:a16="http://schemas.microsoft.com/office/drawing/2014/main" id="{27BA7FCA-84C7-1745-B317-1D3EB419AA31}"/>
              </a:ext>
            </a:extLst>
          </p:cNvPr>
          <p:cNvSpPr>
            <a:spLocks noGrp="1"/>
          </p:cNvSpPr>
          <p:nvPr>
            <p:ph type="body" sz="quarter" idx="19" hasCustomPrompt="1"/>
          </p:nvPr>
        </p:nvSpPr>
        <p:spPr>
          <a:xfrm>
            <a:off x="4707636" y="3772893"/>
            <a:ext cx="1911096" cy="2011680"/>
          </a:xfrm>
          <a:prstGeom prst="callout1">
            <a:avLst>
              <a:gd name="adj1" fmla="val 685"/>
              <a:gd name="adj2" fmla="val 100243"/>
              <a:gd name="adj3" fmla="val 527"/>
              <a:gd name="adj4" fmla="val -55"/>
            </a:avLst>
          </a:prstGeom>
          <a:solidFill>
            <a:schemeClr val="bg1"/>
          </a:solidFill>
          <a:ln w="44450">
            <a:solidFill>
              <a:schemeClr val="accent2"/>
            </a:solidFill>
          </a:ln>
        </p:spPr>
        <p:txBody>
          <a:bodyPr lIns="182880" tIns="731520" rIns="137160" bIns="182880"/>
          <a:lstStyle>
            <a:lvl1pPr>
              <a:lnSpc>
                <a:spcPct val="110000"/>
              </a:lnSpc>
              <a:spcAft>
                <a:spcPts val="0"/>
              </a:spcAft>
              <a:defRPr sz="800"/>
            </a:lvl1pPr>
          </a:lstStyle>
          <a:p>
            <a:pPr lvl="0"/>
            <a:r>
              <a:rPr lang="en-US" dirty="0"/>
              <a:t>Click to edit text</a:t>
            </a:r>
          </a:p>
        </p:txBody>
      </p:sp>
    </p:spTree>
    <p:extLst>
      <p:ext uri="{BB962C8B-B14F-4D97-AF65-F5344CB8AC3E}">
        <p14:creationId xmlns:p14="http://schemas.microsoft.com/office/powerpoint/2010/main" val="1369709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p:txBody>
          <a:bodyPr/>
          <a:lstStyle/>
          <a:p>
            <a:r>
              <a:rPr lang="en-US" dirty="0"/>
              <a:t>Click to edit title</a:t>
            </a:r>
          </a:p>
        </p:txBody>
      </p:sp>
      <p:sp>
        <p:nvSpPr>
          <p:cNvPr id="6" name="Text Placeholder 7">
            <a:extLst>
              <a:ext uri="{FF2B5EF4-FFF2-40B4-BE49-F238E27FC236}">
                <a16:creationId xmlns:a16="http://schemas.microsoft.com/office/drawing/2014/main" id="{503C25BA-DBD7-F440-91DE-4A41B1F40340}"/>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pic>
        <p:nvPicPr>
          <p:cNvPr id="3" name="Picture 2">
            <a:extLst>
              <a:ext uri="{FF2B5EF4-FFF2-40B4-BE49-F238E27FC236}">
                <a16:creationId xmlns:a16="http://schemas.microsoft.com/office/drawing/2014/main" id="{B3B949B7-CB16-2E04-D6F5-1FF84B6FDD6F}"/>
              </a:ext>
            </a:extLst>
          </p:cNvPr>
          <p:cNvPicPr>
            <a:picLocks noChangeAspect="1"/>
          </p:cNvPicPr>
          <p:nvPr userDrawn="1"/>
        </p:nvPicPr>
        <p:blipFill>
          <a:blip r:embed="rId2" cstate="screen">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74000" contrast="40000"/>
                    </a14:imgEffect>
                  </a14:imgLayer>
                </a14:imgProps>
              </a:ext>
              <a:ext uri="{28A0092B-C50C-407E-A947-70E740481C1C}">
                <a14:useLocalDpi xmlns:a14="http://schemas.microsoft.com/office/drawing/2010/main"/>
              </a:ext>
            </a:extLst>
          </a:blip>
          <a:srcRect/>
          <a:stretch/>
        </p:blipFill>
        <p:spPr>
          <a:xfrm>
            <a:off x="0" y="1257300"/>
            <a:ext cx="2213875" cy="4800600"/>
          </a:xfrm>
          <a:prstGeom prst="rect">
            <a:avLst/>
          </a:prstGeom>
          <a:solidFill>
            <a:schemeClr val="accent2">
              <a:lumMod val="50000"/>
            </a:schemeClr>
          </a:solidFill>
        </p:spPr>
      </p:pic>
      <p:sp>
        <p:nvSpPr>
          <p:cNvPr id="4" name="Freeform: Shape 3">
            <a:extLst>
              <a:ext uri="{FF2B5EF4-FFF2-40B4-BE49-F238E27FC236}">
                <a16:creationId xmlns:a16="http://schemas.microsoft.com/office/drawing/2014/main" id="{BF8994E9-C24F-EA8F-3B54-8B2516DC5536}"/>
              </a:ext>
            </a:extLst>
          </p:cNvPr>
          <p:cNvSpPr/>
          <p:nvPr userDrawn="1"/>
        </p:nvSpPr>
        <p:spPr>
          <a:xfrm>
            <a:off x="543111" y="1786951"/>
            <a:ext cx="3292342" cy="3741298"/>
          </a:xfrm>
          <a:custGeom>
            <a:avLst/>
            <a:gdLst>
              <a:gd name="connsiteX0" fmla="*/ 638063 w 670563"/>
              <a:gd name="connsiteY0" fmla="*/ 166240 h 762002"/>
              <a:gd name="connsiteX1" fmla="*/ 366791 w 670563"/>
              <a:gd name="connsiteY1" fmla="*/ 8153 h 762002"/>
              <a:gd name="connsiteX2" fmla="*/ 335759 w 670563"/>
              <a:gd name="connsiteY2" fmla="*/ 0 h 762002"/>
              <a:gd name="connsiteX3" fmla="*/ 304717 w 670563"/>
              <a:gd name="connsiteY3" fmla="*/ 8153 h 762002"/>
              <a:gd name="connsiteX4" fmla="*/ 32483 w 670563"/>
              <a:gd name="connsiteY4" fmla="*/ 166240 h 762002"/>
              <a:gd name="connsiteX5" fmla="*/ 8765 w 670563"/>
              <a:gd name="connsiteY5" fmla="*/ 190357 h 762002"/>
              <a:gd name="connsiteX6" fmla="*/ 2 w 670563"/>
              <a:gd name="connsiteY6" fmla="*/ 223542 h 762002"/>
              <a:gd name="connsiteX7" fmla="*/ 2 w 670563"/>
              <a:gd name="connsiteY7" fmla="*/ 538705 h 762002"/>
              <a:gd name="connsiteX8" fmla="*/ 8603 w 670563"/>
              <a:gd name="connsiteY8" fmla="*/ 571995 h 762002"/>
              <a:gd name="connsiteX9" fmla="*/ 32483 w 670563"/>
              <a:gd name="connsiteY9" fmla="*/ 596017 h 762002"/>
              <a:gd name="connsiteX10" fmla="*/ 303755 w 670563"/>
              <a:gd name="connsiteY10" fmla="*/ 753104 h 762002"/>
              <a:gd name="connsiteX11" fmla="*/ 335282 w 670563"/>
              <a:gd name="connsiteY11" fmla="*/ 762000 h 762002"/>
              <a:gd name="connsiteX12" fmla="*/ 366801 w 670563"/>
              <a:gd name="connsiteY12" fmla="*/ 753104 h 762002"/>
              <a:gd name="connsiteX13" fmla="*/ 638073 w 670563"/>
              <a:gd name="connsiteY13" fmla="*/ 596017 h 762002"/>
              <a:gd name="connsiteX14" fmla="*/ 661790 w 670563"/>
              <a:gd name="connsiteY14" fmla="*/ 571900 h 762002"/>
              <a:gd name="connsiteX15" fmla="*/ 670543 w 670563"/>
              <a:gd name="connsiteY15" fmla="*/ 538705 h 762002"/>
              <a:gd name="connsiteX16" fmla="*/ 670543 w 670563"/>
              <a:gd name="connsiteY16" fmla="*/ 223552 h 762002"/>
              <a:gd name="connsiteX17" fmla="*/ 662199 w 670563"/>
              <a:gd name="connsiteY17" fmla="*/ 190119 h 762002"/>
              <a:gd name="connsiteX18" fmla="*/ 638063 w 670563"/>
              <a:gd name="connsiteY18" fmla="*/ 166249 h 76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0563" h="762002">
                <a:moveTo>
                  <a:pt x="638063" y="166240"/>
                </a:moveTo>
                <a:lnTo>
                  <a:pt x="366791" y="8153"/>
                </a:lnTo>
                <a:cubicBezTo>
                  <a:pt x="357276" y="2800"/>
                  <a:pt x="346608" y="0"/>
                  <a:pt x="335759" y="0"/>
                </a:cubicBezTo>
                <a:cubicBezTo>
                  <a:pt x="324883" y="8"/>
                  <a:pt x="314193" y="2816"/>
                  <a:pt x="304717" y="8153"/>
                </a:cubicBezTo>
                <a:lnTo>
                  <a:pt x="32483" y="166240"/>
                </a:lnTo>
                <a:cubicBezTo>
                  <a:pt x="22584" y="172041"/>
                  <a:pt x="14400" y="180363"/>
                  <a:pt x="8765" y="190357"/>
                </a:cubicBezTo>
                <a:cubicBezTo>
                  <a:pt x="3044" y="200483"/>
                  <a:pt x="26" y="211912"/>
                  <a:pt x="2" y="223542"/>
                </a:cubicBezTo>
                <a:lnTo>
                  <a:pt x="2" y="538705"/>
                </a:lnTo>
                <a:cubicBezTo>
                  <a:pt x="-97" y="550364"/>
                  <a:pt x="2869" y="561844"/>
                  <a:pt x="8603" y="571995"/>
                </a:cubicBezTo>
                <a:cubicBezTo>
                  <a:pt x="14250" y="582011"/>
                  <a:pt x="22501" y="590312"/>
                  <a:pt x="32483" y="596017"/>
                </a:cubicBezTo>
                <a:lnTo>
                  <a:pt x="303755" y="753104"/>
                </a:lnTo>
                <a:cubicBezTo>
                  <a:pt x="313204" y="759007"/>
                  <a:pt x="324141" y="762093"/>
                  <a:pt x="335282" y="762000"/>
                </a:cubicBezTo>
                <a:cubicBezTo>
                  <a:pt x="346402" y="761959"/>
                  <a:pt x="357300" y="758883"/>
                  <a:pt x="366801" y="753104"/>
                </a:cubicBezTo>
                <a:lnTo>
                  <a:pt x="638073" y="596017"/>
                </a:lnTo>
                <a:cubicBezTo>
                  <a:pt x="647972" y="590217"/>
                  <a:pt x="656156" y="581895"/>
                  <a:pt x="661790" y="571900"/>
                </a:cubicBezTo>
                <a:cubicBezTo>
                  <a:pt x="667486" y="561832"/>
                  <a:pt x="670515" y="550374"/>
                  <a:pt x="670543" y="538705"/>
                </a:cubicBezTo>
                <a:lnTo>
                  <a:pt x="670543" y="223552"/>
                </a:lnTo>
                <a:cubicBezTo>
                  <a:pt x="670835" y="211858"/>
                  <a:pt x="667952" y="200304"/>
                  <a:pt x="662199" y="190119"/>
                </a:cubicBezTo>
                <a:cubicBezTo>
                  <a:pt x="656537" y="180068"/>
                  <a:pt x="648177" y="171800"/>
                  <a:pt x="638063" y="166249"/>
                </a:cubicBezTo>
                <a:close/>
              </a:path>
            </a:pathLst>
          </a:custGeom>
          <a:solidFill>
            <a:schemeClr val="accent2">
              <a:lumMod val="50000"/>
            </a:schemeClr>
          </a:solidFill>
          <a:ln w="698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8585A"/>
              </a:solidFill>
              <a:effectLst/>
              <a:uLnTx/>
              <a:uFillTx/>
              <a:latin typeface="Effra"/>
              <a:ea typeface="+mn-ea"/>
              <a:cs typeface="+mn-cs"/>
            </a:endParaRPr>
          </a:p>
        </p:txBody>
      </p:sp>
      <p:sp>
        <p:nvSpPr>
          <p:cNvPr id="5" name="Text Placeholder 4">
            <a:extLst>
              <a:ext uri="{FF2B5EF4-FFF2-40B4-BE49-F238E27FC236}">
                <a16:creationId xmlns:a16="http://schemas.microsoft.com/office/drawing/2014/main" id="{5AA472EC-F14B-BA23-2EE3-236AE4B2386B}"/>
              </a:ext>
            </a:extLst>
          </p:cNvPr>
          <p:cNvSpPr>
            <a:spLocks noGrp="1"/>
          </p:cNvSpPr>
          <p:nvPr>
            <p:ph type="body" sz="quarter" idx="10" hasCustomPrompt="1"/>
          </p:nvPr>
        </p:nvSpPr>
        <p:spPr>
          <a:xfrm>
            <a:off x="4227968" y="1371600"/>
            <a:ext cx="4573132" cy="4572000"/>
          </a:xfrm>
          <a:prstGeom prst="callout1">
            <a:avLst>
              <a:gd name="adj1" fmla="val -16"/>
              <a:gd name="adj2" fmla="val 100150"/>
              <a:gd name="adj3" fmla="val -35"/>
              <a:gd name="adj4" fmla="val 16"/>
            </a:avLst>
          </a:prstGeom>
          <a:solidFill>
            <a:srgbClr val="FFFFFF"/>
          </a:solidFill>
          <a:ln w="57150">
            <a:noFill/>
          </a:ln>
        </p:spPr>
        <p:txBody>
          <a:bodyPr lIns="0" tIns="0" rIns="0" bIns="0" anchor="ctr" anchorCtr="0">
            <a:noAutofit/>
          </a:bodyPr>
          <a:lstStyle>
            <a:lvl1pPr marL="0" algn="l" defTabSz="685800" rtl="0" eaLnBrk="1" latinLnBrk="0" hangingPunct="1">
              <a:lnSpc>
                <a:spcPct val="90000"/>
              </a:lnSpc>
              <a:spcBef>
                <a:spcPct val="0"/>
              </a:spcBef>
              <a:spcAft>
                <a:spcPts val="300"/>
              </a:spcAft>
              <a:buNone/>
              <a:defRPr lang="en-US" sz="1800" b="1" u="none" kern="1200" cap="all" baseline="0" dirty="0">
                <a:solidFill>
                  <a:schemeClr val="accent2"/>
                </a:solidFill>
                <a:uFill>
                  <a:solidFill>
                    <a:schemeClr val="accent2"/>
                  </a:solidFill>
                </a:uFill>
                <a:latin typeface="+mj-lt"/>
                <a:ea typeface="+mj-ea"/>
                <a:cs typeface="+mj-cs"/>
              </a:defRPr>
            </a:lvl1pPr>
            <a:lvl2pPr marL="0" indent="0" algn="l" defTabSz="685800" rtl="0" eaLnBrk="1" latinLnBrk="0" hangingPunct="1">
              <a:lnSpc>
                <a:spcPct val="120000"/>
              </a:lnSpc>
              <a:spcBef>
                <a:spcPts val="0"/>
              </a:spcBef>
              <a:spcAft>
                <a:spcPts val="600"/>
              </a:spcAft>
              <a:buClr>
                <a:schemeClr val="tx1"/>
              </a:buClr>
              <a:buFont typeface="Arial" panose="020B0604020202020204" pitchFamily="34" charset="0"/>
              <a:buNone/>
              <a:tabLst/>
              <a:defRPr lang="en-US" sz="1400" b="0" kern="1200" cap="all" spc="100" baseline="0" dirty="0">
                <a:solidFill>
                  <a:schemeClr val="tx1"/>
                </a:solidFill>
                <a:latin typeface="+mj-lt"/>
                <a:ea typeface="+mn-ea"/>
                <a:cs typeface="+mn-cs"/>
              </a:defRPr>
            </a:lvl2pPr>
            <a:lvl3pPr marL="11113" indent="-1588">
              <a:buNone/>
              <a:tabLst/>
              <a:defRPr kumimoji="0" lang="en-US" sz="1400" b="0" i="0" u="none" strike="noStrike" kern="1200" cap="none" spc="0" normalizeH="0" baseline="0" dirty="0">
                <a:ln>
                  <a:noFill/>
                </a:ln>
                <a:solidFill>
                  <a:schemeClr val="tx1"/>
                </a:solidFill>
                <a:effectLst/>
                <a:uLnTx/>
                <a:uFillTx/>
                <a:latin typeface="Effra"/>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a:p>
            <a:pPr lvl="2"/>
            <a:r>
              <a:rPr lang="en-US" dirty="0"/>
              <a:t>Click to edit date</a:t>
            </a:r>
          </a:p>
        </p:txBody>
      </p:sp>
    </p:spTree>
    <p:extLst>
      <p:ext uri="{BB962C8B-B14F-4D97-AF65-F5344CB8AC3E}">
        <p14:creationId xmlns:p14="http://schemas.microsoft.com/office/powerpoint/2010/main" val="818544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p:txBody>
          <a:bodyPr/>
          <a:lstStyle/>
          <a:p>
            <a:r>
              <a:rPr lang="en-US" dirty="0"/>
              <a:t>Click to edit title</a:t>
            </a:r>
          </a:p>
        </p:txBody>
      </p:sp>
      <p:sp>
        <p:nvSpPr>
          <p:cNvPr id="6" name="Text Placeholder 7">
            <a:extLst>
              <a:ext uri="{FF2B5EF4-FFF2-40B4-BE49-F238E27FC236}">
                <a16:creationId xmlns:a16="http://schemas.microsoft.com/office/drawing/2014/main" id="{503C25BA-DBD7-F440-91DE-4A41B1F40340}"/>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pic>
        <p:nvPicPr>
          <p:cNvPr id="3" name="Picture 2">
            <a:extLst>
              <a:ext uri="{FF2B5EF4-FFF2-40B4-BE49-F238E27FC236}">
                <a16:creationId xmlns:a16="http://schemas.microsoft.com/office/drawing/2014/main" id="{B3B949B7-CB16-2E04-D6F5-1FF84B6FDD6F}"/>
              </a:ext>
            </a:extLst>
          </p:cNvPr>
          <p:cNvPicPr>
            <a:picLocks noChangeAspect="1"/>
          </p:cNvPicPr>
          <p:nvPr userDrawn="1"/>
        </p:nvPicPr>
        <p:blipFill>
          <a:blip r:embed="rId2" cstate="screen">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74000" contrast="40000"/>
                    </a14:imgEffect>
                  </a14:imgLayer>
                </a14:imgProps>
              </a:ext>
              <a:ext uri="{28A0092B-C50C-407E-A947-70E740481C1C}">
                <a14:useLocalDpi xmlns:a14="http://schemas.microsoft.com/office/drawing/2010/main"/>
              </a:ext>
            </a:extLst>
          </a:blip>
          <a:srcRect/>
          <a:stretch/>
        </p:blipFill>
        <p:spPr>
          <a:xfrm>
            <a:off x="0" y="1257300"/>
            <a:ext cx="2213875" cy="4800600"/>
          </a:xfrm>
          <a:prstGeom prst="rect">
            <a:avLst/>
          </a:prstGeom>
          <a:solidFill>
            <a:schemeClr val="accent2">
              <a:lumMod val="50000"/>
            </a:schemeClr>
          </a:solidFill>
        </p:spPr>
      </p:pic>
      <p:sp>
        <p:nvSpPr>
          <p:cNvPr id="5" name="Text Placeholder 4">
            <a:extLst>
              <a:ext uri="{FF2B5EF4-FFF2-40B4-BE49-F238E27FC236}">
                <a16:creationId xmlns:a16="http://schemas.microsoft.com/office/drawing/2014/main" id="{5AA472EC-F14B-BA23-2EE3-236AE4B2386B}"/>
              </a:ext>
            </a:extLst>
          </p:cNvPr>
          <p:cNvSpPr>
            <a:spLocks noGrp="1"/>
          </p:cNvSpPr>
          <p:nvPr>
            <p:ph type="body" sz="quarter" idx="10" hasCustomPrompt="1"/>
          </p:nvPr>
        </p:nvSpPr>
        <p:spPr>
          <a:xfrm>
            <a:off x="3581401" y="1304789"/>
            <a:ext cx="5219700" cy="2304288"/>
          </a:xfrm>
          <a:prstGeom prst="callout1">
            <a:avLst>
              <a:gd name="adj1" fmla="val -16"/>
              <a:gd name="adj2" fmla="val 100150"/>
              <a:gd name="adj3" fmla="val -35"/>
              <a:gd name="adj4" fmla="val 16"/>
            </a:avLst>
          </a:prstGeom>
          <a:solidFill>
            <a:srgbClr val="FFFFFF"/>
          </a:solidFill>
          <a:ln w="57150">
            <a:noFill/>
          </a:ln>
        </p:spPr>
        <p:txBody>
          <a:bodyPr lIns="0" tIns="0" rIns="0" bIns="0" anchor="ctr" anchorCtr="0">
            <a:noAutofit/>
          </a:bodyPr>
          <a:lstStyle>
            <a:lvl1pPr marL="0" algn="l" defTabSz="685800" rtl="0" eaLnBrk="1" latinLnBrk="0" hangingPunct="1">
              <a:lnSpc>
                <a:spcPct val="90000"/>
              </a:lnSpc>
              <a:spcBef>
                <a:spcPct val="0"/>
              </a:spcBef>
              <a:spcAft>
                <a:spcPts val="300"/>
              </a:spcAft>
              <a:buNone/>
              <a:defRPr lang="en-US" sz="1800" b="1" u="none" kern="1200" cap="all" baseline="0" dirty="0">
                <a:solidFill>
                  <a:schemeClr val="accent2"/>
                </a:solidFill>
                <a:uFill>
                  <a:solidFill>
                    <a:schemeClr val="accent2"/>
                  </a:solidFill>
                </a:uFill>
                <a:latin typeface="+mj-lt"/>
                <a:ea typeface="+mj-ea"/>
                <a:cs typeface="+mj-cs"/>
              </a:defRPr>
            </a:lvl1pPr>
            <a:lvl2pPr marL="0" indent="0" algn="l" defTabSz="685800" rtl="0" eaLnBrk="1" latinLnBrk="0" hangingPunct="1">
              <a:lnSpc>
                <a:spcPct val="120000"/>
              </a:lnSpc>
              <a:spcBef>
                <a:spcPts val="0"/>
              </a:spcBef>
              <a:spcAft>
                <a:spcPts val="600"/>
              </a:spcAft>
              <a:buClr>
                <a:schemeClr val="tx1"/>
              </a:buClr>
              <a:buFont typeface="Arial" panose="020B0604020202020204" pitchFamily="34" charset="0"/>
              <a:buNone/>
              <a:tabLst/>
              <a:defRPr lang="en-US" sz="1400" b="0" kern="1200" cap="all" spc="100" baseline="0" dirty="0">
                <a:solidFill>
                  <a:schemeClr val="tx1"/>
                </a:solidFill>
                <a:latin typeface="+mj-lt"/>
                <a:ea typeface="+mn-ea"/>
                <a:cs typeface="+mn-cs"/>
              </a:defRPr>
            </a:lvl2pPr>
            <a:lvl3pPr marL="11113" indent="-1588">
              <a:buNone/>
              <a:tabLst/>
              <a:defRPr kumimoji="0" lang="en-US" sz="1400" b="0" i="0" u="none" strike="noStrike" kern="1200" cap="none" spc="0" normalizeH="0" baseline="0" dirty="0">
                <a:ln>
                  <a:noFill/>
                </a:ln>
                <a:solidFill>
                  <a:schemeClr val="tx1"/>
                </a:solidFill>
                <a:effectLst/>
                <a:uLnTx/>
                <a:uFillTx/>
                <a:latin typeface="Effra"/>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a:p>
            <a:pPr lvl="2"/>
            <a:r>
              <a:rPr lang="en-US" dirty="0"/>
              <a:t>Click to edit date</a:t>
            </a:r>
          </a:p>
        </p:txBody>
      </p:sp>
      <p:sp>
        <p:nvSpPr>
          <p:cNvPr id="7" name="Freeform: Shape 6">
            <a:extLst>
              <a:ext uri="{FF2B5EF4-FFF2-40B4-BE49-F238E27FC236}">
                <a16:creationId xmlns:a16="http://schemas.microsoft.com/office/drawing/2014/main" id="{78090B0D-5026-1978-EE31-266A47907AEB}"/>
              </a:ext>
            </a:extLst>
          </p:cNvPr>
          <p:cNvSpPr/>
          <p:nvPr userDrawn="1"/>
        </p:nvSpPr>
        <p:spPr>
          <a:xfrm>
            <a:off x="1212753" y="1304789"/>
            <a:ext cx="2028683" cy="2305322"/>
          </a:xfrm>
          <a:custGeom>
            <a:avLst/>
            <a:gdLst>
              <a:gd name="connsiteX0" fmla="*/ 638063 w 670563"/>
              <a:gd name="connsiteY0" fmla="*/ 166240 h 762002"/>
              <a:gd name="connsiteX1" fmla="*/ 366791 w 670563"/>
              <a:gd name="connsiteY1" fmla="*/ 8153 h 762002"/>
              <a:gd name="connsiteX2" fmla="*/ 335759 w 670563"/>
              <a:gd name="connsiteY2" fmla="*/ 0 h 762002"/>
              <a:gd name="connsiteX3" fmla="*/ 304717 w 670563"/>
              <a:gd name="connsiteY3" fmla="*/ 8153 h 762002"/>
              <a:gd name="connsiteX4" fmla="*/ 32483 w 670563"/>
              <a:gd name="connsiteY4" fmla="*/ 166240 h 762002"/>
              <a:gd name="connsiteX5" fmla="*/ 8765 w 670563"/>
              <a:gd name="connsiteY5" fmla="*/ 190357 h 762002"/>
              <a:gd name="connsiteX6" fmla="*/ 2 w 670563"/>
              <a:gd name="connsiteY6" fmla="*/ 223542 h 762002"/>
              <a:gd name="connsiteX7" fmla="*/ 2 w 670563"/>
              <a:gd name="connsiteY7" fmla="*/ 538705 h 762002"/>
              <a:gd name="connsiteX8" fmla="*/ 8603 w 670563"/>
              <a:gd name="connsiteY8" fmla="*/ 571995 h 762002"/>
              <a:gd name="connsiteX9" fmla="*/ 32483 w 670563"/>
              <a:gd name="connsiteY9" fmla="*/ 596017 h 762002"/>
              <a:gd name="connsiteX10" fmla="*/ 303755 w 670563"/>
              <a:gd name="connsiteY10" fmla="*/ 753104 h 762002"/>
              <a:gd name="connsiteX11" fmla="*/ 335282 w 670563"/>
              <a:gd name="connsiteY11" fmla="*/ 762000 h 762002"/>
              <a:gd name="connsiteX12" fmla="*/ 366801 w 670563"/>
              <a:gd name="connsiteY12" fmla="*/ 753104 h 762002"/>
              <a:gd name="connsiteX13" fmla="*/ 638073 w 670563"/>
              <a:gd name="connsiteY13" fmla="*/ 596017 h 762002"/>
              <a:gd name="connsiteX14" fmla="*/ 661790 w 670563"/>
              <a:gd name="connsiteY14" fmla="*/ 571900 h 762002"/>
              <a:gd name="connsiteX15" fmla="*/ 670543 w 670563"/>
              <a:gd name="connsiteY15" fmla="*/ 538705 h 762002"/>
              <a:gd name="connsiteX16" fmla="*/ 670543 w 670563"/>
              <a:gd name="connsiteY16" fmla="*/ 223552 h 762002"/>
              <a:gd name="connsiteX17" fmla="*/ 662199 w 670563"/>
              <a:gd name="connsiteY17" fmla="*/ 190119 h 762002"/>
              <a:gd name="connsiteX18" fmla="*/ 638063 w 670563"/>
              <a:gd name="connsiteY18" fmla="*/ 166249 h 76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0563" h="762002">
                <a:moveTo>
                  <a:pt x="638063" y="166240"/>
                </a:moveTo>
                <a:lnTo>
                  <a:pt x="366791" y="8153"/>
                </a:lnTo>
                <a:cubicBezTo>
                  <a:pt x="357276" y="2800"/>
                  <a:pt x="346608" y="0"/>
                  <a:pt x="335759" y="0"/>
                </a:cubicBezTo>
                <a:cubicBezTo>
                  <a:pt x="324883" y="8"/>
                  <a:pt x="314193" y="2816"/>
                  <a:pt x="304717" y="8153"/>
                </a:cubicBezTo>
                <a:lnTo>
                  <a:pt x="32483" y="166240"/>
                </a:lnTo>
                <a:cubicBezTo>
                  <a:pt x="22584" y="172041"/>
                  <a:pt x="14400" y="180363"/>
                  <a:pt x="8765" y="190357"/>
                </a:cubicBezTo>
                <a:cubicBezTo>
                  <a:pt x="3044" y="200483"/>
                  <a:pt x="26" y="211912"/>
                  <a:pt x="2" y="223542"/>
                </a:cubicBezTo>
                <a:lnTo>
                  <a:pt x="2" y="538705"/>
                </a:lnTo>
                <a:cubicBezTo>
                  <a:pt x="-97" y="550364"/>
                  <a:pt x="2869" y="561844"/>
                  <a:pt x="8603" y="571995"/>
                </a:cubicBezTo>
                <a:cubicBezTo>
                  <a:pt x="14250" y="582011"/>
                  <a:pt x="22501" y="590312"/>
                  <a:pt x="32483" y="596017"/>
                </a:cubicBezTo>
                <a:lnTo>
                  <a:pt x="303755" y="753104"/>
                </a:lnTo>
                <a:cubicBezTo>
                  <a:pt x="313204" y="759007"/>
                  <a:pt x="324141" y="762093"/>
                  <a:pt x="335282" y="762000"/>
                </a:cubicBezTo>
                <a:cubicBezTo>
                  <a:pt x="346402" y="761959"/>
                  <a:pt x="357300" y="758883"/>
                  <a:pt x="366801" y="753104"/>
                </a:cubicBezTo>
                <a:lnTo>
                  <a:pt x="638073" y="596017"/>
                </a:lnTo>
                <a:cubicBezTo>
                  <a:pt x="647972" y="590217"/>
                  <a:pt x="656156" y="581895"/>
                  <a:pt x="661790" y="571900"/>
                </a:cubicBezTo>
                <a:cubicBezTo>
                  <a:pt x="667486" y="561832"/>
                  <a:pt x="670515" y="550374"/>
                  <a:pt x="670543" y="538705"/>
                </a:cubicBezTo>
                <a:lnTo>
                  <a:pt x="670543" y="223552"/>
                </a:lnTo>
                <a:cubicBezTo>
                  <a:pt x="670835" y="211858"/>
                  <a:pt x="667952" y="200304"/>
                  <a:pt x="662199" y="190119"/>
                </a:cubicBezTo>
                <a:cubicBezTo>
                  <a:pt x="656537" y="180068"/>
                  <a:pt x="648177" y="171800"/>
                  <a:pt x="638063" y="166249"/>
                </a:cubicBezTo>
                <a:close/>
              </a:path>
            </a:pathLst>
          </a:custGeom>
          <a:solidFill>
            <a:schemeClr val="accent2">
              <a:lumMod val="50000"/>
            </a:schemeClr>
          </a:solidFill>
          <a:ln w="698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8585A"/>
              </a:solidFill>
              <a:effectLst/>
              <a:uLnTx/>
              <a:uFillTx/>
              <a:latin typeface="Effra"/>
              <a:ea typeface="+mn-ea"/>
              <a:cs typeface="+mn-cs"/>
            </a:endParaRPr>
          </a:p>
        </p:txBody>
      </p:sp>
      <p:sp>
        <p:nvSpPr>
          <p:cNvPr id="8" name="Freeform: Shape 7">
            <a:extLst>
              <a:ext uri="{FF2B5EF4-FFF2-40B4-BE49-F238E27FC236}">
                <a16:creationId xmlns:a16="http://schemas.microsoft.com/office/drawing/2014/main" id="{EE0B2342-CED8-E619-D2BA-EB2A7D93A220}"/>
              </a:ext>
            </a:extLst>
          </p:cNvPr>
          <p:cNvSpPr/>
          <p:nvPr userDrawn="1"/>
        </p:nvSpPr>
        <p:spPr>
          <a:xfrm>
            <a:off x="1212753" y="3697029"/>
            <a:ext cx="2028683" cy="2305322"/>
          </a:xfrm>
          <a:custGeom>
            <a:avLst/>
            <a:gdLst>
              <a:gd name="connsiteX0" fmla="*/ 638063 w 670563"/>
              <a:gd name="connsiteY0" fmla="*/ 166240 h 762002"/>
              <a:gd name="connsiteX1" fmla="*/ 366791 w 670563"/>
              <a:gd name="connsiteY1" fmla="*/ 8153 h 762002"/>
              <a:gd name="connsiteX2" fmla="*/ 335759 w 670563"/>
              <a:gd name="connsiteY2" fmla="*/ 0 h 762002"/>
              <a:gd name="connsiteX3" fmla="*/ 304717 w 670563"/>
              <a:gd name="connsiteY3" fmla="*/ 8153 h 762002"/>
              <a:gd name="connsiteX4" fmla="*/ 32483 w 670563"/>
              <a:gd name="connsiteY4" fmla="*/ 166240 h 762002"/>
              <a:gd name="connsiteX5" fmla="*/ 8765 w 670563"/>
              <a:gd name="connsiteY5" fmla="*/ 190357 h 762002"/>
              <a:gd name="connsiteX6" fmla="*/ 2 w 670563"/>
              <a:gd name="connsiteY6" fmla="*/ 223542 h 762002"/>
              <a:gd name="connsiteX7" fmla="*/ 2 w 670563"/>
              <a:gd name="connsiteY7" fmla="*/ 538705 h 762002"/>
              <a:gd name="connsiteX8" fmla="*/ 8603 w 670563"/>
              <a:gd name="connsiteY8" fmla="*/ 571995 h 762002"/>
              <a:gd name="connsiteX9" fmla="*/ 32483 w 670563"/>
              <a:gd name="connsiteY9" fmla="*/ 596017 h 762002"/>
              <a:gd name="connsiteX10" fmla="*/ 303755 w 670563"/>
              <a:gd name="connsiteY10" fmla="*/ 753104 h 762002"/>
              <a:gd name="connsiteX11" fmla="*/ 335282 w 670563"/>
              <a:gd name="connsiteY11" fmla="*/ 762000 h 762002"/>
              <a:gd name="connsiteX12" fmla="*/ 366801 w 670563"/>
              <a:gd name="connsiteY12" fmla="*/ 753104 h 762002"/>
              <a:gd name="connsiteX13" fmla="*/ 638073 w 670563"/>
              <a:gd name="connsiteY13" fmla="*/ 596017 h 762002"/>
              <a:gd name="connsiteX14" fmla="*/ 661790 w 670563"/>
              <a:gd name="connsiteY14" fmla="*/ 571900 h 762002"/>
              <a:gd name="connsiteX15" fmla="*/ 670543 w 670563"/>
              <a:gd name="connsiteY15" fmla="*/ 538705 h 762002"/>
              <a:gd name="connsiteX16" fmla="*/ 670543 w 670563"/>
              <a:gd name="connsiteY16" fmla="*/ 223552 h 762002"/>
              <a:gd name="connsiteX17" fmla="*/ 662199 w 670563"/>
              <a:gd name="connsiteY17" fmla="*/ 190119 h 762002"/>
              <a:gd name="connsiteX18" fmla="*/ 638063 w 670563"/>
              <a:gd name="connsiteY18" fmla="*/ 166249 h 76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0563" h="762002">
                <a:moveTo>
                  <a:pt x="638063" y="166240"/>
                </a:moveTo>
                <a:lnTo>
                  <a:pt x="366791" y="8153"/>
                </a:lnTo>
                <a:cubicBezTo>
                  <a:pt x="357276" y="2800"/>
                  <a:pt x="346608" y="0"/>
                  <a:pt x="335759" y="0"/>
                </a:cubicBezTo>
                <a:cubicBezTo>
                  <a:pt x="324883" y="8"/>
                  <a:pt x="314193" y="2816"/>
                  <a:pt x="304717" y="8153"/>
                </a:cubicBezTo>
                <a:lnTo>
                  <a:pt x="32483" y="166240"/>
                </a:lnTo>
                <a:cubicBezTo>
                  <a:pt x="22584" y="172041"/>
                  <a:pt x="14400" y="180363"/>
                  <a:pt x="8765" y="190357"/>
                </a:cubicBezTo>
                <a:cubicBezTo>
                  <a:pt x="3044" y="200483"/>
                  <a:pt x="26" y="211912"/>
                  <a:pt x="2" y="223542"/>
                </a:cubicBezTo>
                <a:lnTo>
                  <a:pt x="2" y="538705"/>
                </a:lnTo>
                <a:cubicBezTo>
                  <a:pt x="-97" y="550364"/>
                  <a:pt x="2869" y="561844"/>
                  <a:pt x="8603" y="571995"/>
                </a:cubicBezTo>
                <a:cubicBezTo>
                  <a:pt x="14250" y="582011"/>
                  <a:pt x="22501" y="590312"/>
                  <a:pt x="32483" y="596017"/>
                </a:cubicBezTo>
                <a:lnTo>
                  <a:pt x="303755" y="753104"/>
                </a:lnTo>
                <a:cubicBezTo>
                  <a:pt x="313204" y="759007"/>
                  <a:pt x="324141" y="762093"/>
                  <a:pt x="335282" y="762000"/>
                </a:cubicBezTo>
                <a:cubicBezTo>
                  <a:pt x="346402" y="761959"/>
                  <a:pt x="357300" y="758883"/>
                  <a:pt x="366801" y="753104"/>
                </a:cubicBezTo>
                <a:lnTo>
                  <a:pt x="638073" y="596017"/>
                </a:lnTo>
                <a:cubicBezTo>
                  <a:pt x="647972" y="590217"/>
                  <a:pt x="656156" y="581895"/>
                  <a:pt x="661790" y="571900"/>
                </a:cubicBezTo>
                <a:cubicBezTo>
                  <a:pt x="667486" y="561832"/>
                  <a:pt x="670515" y="550374"/>
                  <a:pt x="670543" y="538705"/>
                </a:cubicBezTo>
                <a:lnTo>
                  <a:pt x="670543" y="223552"/>
                </a:lnTo>
                <a:cubicBezTo>
                  <a:pt x="670835" y="211858"/>
                  <a:pt x="667952" y="200304"/>
                  <a:pt x="662199" y="190119"/>
                </a:cubicBezTo>
                <a:cubicBezTo>
                  <a:pt x="656537" y="180068"/>
                  <a:pt x="648177" y="171800"/>
                  <a:pt x="638063" y="166249"/>
                </a:cubicBezTo>
                <a:close/>
              </a:path>
            </a:pathLst>
          </a:custGeom>
          <a:solidFill>
            <a:schemeClr val="accent2">
              <a:lumMod val="50000"/>
            </a:schemeClr>
          </a:solidFill>
          <a:ln w="698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8585A"/>
              </a:solidFill>
              <a:effectLst/>
              <a:uLnTx/>
              <a:uFillTx/>
              <a:latin typeface="Effra"/>
              <a:ea typeface="+mn-ea"/>
              <a:cs typeface="+mn-cs"/>
            </a:endParaRPr>
          </a:p>
        </p:txBody>
      </p:sp>
      <p:sp>
        <p:nvSpPr>
          <p:cNvPr id="9" name="Text Placeholder 4">
            <a:extLst>
              <a:ext uri="{FF2B5EF4-FFF2-40B4-BE49-F238E27FC236}">
                <a16:creationId xmlns:a16="http://schemas.microsoft.com/office/drawing/2014/main" id="{888CE146-705A-A6B5-DB5C-12F627E0A003}"/>
              </a:ext>
            </a:extLst>
          </p:cNvPr>
          <p:cNvSpPr>
            <a:spLocks noGrp="1"/>
          </p:cNvSpPr>
          <p:nvPr>
            <p:ph type="body" sz="quarter" idx="14" hasCustomPrompt="1"/>
          </p:nvPr>
        </p:nvSpPr>
        <p:spPr>
          <a:xfrm>
            <a:off x="3581401" y="3716351"/>
            <a:ext cx="5219700" cy="2286000"/>
          </a:xfrm>
          <a:prstGeom prst="callout1">
            <a:avLst>
              <a:gd name="adj1" fmla="val -16"/>
              <a:gd name="adj2" fmla="val 100150"/>
              <a:gd name="adj3" fmla="val -35"/>
              <a:gd name="adj4" fmla="val 16"/>
            </a:avLst>
          </a:prstGeom>
          <a:solidFill>
            <a:srgbClr val="FFFFFF"/>
          </a:solidFill>
          <a:ln w="57150">
            <a:noFill/>
          </a:ln>
        </p:spPr>
        <p:txBody>
          <a:bodyPr lIns="0" tIns="0" rIns="0" bIns="0" anchor="ctr" anchorCtr="0">
            <a:noAutofit/>
          </a:bodyPr>
          <a:lstStyle>
            <a:lvl1pPr marL="0" algn="l" defTabSz="685800" rtl="0" eaLnBrk="1" latinLnBrk="0" hangingPunct="1">
              <a:lnSpc>
                <a:spcPct val="90000"/>
              </a:lnSpc>
              <a:spcBef>
                <a:spcPct val="0"/>
              </a:spcBef>
              <a:spcAft>
                <a:spcPts val="300"/>
              </a:spcAft>
              <a:buNone/>
              <a:defRPr lang="en-US" sz="1800" b="1" u="none" kern="1200" cap="all" baseline="0" dirty="0">
                <a:solidFill>
                  <a:schemeClr val="accent2"/>
                </a:solidFill>
                <a:uFill>
                  <a:solidFill>
                    <a:schemeClr val="accent2"/>
                  </a:solidFill>
                </a:uFill>
                <a:latin typeface="+mj-lt"/>
                <a:ea typeface="+mj-ea"/>
                <a:cs typeface="+mj-cs"/>
              </a:defRPr>
            </a:lvl1pPr>
            <a:lvl2pPr marL="0" indent="0" algn="l" defTabSz="685800" rtl="0" eaLnBrk="1" latinLnBrk="0" hangingPunct="1">
              <a:lnSpc>
                <a:spcPct val="120000"/>
              </a:lnSpc>
              <a:spcBef>
                <a:spcPts val="0"/>
              </a:spcBef>
              <a:spcAft>
                <a:spcPts val="600"/>
              </a:spcAft>
              <a:buClr>
                <a:schemeClr val="tx1"/>
              </a:buClr>
              <a:buFont typeface="Arial" panose="020B0604020202020204" pitchFamily="34" charset="0"/>
              <a:buNone/>
              <a:tabLst/>
              <a:defRPr lang="en-US" sz="1400" b="0" kern="1200" cap="all" spc="100" baseline="0" dirty="0">
                <a:solidFill>
                  <a:schemeClr val="tx1"/>
                </a:solidFill>
                <a:latin typeface="+mj-lt"/>
                <a:ea typeface="+mn-ea"/>
                <a:cs typeface="+mn-cs"/>
              </a:defRPr>
            </a:lvl2pPr>
            <a:lvl3pPr marL="11113" indent="-1588">
              <a:buNone/>
              <a:tabLst/>
              <a:defRPr kumimoji="0" lang="en-US" sz="1400" b="0" i="0" u="none" strike="noStrike" kern="1200" cap="none" spc="0" normalizeH="0" baseline="0" dirty="0">
                <a:ln>
                  <a:noFill/>
                </a:ln>
                <a:solidFill>
                  <a:schemeClr val="tx1"/>
                </a:solidFill>
                <a:effectLst/>
                <a:uLnTx/>
                <a:uFillTx/>
                <a:latin typeface="Effra"/>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a:p>
            <a:pPr lvl="2"/>
            <a:r>
              <a:rPr lang="en-US" dirty="0"/>
              <a:t>Click to edit date</a:t>
            </a:r>
          </a:p>
        </p:txBody>
      </p:sp>
    </p:spTree>
    <p:extLst>
      <p:ext uri="{BB962C8B-B14F-4D97-AF65-F5344CB8AC3E}">
        <p14:creationId xmlns:p14="http://schemas.microsoft.com/office/powerpoint/2010/main" val="2399107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p:txBody>
          <a:bodyPr/>
          <a:lstStyle/>
          <a:p>
            <a:r>
              <a:rPr lang="en-US" dirty="0"/>
              <a:t>Click to edit title</a:t>
            </a:r>
          </a:p>
        </p:txBody>
      </p:sp>
      <p:sp>
        <p:nvSpPr>
          <p:cNvPr id="6" name="Text Placeholder 7">
            <a:extLst>
              <a:ext uri="{FF2B5EF4-FFF2-40B4-BE49-F238E27FC236}">
                <a16:creationId xmlns:a16="http://schemas.microsoft.com/office/drawing/2014/main" id="{503C25BA-DBD7-F440-91DE-4A41B1F40340}"/>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
        <p:nvSpPr>
          <p:cNvPr id="37" name="Freeform: Shape 36">
            <a:extLst>
              <a:ext uri="{FF2B5EF4-FFF2-40B4-BE49-F238E27FC236}">
                <a16:creationId xmlns:a16="http://schemas.microsoft.com/office/drawing/2014/main" id="{0A406399-C291-0625-3957-6059E22FB05A}"/>
              </a:ext>
            </a:extLst>
          </p:cNvPr>
          <p:cNvSpPr/>
          <p:nvPr userDrawn="1"/>
        </p:nvSpPr>
        <p:spPr>
          <a:xfrm>
            <a:off x="0" y="1677403"/>
            <a:ext cx="4118967" cy="1371600"/>
          </a:xfrm>
          <a:custGeom>
            <a:avLst/>
            <a:gdLst>
              <a:gd name="connsiteX0" fmla="*/ 0 w 4118967"/>
              <a:gd name="connsiteY0" fmla="*/ 0 h 1371600"/>
              <a:gd name="connsiteX1" fmla="*/ 2065113 w 4118967"/>
              <a:gd name="connsiteY1" fmla="*/ 0 h 1371600"/>
              <a:gd name="connsiteX2" fmla="*/ 2065113 w 4118967"/>
              <a:gd name="connsiteY2" fmla="*/ 2952 h 1371600"/>
              <a:gd name="connsiteX3" fmla="*/ 3726974 w 4118967"/>
              <a:gd name="connsiteY3" fmla="*/ 2952 h 1371600"/>
              <a:gd name="connsiteX4" fmla="*/ 3736165 w 4118967"/>
              <a:gd name="connsiteY4" fmla="*/ 6782 h 1371600"/>
              <a:gd name="connsiteX5" fmla="*/ 3782673 w 4118967"/>
              <a:gd name="connsiteY5" fmla="*/ 52838 h 1371600"/>
              <a:gd name="connsiteX6" fmla="*/ 4100676 w 4118967"/>
              <a:gd name="connsiteY6" fmla="*/ 608824 h 1371600"/>
              <a:gd name="connsiteX7" fmla="*/ 4100667 w 4118967"/>
              <a:gd name="connsiteY7" fmla="*/ 608840 h 1371600"/>
              <a:gd name="connsiteX8" fmla="*/ 4118960 w 4118967"/>
              <a:gd name="connsiteY8" fmla="*/ 675629 h 1371600"/>
              <a:gd name="connsiteX9" fmla="*/ 4099600 w 4118967"/>
              <a:gd name="connsiteY9" fmla="*/ 743206 h 1371600"/>
              <a:gd name="connsiteX10" fmla="*/ 3778144 w 4118967"/>
              <a:gd name="connsiteY10" fmla="*/ 1299983 h 1371600"/>
              <a:gd name="connsiteX11" fmla="*/ 3728822 w 4118967"/>
              <a:gd name="connsiteY11" fmla="*/ 1349700 h 1371600"/>
              <a:gd name="connsiteX12" fmla="*/ 3662322 w 4118967"/>
              <a:gd name="connsiteY12" fmla="*/ 1368116 h 1371600"/>
              <a:gd name="connsiteX13" fmla="*/ 3451474 w 4118967"/>
              <a:gd name="connsiteY13" fmla="*/ 1368389 h 1371600"/>
              <a:gd name="connsiteX14" fmla="*/ 3451474 w 4118967"/>
              <a:gd name="connsiteY14" fmla="*/ 1371600 h 1371600"/>
              <a:gd name="connsiteX15" fmla="*/ 0 w 4118967"/>
              <a:gd name="connsiteY1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18967" h="1371600">
                <a:moveTo>
                  <a:pt x="0" y="0"/>
                </a:moveTo>
                <a:lnTo>
                  <a:pt x="2065113" y="0"/>
                </a:lnTo>
                <a:lnTo>
                  <a:pt x="2065113" y="2952"/>
                </a:lnTo>
                <a:lnTo>
                  <a:pt x="3726974" y="2952"/>
                </a:lnTo>
                <a:lnTo>
                  <a:pt x="3736165" y="6782"/>
                </a:lnTo>
                <a:cubicBezTo>
                  <a:pt x="3755332" y="17847"/>
                  <a:pt x="3771323" y="33675"/>
                  <a:pt x="3782673" y="52838"/>
                </a:cubicBezTo>
                <a:lnTo>
                  <a:pt x="4100676" y="608824"/>
                </a:lnTo>
                <a:lnTo>
                  <a:pt x="4100667" y="608840"/>
                </a:lnTo>
                <a:cubicBezTo>
                  <a:pt x="4112873" y="628963"/>
                  <a:pt x="4119209" y="652097"/>
                  <a:pt x="4118960" y="675629"/>
                </a:cubicBezTo>
                <a:cubicBezTo>
                  <a:pt x="4118735" y="699491"/>
                  <a:pt x="4112043" y="722844"/>
                  <a:pt x="4099600" y="743206"/>
                </a:cubicBezTo>
                <a:lnTo>
                  <a:pt x="3778144" y="1299983"/>
                </a:lnTo>
                <a:cubicBezTo>
                  <a:pt x="3766193" y="1320570"/>
                  <a:pt x="3749154" y="1337723"/>
                  <a:pt x="3728822" y="1349700"/>
                </a:cubicBezTo>
                <a:cubicBezTo>
                  <a:pt x="3708674" y="1361611"/>
                  <a:pt x="3685727" y="1367966"/>
                  <a:pt x="3662322" y="1368116"/>
                </a:cubicBezTo>
                <a:lnTo>
                  <a:pt x="3451474" y="1368389"/>
                </a:lnTo>
                <a:lnTo>
                  <a:pt x="3451474" y="1371600"/>
                </a:lnTo>
                <a:lnTo>
                  <a:pt x="0" y="1371600"/>
                </a:lnTo>
                <a:close/>
              </a:path>
            </a:pathLst>
          </a:custGeom>
          <a:solidFill>
            <a:schemeClr val="accent2">
              <a:lumMod val="50000"/>
            </a:schemeClr>
          </a:solidFill>
          <a:ln w="53975">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Light" charset="0"/>
              <a:ea typeface="+mn-ea"/>
              <a:cs typeface="Calibri Light"/>
            </a:endParaRPr>
          </a:p>
        </p:txBody>
      </p:sp>
      <p:sp>
        <p:nvSpPr>
          <p:cNvPr id="38" name="Freeform: Shape 37">
            <a:extLst>
              <a:ext uri="{FF2B5EF4-FFF2-40B4-BE49-F238E27FC236}">
                <a16:creationId xmlns:a16="http://schemas.microsoft.com/office/drawing/2014/main" id="{D9F1F0B6-1CB7-8142-FF69-8767AE0EE105}"/>
              </a:ext>
            </a:extLst>
          </p:cNvPr>
          <p:cNvSpPr/>
          <p:nvPr userDrawn="1"/>
        </p:nvSpPr>
        <p:spPr>
          <a:xfrm>
            <a:off x="-1330" y="3184501"/>
            <a:ext cx="4120297" cy="1374609"/>
          </a:xfrm>
          <a:custGeom>
            <a:avLst/>
            <a:gdLst>
              <a:gd name="connsiteX0" fmla="*/ 3009156 w 4120297"/>
              <a:gd name="connsiteY0" fmla="*/ 0 h 1374609"/>
              <a:gd name="connsiteX1" fmla="*/ 3707626 w 4120297"/>
              <a:gd name="connsiteY1" fmla="*/ 0 h 1374609"/>
              <a:gd name="connsiteX2" fmla="*/ 3737495 w 4120297"/>
              <a:gd name="connsiteY2" fmla="*/ 12447 h 1374609"/>
              <a:gd name="connsiteX3" fmla="*/ 3784003 w 4120297"/>
              <a:gd name="connsiteY3" fmla="*/ 58503 h 1374609"/>
              <a:gd name="connsiteX4" fmla="*/ 4102006 w 4120297"/>
              <a:gd name="connsiteY4" fmla="*/ 614489 h 1374609"/>
              <a:gd name="connsiteX5" fmla="*/ 4101997 w 4120297"/>
              <a:gd name="connsiteY5" fmla="*/ 614505 h 1374609"/>
              <a:gd name="connsiteX6" fmla="*/ 4120290 w 4120297"/>
              <a:gd name="connsiteY6" fmla="*/ 681294 h 1374609"/>
              <a:gd name="connsiteX7" fmla="*/ 4100930 w 4120297"/>
              <a:gd name="connsiteY7" fmla="*/ 748871 h 1374609"/>
              <a:gd name="connsiteX8" fmla="*/ 3779474 w 4120297"/>
              <a:gd name="connsiteY8" fmla="*/ 1305648 h 1374609"/>
              <a:gd name="connsiteX9" fmla="*/ 3730152 w 4120297"/>
              <a:gd name="connsiteY9" fmla="*/ 1355365 h 1374609"/>
              <a:gd name="connsiteX10" fmla="*/ 3663652 w 4120297"/>
              <a:gd name="connsiteY10" fmla="*/ 1373781 h 1374609"/>
              <a:gd name="connsiteX11" fmla="*/ 3024173 w 4120297"/>
              <a:gd name="connsiteY11" fmla="*/ 1374609 h 1374609"/>
              <a:gd name="connsiteX12" fmla="*/ 3008343 w 4120297"/>
              <a:gd name="connsiteY12" fmla="*/ 1372815 h 1374609"/>
              <a:gd name="connsiteX13" fmla="*/ 0 w 4120297"/>
              <a:gd name="connsiteY13" fmla="*/ 1372815 h 1374609"/>
              <a:gd name="connsiteX14" fmla="*/ 0 w 4120297"/>
              <a:gd name="connsiteY14" fmla="*/ 1215 h 1374609"/>
              <a:gd name="connsiteX15" fmla="*/ 3000427 w 4120297"/>
              <a:gd name="connsiteY15" fmla="*/ 1215 h 137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20297" h="1374609">
                <a:moveTo>
                  <a:pt x="3009156" y="0"/>
                </a:moveTo>
                <a:lnTo>
                  <a:pt x="3707626" y="0"/>
                </a:lnTo>
                <a:lnTo>
                  <a:pt x="3737495" y="12447"/>
                </a:lnTo>
                <a:cubicBezTo>
                  <a:pt x="3756662" y="23513"/>
                  <a:pt x="3772653" y="39341"/>
                  <a:pt x="3784003" y="58503"/>
                </a:cubicBezTo>
                <a:lnTo>
                  <a:pt x="4102006" y="614489"/>
                </a:lnTo>
                <a:lnTo>
                  <a:pt x="4101997" y="614505"/>
                </a:lnTo>
                <a:cubicBezTo>
                  <a:pt x="4114203" y="634628"/>
                  <a:pt x="4120539" y="657762"/>
                  <a:pt x="4120290" y="681294"/>
                </a:cubicBezTo>
                <a:cubicBezTo>
                  <a:pt x="4120065" y="705156"/>
                  <a:pt x="4113373" y="728509"/>
                  <a:pt x="4100930" y="748871"/>
                </a:cubicBezTo>
                <a:lnTo>
                  <a:pt x="3779474" y="1305648"/>
                </a:lnTo>
                <a:cubicBezTo>
                  <a:pt x="3767523" y="1326235"/>
                  <a:pt x="3750484" y="1343388"/>
                  <a:pt x="3730152" y="1355365"/>
                </a:cubicBezTo>
                <a:cubicBezTo>
                  <a:pt x="3710004" y="1367276"/>
                  <a:pt x="3687057" y="1373631"/>
                  <a:pt x="3663652" y="1373781"/>
                </a:cubicBezTo>
                <a:lnTo>
                  <a:pt x="3024173" y="1374609"/>
                </a:lnTo>
                <a:lnTo>
                  <a:pt x="3008343" y="1372815"/>
                </a:lnTo>
                <a:lnTo>
                  <a:pt x="0" y="1372815"/>
                </a:lnTo>
                <a:lnTo>
                  <a:pt x="0" y="1215"/>
                </a:lnTo>
                <a:lnTo>
                  <a:pt x="3000427" y="1215"/>
                </a:lnTo>
                <a:close/>
              </a:path>
            </a:pathLst>
          </a:custGeom>
          <a:solidFill>
            <a:schemeClr val="accent2"/>
          </a:solidFill>
          <a:ln w="53975">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Light" charset="0"/>
              <a:ea typeface="+mn-ea"/>
              <a:cs typeface="Calibri Light"/>
            </a:endParaRPr>
          </a:p>
        </p:txBody>
      </p:sp>
      <p:sp>
        <p:nvSpPr>
          <p:cNvPr id="39" name="Freeform: Shape 38">
            <a:extLst>
              <a:ext uri="{FF2B5EF4-FFF2-40B4-BE49-F238E27FC236}">
                <a16:creationId xmlns:a16="http://schemas.microsoft.com/office/drawing/2014/main" id="{0792CC2B-0946-3EC0-30C1-B57BDC0975A8}"/>
              </a:ext>
            </a:extLst>
          </p:cNvPr>
          <p:cNvSpPr/>
          <p:nvPr userDrawn="1"/>
        </p:nvSpPr>
        <p:spPr>
          <a:xfrm>
            <a:off x="0" y="4675990"/>
            <a:ext cx="4118967" cy="1379454"/>
          </a:xfrm>
          <a:custGeom>
            <a:avLst/>
            <a:gdLst>
              <a:gd name="connsiteX0" fmla="*/ 3673008 w 4118967"/>
              <a:gd name="connsiteY0" fmla="*/ 0 h 1379454"/>
              <a:gd name="connsiteX1" fmla="*/ 3736165 w 4118967"/>
              <a:gd name="connsiteY1" fmla="*/ 17260 h 1379454"/>
              <a:gd name="connsiteX2" fmla="*/ 3782673 w 4118967"/>
              <a:gd name="connsiteY2" fmla="*/ 63316 h 1379454"/>
              <a:gd name="connsiteX3" fmla="*/ 4100676 w 4118967"/>
              <a:gd name="connsiteY3" fmla="*/ 619302 h 1379454"/>
              <a:gd name="connsiteX4" fmla="*/ 4100667 w 4118967"/>
              <a:gd name="connsiteY4" fmla="*/ 619318 h 1379454"/>
              <a:gd name="connsiteX5" fmla="*/ 4118960 w 4118967"/>
              <a:gd name="connsiteY5" fmla="*/ 686107 h 1379454"/>
              <a:gd name="connsiteX6" fmla="*/ 4099600 w 4118967"/>
              <a:gd name="connsiteY6" fmla="*/ 753684 h 1379454"/>
              <a:gd name="connsiteX7" fmla="*/ 3778144 w 4118967"/>
              <a:gd name="connsiteY7" fmla="*/ 1310461 h 1379454"/>
              <a:gd name="connsiteX8" fmla="*/ 3728822 w 4118967"/>
              <a:gd name="connsiteY8" fmla="*/ 1360178 h 1379454"/>
              <a:gd name="connsiteX9" fmla="*/ 3662322 w 4118967"/>
              <a:gd name="connsiteY9" fmla="*/ 1378594 h 1379454"/>
              <a:gd name="connsiteX10" fmla="*/ 3022843 w 4118967"/>
              <a:gd name="connsiteY10" fmla="*/ 1379422 h 1379454"/>
              <a:gd name="connsiteX11" fmla="*/ 2989341 w 4118967"/>
              <a:gd name="connsiteY11" fmla="*/ 1375626 h 1379454"/>
              <a:gd name="connsiteX12" fmla="*/ 2983292 w 4118967"/>
              <a:gd name="connsiteY12" fmla="*/ 1373180 h 1379454"/>
              <a:gd name="connsiteX13" fmla="*/ 0 w 4118967"/>
              <a:gd name="connsiteY13" fmla="*/ 1373180 h 1379454"/>
              <a:gd name="connsiteX14" fmla="*/ 0 w 4118967"/>
              <a:gd name="connsiteY14" fmla="*/ 1580 h 1379454"/>
              <a:gd name="connsiteX15" fmla="*/ 3044148 w 4118967"/>
              <a:gd name="connsiteY15" fmla="*/ 1580 h 137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18967" h="1379454">
                <a:moveTo>
                  <a:pt x="3673008" y="0"/>
                </a:moveTo>
                <a:cubicBezTo>
                  <a:pt x="3695193" y="237"/>
                  <a:pt x="3716943" y="6180"/>
                  <a:pt x="3736165" y="17260"/>
                </a:cubicBezTo>
                <a:cubicBezTo>
                  <a:pt x="3755332" y="28326"/>
                  <a:pt x="3771323" y="44154"/>
                  <a:pt x="3782673" y="63316"/>
                </a:cubicBezTo>
                <a:lnTo>
                  <a:pt x="4100676" y="619302"/>
                </a:lnTo>
                <a:lnTo>
                  <a:pt x="4100667" y="619318"/>
                </a:lnTo>
                <a:cubicBezTo>
                  <a:pt x="4112873" y="639441"/>
                  <a:pt x="4119209" y="662575"/>
                  <a:pt x="4118960" y="686107"/>
                </a:cubicBezTo>
                <a:cubicBezTo>
                  <a:pt x="4118735" y="709969"/>
                  <a:pt x="4112043" y="733322"/>
                  <a:pt x="4099600" y="753684"/>
                </a:cubicBezTo>
                <a:lnTo>
                  <a:pt x="3778144" y="1310461"/>
                </a:lnTo>
                <a:cubicBezTo>
                  <a:pt x="3766193" y="1331048"/>
                  <a:pt x="3749154" y="1348201"/>
                  <a:pt x="3728822" y="1360178"/>
                </a:cubicBezTo>
                <a:cubicBezTo>
                  <a:pt x="3708674" y="1372089"/>
                  <a:pt x="3685727" y="1378444"/>
                  <a:pt x="3662322" y="1378594"/>
                </a:cubicBezTo>
                <a:lnTo>
                  <a:pt x="3022843" y="1379422"/>
                </a:lnTo>
                <a:cubicBezTo>
                  <a:pt x="3011503" y="1379681"/>
                  <a:pt x="3000235" y="1378390"/>
                  <a:pt x="2989341" y="1375626"/>
                </a:cubicBezTo>
                <a:lnTo>
                  <a:pt x="2983292" y="1373180"/>
                </a:lnTo>
                <a:lnTo>
                  <a:pt x="0" y="1373180"/>
                </a:lnTo>
                <a:lnTo>
                  <a:pt x="0" y="1580"/>
                </a:lnTo>
                <a:lnTo>
                  <a:pt x="3044148" y="1580"/>
                </a:lnTo>
                <a:close/>
              </a:path>
            </a:pathLst>
          </a:custGeom>
          <a:solidFill>
            <a:schemeClr val="accent2">
              <a:lumMod val="75000"/>
            </a:schemeClr>
          </a:solidFill>
          <a:ln w="53975">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Light" charset="0"/>
              <a:ea typeface="+mn-ea"/>
              <a:cs typeface="Calibri Light"/>
            </a:endParaRPr>
          </a:p>
        </p:txBody>
      </p:sp>
      <p:sp>
        <p:nvSpPr>
          <p:cNvPr id="40" name="Freeform: Shape 39">
            <a:extLst>
              <a:ext uri="{FF2B5EF4-FFF2-40B4-BE49-F238E27FC236}">
                <a16:creationId xmlns:a16="http://schemas.microsoft.com/office/drawing/2014/main" id="{DC632D46-1F18-FE55-64F0-2EA467042EA9}"/>
              </a:ext>
            </a:extLst>
          </p:cNvPr>
          <p:cNvSpPr>
            <a:spLocks noChangeAspect="1"/>
          </p:cNvSpPr>
          <p:nvPr userDrawn="1"/>
        </p:nvSpPr>
        <p:spPr>
          <a:xfrm rot="1800000">
            <a:off x="4227334" y="-203651"/>
            <a:ext cx="4933244" cy="3610599"/>
          </a:xfrm>
          <a:custGeom>
            <a:avLst/>
            <a:gdLst>
              <a:gd name="connsiteX0" fmla="*/ 1120590 w 4933244"/>
              <a:gd name="connsiteY0" fmla="*/ 1808727 h 3610599"/>
              <a:gd name="connsiteX1" fmla="*/ 4253398 w 4933244"/>
              <a:gd name="connsiteY1" fmla="*/ 0 h 3610599"/>
              <a:gd name="connsiteX2" fmla="*/ 4933244 w 4933244"/>
              <a:gd name="connsiteY2" fmla="*/ 1177527 h 3610599"/>
              <a:gd name="connsiteX3" fmla="*/ 973776 w 4933244"/>
              <a:gd name="connsiteY3" fmla="*/ 3463527 h 3610599"/>
              <a:gd name="connsiteX4" fmla="*/ 973055 w 4933244"/>
              <a:gd name="connsiteY4" fmla="*/ 3462279 h 3610599"/>
              <a:gd name="connsiteX5" fmla="*/ 748270 w 4933244"/>
              <a:gd name="connsiteY5" fmla="*/ 3592447 h 3610599"/>
              <a:gd name="connsiteX6" fmla="*/ 683972 w 4933244"/>
              <a:gd name="connsiteY6" fmla="*/ 3610595 h 3610599"/>
              <a:gd name="connsiteX7" fmla="*/ 619657 w 4933244"/>
              <a:gd name="connsiteY7" fmla="*/ 3592447 h 3610599"/>
              <a:gd name="connsiteX8" fmla="*/ 66265 w 4933244"/>
              <a:gd name="connsiteY8" fmla="*/ 3271991 h 3610599"/>
              <a:gd name="connsiteX9" fmla="*/ 17550 w 4933244"/>
              <a:gd name="connsiteY9" fmla="*/ 3222986 h 3610599"/>
              <a:gd name="connsiteX10" fmla="*/ 4 w 4933244"/>
              <a:gd name="connsiteY10" fmla="*/ 3155074 h 3610599"/>
              <a:gd name="connsiteX11" fmla="*/ 4 w 4933244"/>
              <a:gd name="connsiteY11" fmla="*/ 2512143 h 3610599"/>
              <a:gd name="connsiteX12" fmla="*/ 4584 w 4933244"/>
              <a:gd name="connsiteY12" fmla="*/ 2477144 h 3610599"/>
              <a:gd name="connsiteX13" fmla="*/ 16858 w 4933244"/>
              <a:gd name="connsiteY13" fmla="*/ 2446959 h 3610599"/>
              <a:gd name="connsiteX14" fmla="*/ 1121019 w 4933244"/>
              <a:gd name="connsiteY14" fmla="*/ 1809471 h 361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3244" h="3610599">
                <a:moveTo>
                  <a:pt x="1120590" y="1808727"/>
                </a:moveTo>
                <a:lnTo>
                  <a:pt x="4253398" y="0"/>
                </a:lnTo>
                <a:lnTo>
                  <a:pt x="4933244" y="1177527"/>
                </a:lnTo>
                <a:lnTo>
                  <a:pt x="973776" y="3463527"/>
                </a:lnTo>
                <a:lnTo>
                  <a:pt x="973055" y="3462279"/>
                </a:lnTo>
                <a:lnTo>
                  <a:pt x="748270" y="3592447"/>
                </a:lnTo>
                <a:cubicBezTo>
                  <a:pt x="728888" y="3604236"/>
                  <a:pt x="706656" y="3610511"/>
                  <a:pt x="683972" y="3610595"/>
                </a:cubicBezTo>
                <a:cubicBezTo>
                  <a:pt x="661244" y="3610785"/>
                  <a:pt x="638933" y="3604489"/>
                  <a:pt x="619657" y="3592447"/>
                </a:cubicBezTo>
                <a:lnTo>
                  <a:pt x="66265" y="3271991"/>
                </a:lnTo>
                <a:cubicBezTo>
                  <a:pt x="45902" y="3260352"/>
                  <a:pt x="29070" y="3243418"/>
                  <a:pt x="17550" y="3222986"/>
                </a:cubicBezTo>
                <a:cubicBezTo>
                  <a:pt x="5853" y="3202278"/>
                  <a:pt x="-198" y="3178859"/>
                  <a:pt x="4" y="3155074"/>
                </a:cubicBezTo>
                <a:lnTo>
                  <a:pt x="4" y="2512143"/>
                </a:lnTo>
                <a:cubicBezTo>
                  <a:pt x="29" y="2500280"/>
                  <a:pt x="1580" y="2488521"/>
                  <a:pt x="4584" y="2477144"/>
                </a:cubicBezTo>
                <a:lnTo>
                  <a:pt x="16858" y="2446959"/>
                </a:lnTo>
                <a:lnTo>
                  <a:pt x="1121019" y="1809471"/>
                </a:lnTo>
                <a:close/>
              </a:path>
            </a:pathLst>
          </a:custGeom>
          <a:solidFill>
            <a:schemeClr val="accent2"/>
          </a:solidFill>
          <a:ln w="53975">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Light" charset="0"/>
              <a:ea typeface="+mn-ea"/>
              <a:cs typeface="Calibri Light"/>
            </a:endParaRPr>
          </a:p>
        </p:txBody>
      </p:sp>
      <p:sp>
        <p:nvSpPr>
          <p:cNvPr id="41" name="Freeform: Shape 40">
            <a:extLst>
              <a:ext uri="{FF2B5EF4-FFF2-40B4-BE49-F238E27FC236}">
                <a16:creationId xmlns:a16="http://schemas.microsoft.com/office/drawing/2014/main" id="{63E994AB-AF62-EF23-CF77-7C3E758E3A9F}"/>
              </a:ext>
            </a:extLst>
          </p:cNvPr>
          <p:cNvSpPr>
            <a:spLocks noChangeAspect="1"/>
          </p:cNvSpPr>
          <p:nvPr userDrawn="1"/>
        </p:nvSpPr>
        <p:spPr>
          <a:xfrm rot="1800000">
            <a:off x="4230082" y="1298416"/>
            <a:ext cx="4932907" cy="3621495"/>
          </a:xfrm>
          <a:custGeom>
            <a:avLst/>
            <a:gdLst>
              <a:gd name="connsiteX0" fmla="*/ 36164 w 4932907"/>
              <a:gd name="connsiteY0" fmla="*/ 2431051 h 3621495"/>
              <a:gd name="connsiteX1" fmla="*/ 661418 w 4932907"/>
              <a:gd name="connsiteY1" fmla="*/ 2070061 h 3621495"/>
              <a:gd name="connsiteX2" fmla="*/ 661723 w 4932907"/>
              <a:gd name="connsiteY2" fmla="*/ 2070022 h 3621495"/>
              <a:gd name="connsiteX3" fmla="*/ 4247107 w 4932907"/>
              <a:gd name="connsiteY3" fmla="*/ 0 h 3621495"/>
              <a:gd name="connsiteX4" fmla="*/ 4932907 w 4932907"/>
              <a:gd name="connsiteY4" fmla="*/ 1187840 h 3621495"/>
              <a:gd name="connsiteX5" fmla="*/ 973439 w 4932907"/>
              <a:gd name="connsiteY5" fmla="*/ 3473840 h 3621495"/>
              <a:gd name="connsiteX6" fmla="*/ 973055 w 4932907"/>
              <a:gd name="connsiteY6" fmla="*/ 3473175 h 3621495"/>
              <a:gd name="connsiteX7" fmla="*/ 748270 w 4932907"/>
              <a:gd name="connsiteY7" fmla="*/ 3603343 h 3621495"/>
              <a:gd name="connsiteX8" fmla="*/ 683972 w 4932907"/>
              <a:gd name="connsiteY8" fmla="*/ 3621491 h 3621495"/>
              <a:gd name="connsiteX9" fmla="*/ 619657 w 4932907"/>
              <a:gd name="connsiteY9" fmla="*/ 3603343 h 3621495"/>
              <a:gd name="connsiteX10" fmla="*/ 66265 w 4932907"/>
              <a:gd name="connsiteY10" fmla="*/ 3282887 h 3621495"/>
              <a:gd name="connsiteX11" fmla="*/ 17550 w 4932907"/>
              <a:gd name="connsiteY11" fmla="*/ 3233882 h 3621495"/>
              <a:gd name="connsiteX12" fmla="*/ 4 w 4932907"/>
              <a:gd name="connsiteY12" fmla="*/ 3165970 h 3621495"/>
              <a:gd name="connsiteX13" fmla="*/ 4 w 4932907"/>
              <a:gd name="connsiteY13" fmla="*/ 2523039 h 3621495"/>
              <a:gd name="connsiteX14" fmla="*/ 17881 w 4932907"/>
              <a:gd name="connsiteY14" fmla="*/ 2455342 h 362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2907" h="3621495">
                <a:moveTo>
                  <a:pt x="36164" y="2431051"/>
                </a:moveTo>
                <a:lnTo>
                  <a:pt x="661418" y="2070061"/>
                </a:lnTo>
                <a:lnTo>
                  <a:pt x="661723" y="2070022"/>
                </a:lnTo>
                <a:lnTo>
                  <a:pt x="4247107" y="0"/>
                </a:lnTo>
                <a:lnTo>
                  <a:pt x="4932907" y="1187840"/>
                </a:lnTo>
                <a:lnTo>
                  <a:pt x="973439" y="3473840"/>
                </a:lnTo>
                <a:lnTo>
                  <a:pt x="973055" y="3473175"/>
                </a:lnTo>
                <a:lnTo>
                  <a:pt x="748270" y="3603343"/>
                </a:lnTo>
                <a:cubicBezTo>
                  <a:pt x="728888" y="3615132"/>
                  <a:pt x="706656" y="3621407"/>
                  <a:pt x="683972" y="3621491"/>
                </a:cubicBezTo>
                <a:cubicBezTo>
                  <a:pt x="661244" y="3621681"/>
                  <a:pt x="638933" y="3615385"/>
                  <a:pt x="619657" y="3603343"/>
                </a:cubicBezTo>
                <a:lnTo>
                  <a:pt x="66265" y="3282887"/>
                </a:lnTo>
                <a:cubicBezTo>
                  <a:pt x="45902" y="3271248"/>
                  <a:pt x="29070" y="3254314"/>
                  <a:pt x="17550" y="3233882"/>
                </a:cubicBezTo>
                <a:cubicBezTo>
                  <a:pt x="5853" y="3213174"/>
                  <a:pt x="-198" y="3189755"/>
                  <a:pt x="4" y="3165970"/>
                </a:cubicBezTo>
                <a:lnTo>
                  <a:pt x="4" y="2523039"/>
                </a:lnTo>
                <a:cubicBezTo>
                  <a:pt x="53" y="2499314"/>
                  <a:pt x="6210" y="2475999"/>
                  <a:pt x="17881" y="2455342"/>
                </a:cubicBezTo>
                <a:close/>
              </a:path>
            </a:pathLst>
          </a:custGeom>
          <a:solidFill>
            <a:schemeClr val="accent2">
              <a:lumMod val="75000"/>
            </a:schemeClr>
          </a:solidFill>
          <a:ln w="53975">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Light" charset="0"/>
              <a:ea typeface="+mn-ea"/>
              <a:cs typeface="Calibri Light"/>
            </a:endParaRPr>
          </a:p>
        </p:txBody>
      </p:sp>
      <p:sp>
        <p:nvSpPr>
          <p:cNvPr id="42" name="Freeform: Shape 41">
            <a:extLst>
              <a:ext uri="{FF2B5EF4-FFF2-40B4-BE49-F238E27FC236}">
                <a16:creationId xmlns:a16="http://schemas.microsoft.com/office/drawing/2014/main" id="{ED11C069-904C-6156-BE8B-9BDBBD21F986}"/>
              </a:ext>
            </a:extLst>
          </p:cNvPr>
          <p:cNvSpPr>
            <a:spLocks noChangeAspect="1"/>
          </p:cNvSpPr>
          <p:nvPr userDrawn="1"/>
        </p:nvSpPr>
        <p:spPr>
          <a:xfrm rot="1800000">
            <a:off x="4231194" y="2806582"/>
            <a:ext cx="4930682" cy="3625349"/>
          </a:xfrm>
          <a:custGeom>
            <a:avLst/>
            <a:gdLst>
              <a:gd name="connsiteX0" fmla="*/ 65646 w 4930682"/>
              <a:gd name="connsiteY0" fmla="*/ 2410480 h 3625349"/>
              <a:gd name="connsiteX1" fmla="*/ 633161 w 4930682"/>
              <a:gd name="connsiteY1" fmla="*/ 2082825 h 3625349"/>
              <a:gd name="connsiteX2" fmla="*/ 647109 w 4930682"/>
              <a:gd name="connsiteY2" fmla="*/ 2077175 h 3625349"/>
              <a:gd name="connsiteX3" fmla="*/ 4244882 w 4930682"/>
              <a:gd name="connsiteY3" fmla="*/ 0 h 3625349"/>
              <a:gd name="connsiteX4" fmla="*/ 4930682 w 4930682"/>
              <a:gd name="connsiteY4" fmla="*/ 1187840 h 3625349"/>
              <a:gd name="connsiteX5" fmla="*/ 1319920 w 4930682"/>
              <a:gd name="connsiteY5" fmla="*/ 3272515 h 3625349"/>
              <a:gd name="connsiteX6" fmla="*/ 1301662 w 4930682"/>
              <a:gd name="connsiteY6" fmla="*/ 3286740 h 3625349"/>
              <a:gd name="connsiteX7" fmla="*/ 748270 w 4930682"/>
              <a:gd name="connsiteY7" fmla="*/ 3607197 h 3625349"/>
              <a:gd name="connsiteX8" fmla="*/ 683972 w 4930682"/>
              <a:gd name="connsiteY8" fmla="*/ 3625345 h 3625349"/>
              <a:gd name="connsiteX9" fmla="*/ 619657 w 4930682"/>
              <a:gd name="connsiteY9" fmla="*/ 3607197 h 3625349"/>
              <a:gd name="connsiteX10" fmla="*/ 66265 w 4930682"/>
              <a:gd name="connsiteY10" fmla="*/ 3286740 h 3625349"/>
              <a:gd name="connsiteX11" fmla="*/ 17550 w 4930682"/>
              <a:gd name="connsiteY11" fmla="*/ 3237736 h 3625349"/>
              <a:gd name="connsiteX12" fmla="*/ 4 w 4930682"/>
              <a:gd name="connsiteY12" fmla="*/ 3169824 h 3625349"/>
              <a:gd name="connsiteX13" fmla="*/ 4 w 4930682"/>
              <a:gd name="connsiteY13" fmla="*/ 2526893 h 3625349"/>
              <a:gd name="connsiteX14" fmla="*/ 17881 w 4930682"/>
              <a:gd name="connsiteY14" fmla="*/ 2459196 h 3625349"/>
              <a:gd name="connsiteX15" fmla="*/ 38811 w 4930682"/>
              <a:gd name="connsiteY15" fmla="*/ 2431390 h 362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30682" h="3625349">
                <a:moveTo>
                  <a:pt x="65646" y="2410480"/>
                </a:moveTo>
                <a:lnTo>
                  <a:pt x="633161" y="2082825"/>
                </a:lnTo>
                <a:lnTo>
                  <a:pt x="647109" y="2077175"/>
                </a:lnTo>
                <a:lnTo>
                  <a:pt x="4244882" y="0"/>
                </a:lnTo>
                <a:lnTo>
                  <a:pt x="4930682" y="1187840"/>
                </a:lnTo>
                <a:lnTo>
                  <a:pt x="1319920" y="3272515"/>
                </a:lnTo>
                <a:lnTo>
                  <a:pt x="1301662" y="3286740"/>
                </a:lnTo>
                <a:lnTo>
                  <a:pt x="748270" y="3607197"/>
                </a:lnTo>
                <a:cubicBezTo>
                  <a:pt x="728888" y="3618986"/>
                  <a:pt x="706656" y="3625261"/>
                  <a:pt x="683972" y="3625345"/>
                </a:cubicBezTo>
                <a:cubicBezTo>
                  <a:pt x="661244" y="3625535"/>
                  <a:pt x="638933" y="3619239"/>
                  <a:pt x="619657" y="3607197"/>
                </a:cubicBezTo>
                <a:lnTo>
                  <a:pt x="66265" y="3286740"/>
                </a:lnTo>
                <a:cubicBezTo>
                  <a:pt x="45902" y="3275103"/>
                  <a:pt x="29070" y="3258168"/>
                  <a:pt x="17550" y="3237736"/>
                </a:cubicBezTo>
                <a:cubicBezTo>
                  <a:pt x="5853" y="3217028"/>
                  <a:pt x="-198" y="3193609"/>
                  <a:pt x="4" y="3169824"/>
                </a:cubicBezTo>
                <a:lnTo>
                  <a:pt x="4" y="2526893"/>
                </a:lnTo>
                <a:cubicBezTo>
                  <a:pt x="53" y="2503168"/>
                  <a:pt x="6210" y="2479853"/>
                  <a:pt x="17881" y="2459196"/>
                </a:cubicBezTo>
                <a:cubicBezTo>
                  <a:pt x="23629" y="2449003"/>
                  <a:pt x="30676" y="2439662"/>
                  <a:pt x="38811" y="2431390"/>
                </a:cubicBezTo>
                <a:close/>
              </a:path>
            </a:pathLst>
          </a:custGeom>
          <a:solidFill>
            <a:schemeClr val="accent2">
              <a:lumMod val="50000"/>
            </a:schemeClr>
          </a:solidFill>
          <a:ln w="53975">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Light" charset="0"/>
              <a:ea typeface="+mn-ea"/>
              <a:cs typeface="Calibri Light"/>
            </a:endParaRPr>
          </a:p>
        </p:txBody>
      </p:sp>
      <p:sp>
        <p:nvSpPr>
          <p:cNvPr id="44" name="Freeform: Shape 43">
            <a:extLst>
              <a:ext uri="{FF2B5EF4-FFF2-40B4-BE49-F238E27FC236}">
                <a16:creationId xmlns:a16="http://schemas.microsoft.com/office/drawing/2014/main" id="{556887B5-2376-7F43-72FF-8EA04293752E}"/>
              </a:ext>
            </a:extLst>
          </p:cNvPr>
          <p:cNvSpPr/>
          <p:nvPr userDrawn="1"/>
        </p:nvSpPr>
        <p:spPr>
          <a:xfrm rot="1828497">
            <a:off x="4094235" y="931510"/>
            <a:ext cx="1174905" cy="1335120"/>
          </a:xfrm>
          <a:custGeom>
            <a:avLst/>
            <a:gdLst>
              <a:gd name="connsiteX0" fmla="*/ 638063 w 670563"/>
              <a:gd name="connsiteY0" fmla="*/ 166240 h 762002"/>
              <a:gd name="connsiteX1" fmla="*/ 366791 w 670563"/>
              <a:gd name="connsiteY1" fmla="*/ 8153 h 762002"/>
              <a:gd name="connsiteX2" fmla="*/ 335759 w 670563"/>
              <a:gd name="connsiteY2" fmla="*/ 0 h 762002"/>
              <a:gd name="connsiteX3" fmla="*/ 304717 w 670563"/>
              <a:gd name="connsiteY3" fmla="*/ 8153 h 762002"/>
              <a:gd name="connsiteX4" fmla="*/ 32483 w 670563"/>
              <a:gd name="connsiteY4" fmla="*/ 166240 h 762002"/>
              <a:gd name="connsiteX5" fmla="*/ 8765 w 670563"/>
              <a:gd name="connsiteY5" fmla="*/ 190357 h 762002"/>
              <a:gd name="connsiteX6" fmla="*/ 2 w 670563"/>
              <a:gd name="connsiteY6" fmla="*/ 223542 h 762002"/>
              <a:gd name="connsiteX7" fmla="*/ 2 w 670563"/>
              <a:gd name="connsiteY7" fmla="*/ 538705 h 762002"/>
              <a:gd name="connsiteX8" fmla="*/ 8603 w 670563"/>
              <a:gd name="connsiteY8" fmla="*/ 571995 h 762002"/>
              <a:gd name="connsiteX9" fmla="*/ 32483 w 670563"/>
              <a:gd name="connsiteY9" fmla="*/ 596017 h 762002"/>
              <a:gd name="connsiteX10" fmla="*/ 303755 w 670563"/>
              <a:gd name="connsiteY10" fmla="*/ 753104 h 762002"/>
              <a:gd name="connsiteX11" fmla="*/ 335282 w 670563"/>
              <a:gd name="connsiteY11" fmla="*/ 762000 h 762002"/>
              <a:gd name="connsiteX12" fmla="*/ 366801 w 670563"/>
              <a:gd name="connsiteY12" fmla="*/ 753104 h 762002"/>
              <a:gd name="connsiteX13" fmla="*/ 638073 w 670563"/>
              <a:gd name="connsiteY13" fmla="*/ 596017 h 762002"/>
              <a:gd name="connsiteX14" fmla="*/ 661790 w 670563"/>
              <a:gd name="connsiteY14" fmla="*/ 571900 h 762002"/>
              <a:gd name="connsiteX15" fmla="*/ 670543 w 670563"/>
              <a:gd name="connsiteY15" fmla="*/ 538705 h 762002"/>
              <a:gd name="connsiteX16" fmla="*/ 670543 w 670563"/>
              <a:gd name="connsiteY16" fmla="*/ 223552 h 762002"/>
              <a:gd name="connsiteX17" fmla="*/ 662199 w 670563"/>
              <a:gd name="connsiteY17" fmla="*/ 190119 h 762002"/>
              <a:gd name="connsiteX18" fmla="*/ 638063 w 670563"/>
              <a:gd name="connsiteY18" fmla="*/ 166249 h 76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0563" h="762002">
                <a:moveTo>
                  <a:pt x="638063" y="166240"/>
                </a:moveTo>
                <a:lnTo>
                  <a:pt x="366791" y="8153"/>
                </a:lnTo>
                <a:cubicBezTo>
                  <a:pt x="357276" y="2800"/>
                  <a:pt x="346608" y="0"/>
                  <a:pt x="335759" y="0"/>
                </a:cubicBezTo>
                <a:cubicBezTo>
                  <a:pt x="324883" y="8"/>
                  <a:pt x="314193" y="2816"/>
                  <a:pt x="304717" y="8153"/>
                </a:cubicBezTo>
                <a:lnTo>
                  <a:pt x="32483" y="166240"/>
                </a:lnTo>
                <a:cubicBezTo>
                  <a:pt x="22584" y="172041"/>
                  <a:pt x="14400" y="180363"/>
                  <a:pt x="8765" y="190357"/>
                </a:cubicBezTo>
                <a:cubicBezTo>
                  <a:pt x="3044" y="200483"/>
                  <a:pt x="26" y="211912"/>
                  <a:pt x="2" y="223542"/>
                </a:cubicBezTo>
                <a:lnTo>
                  <a:pt x="2" y="538705"/>
                </a:lnTo>
                <a:cubicBezTo>
                  <a:pt x="-97" y="550364"/>
                  <a:pt x="2869" y="561844"/>
                  <a:pt x="8603" y="571995"/>
                </a:cubicBezTo>
                <a:cubicBezTo>
                  <a:pt x="14250" y="582011"/>
                  <a:pt x="22501" y="590312"/>
                  <a:pt x="32483" y="596017"/>
                </a:cubicBezTo>
                <a:lnTo>
                  <a:pt x="303755" y="753104"/>
                </a:lnTo>
                <a:cubicBezTo>
                  <a:pt x="313204" y="759007"/>
                  <a:pt x="324141" y="762093"/>
                  <a:pt x="335282" y="762000"/>
                </a:cubicBezTo>
                <a:cubicBezTo>
                  <a:pt x="346402" y="761959"/>
                  <a:pt x="357300" y="758883"/>
                  <a:pt x="366801" y="753104"/>
                </a:cubicBezTo>
                <a:lnTo>
                  <a:pt x="638073" y="596017"/>
                </a:lnTo>
                <a:cubicBezTo>
                  <a:pt x="647972" y="590217"/>
                  <a:pt x="656156" y="581895"/>
                  <a:pt x="661790" y="571900"/>
                </a:cubicBezTo>
                <a:cubicBezTo>
                  <a:pt x="667486" y="561832"/>
                  <a:pt x="670515" y="550374"/>
                  <a:pt x="670543" y="538705"/>
                </a:cubicBezTo>
                <a:lnTo>
                  <a:pt x="670543" y="223552"/>
                </a:lnTo>
                <a:cubicBezTo>
                  <a:pt x="670835" y="211858"/>
                  <a:pt x="667952" y="200304"/>
                  <a:pt x="662199" y="190119"/>
                </a:cubicBezTo>
                <a:cubicBezTo>
                  <a:pt x="656537" y="180068"/>
                  <a:pt x="648177" y="171800"/>
                  <a:pt x="638063" y="166249"/>
                </a:cubicBezTo>
                <a:close/>
              </a:path>
            </a:pathLst>
          </a:custGeom>
          <a:solidFill>
            <a:schemeClr val="tx2">
              <a:lumMod val="40000"/>
              <a:lumOff val="60000"/>
            </a:schemeClr>
          </a:solidFill>
          <a:ln w="69850" cap="flat">
            <a:noFill/>
            <a:prstDash val="solid"/>
            <a:miter/>
          </a:ln>
          <a:effectLst>
            <a:innerShdw blurRad="63500" dist="50800" dir="13500000">
              <a:prstClr val="black">
                <a:alpha val="50000"/>
              </a:prstClr>
            </a:inn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8585A"/>
              </a:solidFill>
              <a:effectLst/>
              <a:uLnTx/>
              <a:uFillTx/>
              <a:latin typeface="Effra"/>
              <a:ea typeface="+mn-ea"/>
              <a:cs typeface="+mn-cs"/>
            </a:endParaRPr>
          </a:p>
        </p:txBody>
      </p:sp>
      <p:sp>
        <p:nvSpPr>
          <p:cNvPr id="45" name="Freeform: Shape 44">
            <a:extLst>
              <a:ext uri="{FF2B5EF4-FFF2-40B4-BE49-F238E27FC236}">
                <a16:creationId xmlns:a16="http://schemas.microsoft.com/office/drawing/2014/main" id="{542FBF3C-AE41-31C5-41CA-2E535004769A}"/>
              </a:ext>
            </a:extLst>
          </p:cNvPr>
          <p:cNvSpPr/>
          <p:nvPr userDrawn="1"/>
        </p:nvSpPr>
        <p:spPr>
          <a:xfrm rot="1828497">
            <a:off x="4094235" y="2441603"/>
            <a:ext cx="1174905" cy="1335120"/>
          </a:xfrm>
          <a:custGeom>
            <a:avLst/>
            <a:gdLst>
              <a:gd name="connsiteX0" fmla="*/ 638063 w 670563"/>
              <a:gd name="connsiteY0" fmla="*/ 166240 h 762002"/>
              <a:gd name="connsiteX1" fmla="*/ 366791 w 670563"/>
              <a:gd name="connsiteY1" fmla="*/ 8153 h 762002"/>
              <a:gd name="connsiteX2" fmla="*/ 335759 w 670563"/>
              <a:gd name="connsiteY2" fmla="*/ 0 h 762002"/>
              <a:gd name="connsiteX3" fmla="*/ 304717 w 670563"/>
              <a:gd name="connsiteY3" fmla="*/ 8153 h 762002"/>
              <a:gd name="connsiteX4" fmla="*/ 32483 w 670563"/>
              <a:gd name="connsiteY4" fmla="*/ 166240 h 762002"/>
              <a:gd name="connsiteX5" fmla="*/ 8765 w 670563"/>
              <a:gd name="connsiteY5" fmla="*/ 190357 h 762002"/>
              <a:gd name="connsiteX6" fmla="*/ 2 w 670563"/>
              <a:gd name="connsiteY6" fmla="*/ 223542 h 762002"/>
              <a:gd name="connsiteX7" fmla="*/ 2 w 670563"/>
              <a:gd name="connsiteY7" fmla="*/ 538705 h 762002"/>
              <a:gd name="connsiteX8" fmla="*/ 8603 w 670563"/>
              <a:gd name="connsiteY8" fmla="*/ 571995 h 762002"/>
              <a:gd name="connsiteX9" fmla="*/ 32483 w 670563"/>
              <a:gd name="connsiteY9" fmla="*/ 596017 h 762002"/>
              <a:gd name="connsiteX10" fmla="*/ 303755 w 670563"/>
              <a:gd name="connsiteY10" fmla="*/ 753104 h 762002"/>
              <a:gd name="connsiteX11" fmla="*/ 335282 w 670563"/>
              <a:gd name="connsiteY11" fmla="*/ 762000 h 762002"/>
              <a:gd name="connsiteX12" fmla="*/ 366801 w 670563"/>
              <a:gd name="connsiteY12" fmla="*/ 753104 h 762002"/>
              <a:gd name="connsiteX13" fmla="*/ 638073 w 670563"/>
              <a:gd name="connsiteY13" fmla="*/ 596017 h 762002"/>
              <a:gd name="connsiteX14" fmla="*/ 661790 w 670563"/>
              <a:gd name="connsiteY14" fmla="*/ 571900 h 762002"/>
              <a:gd name="connsiteX15" fmla="*/ 670543 w 670563"/>
              <a:gd name="connsiteY15" fmla="*/ 538705 h 762002"/>
              <a:gd name="connsiteX16" fmla="*/ 670543 w 670563"/>
              <a:gd name="connsiteY16" fmla="*/ 223552 h 762002"/>
              <a:gd name="connsiteX17" fmla="*/ 662199 w 670563"/>
              <a:gd name="connsiteY17" fmla="*/ 190119 h 762002"/>
              <a:gd name="connsiteX18" fmla="*/ 638063 w 670563"/>
              <a:gd name="connsiteY18" fmla="*/ 166249 h 76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0563" h="762002">
                <a:moveTo>
                  <a:pt x="638063" y="166240"/>
                </a:moveTo>
                <a:lnTo>
                  <a:pt x="366791" y="8153"/>
                </a:lnTo>
                <a:cubicBezTo>
                  <a:pt x="357276" y="2800"/>
                  <a:pt x="346608" y="0"/>
                  <a:pt x="335759" y="0"/>
                </a:cubicBezTo>
                <a:cubicBezTo>
                  <a:pt x="324883" y="8"/>
                  <a:pt x="314193" y="2816"/>
                  <a:pt x="304717" y="8153"/>
                </a:cubicBezTo>
                <a:lnTo>
                  <a:pt x="32483" y="166240"/>
                </a:lnTo>
                <a:cubicBezTo>
                  <a:pt x="22584" y="172041"/>
                  <a:pt x="14400" y="180363"/>
                  <a:pt x="8765" y="190357"/>
                </a:cubicBezTo>
                <a:cubicBezTo>
                  <a:pt x="3044" y="200483"/>
                  <a:pt x="26" y="211912"/>
                  <a:pt x="2" y="223542"/>
                </a:cubicBezTo>
                <a:lnTo>
                  <a:pt x="2" y="538705"/>
                </a:lnTo>
                <a:cubicBezTo>
                  <a:pt x="-97" y="550364"/>
                  <a:pt x="2869" y="561844"/>
                  <a:pt x="8603" y="571995"/>
                </a:cubicBezTo>
                <a:cubicBezTo>
                  <a:pt x="14250" y="582011"/>
                  <a:pt x="22501" y="590312"/>
                  <a:pt x="32483" y="596017"/>
                </a:cubicBezTo>
                <a:lnTo>
                  <a:pt x="303755" y="753104"/>
                </a:lnTo>
                <a:cubicBezTo>
                  <a:pt x="313204" y="759007"/>
                  <a:pt x="324141" y="762093"/>
                  <a:pt x="335282" y="762000"/>
                </a:cubicBezTo>
                <a:cubicBezTo>
                  <a:pt x="346402" y="761959"/>
                  <a:pt x="357300" y="758883"/>
                  <a:pt x="366801" y="753104"/>
                </a:cubicBezTo>
                <a:lnTo>
                  <a:pt x="638073" y="596017"/>
                </a:lnTo>
                <a:cubicBezTo>
                  <a:pt x="647972" y="590217"/>
                  <a:pt x="656156" y="581895"/>
                  <a:pt x="661790" y="571900"/>
                </a:cubicBezTo>
                <a:cubicBezTo>
                  <a:pt x="667486" y="561832"/>
                  <a:pt x="670515" y="550374"/>
                  <a:pt x="670543" y="538705"/>
                </a:cubicBezTo>
                <a:lnTo>
                  <a:pt x="670543" y="223552"/>
                </a:lnTo>
                <a:cubicBezTo>
                  <a:pt x="670835" y="211858"/>
                  <a:pt x="667952" y="200304"/>
                  <a:pt x="662199" y="190119"/>
                </a:cubicBezTo>
                <a:cubicBezTo>
                  <a:pt x="656537" y="180068"/>
                  <a:pt x="648177" y="171800"/>
                  <a:pt x="638063" y="166249"/>
                </a:cubicBezTo>
                <a:close/>
              </a:path>
            </a:pathLst>
          </a:custGeom>
          <a:solidFill>
            <a:schemeClr val="tx2">
              <a:lumMod val="40000"/>
              <a:lumOff val="60000"/>
            </a:schemeClr>
          </a:solidFill>
          <a:ln w="69850" cap="flat">
            <a:noFill/>
            <a:prstDash val="solid"/>
            <a:miter/>
          </a:ln>
          <a:effectLst>
            <a:innerShdw blurRad="63500" dist="50800" dir="13500000">
              <a:prstClr val="black">
                <a:alpha val="50000"/>
              </a:prstClr>
            </a:inn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8585A"/>
              </a:solidFill>
              <a:effectLst/>
              <a:uLnTx/>
              <a:uFillTx/>
              <a:latin typeface="Effra"/>
              <a:ea typeface="+mn-ea"/>
              <a:cs typeface="+mn-cs"/>
            </a:endParaRPr>
          </a:p>
        </p:txBody>
      </p:sp>
      <p:sp>
        <p:nvSpPr>
          <p:cNvPr id="46" name="Freeform: Shape 45">
            <a:extLst>
              <a:ext uri="{FF2B5EF4-FFF2-40B4-BE49-F238E27FC236}">
                <a16:creationId xmlns:a16="http://schemas.microsoft.com/office/drawing/2014/main" id="{AB59089B-7F4A-1A3C-B30D-0667BC761CDE}"/>
              </a:ext>
            </a:extLst>
          </p:cNvPr>
          <p:cNvSpPr/>
          <p:nvPr userDrawn="1"/>
        </p:nvSpPr>
        <p:spPr>
          <a:xfrm rot="1828497">
            <a:off x="2768660" y="1715936"/>
            <a:ext cx="1174905" cy="1335120"/>
          </a:xfrm>
          <a:custGeom>
            <a:avLst/>
            <a:gdLst>
              <a:gd name="connsiteX0" fmla="*/ 638063 w 670563"/>
              <a:gd name="connsiteY0" fmla="*/ 166240 h 762002"/>
              <a:gd name="connsiteX1" fmla="*/ 366791 w 670563"/>
              <a:gd name="connsiteY1" fmla="*/ 8153 h 762002"/>
              <a:gd name="connsiteX2" fmla="*/ 335759 w 670563"/>
              <a:gd name="connsiteY2" fmla="*/ 0 h 762002"/>
              <a:gd name="connsiteX3" fmla="*/ 304717 w 670563"/>
              <a:gd name="connsiteY3" fmla="*/ 8153 h 762002"/>
              <a:gd name="connsiteX4" fmla="*/ 32483 w 670563"/>
              <a:gd name="connsiteY4" fmla="*/ 166240 h 762002"/>
              <a:gd name="connsiteX5" fmla="*/ 8765 w 670563"/>
              <a:gd name="connsiteY5" fmla="*/ 190357 h 762002"/>
              <a:gd name="connsiteX6" fmla="*/ 2 w 670563"/>
              <a:gd name="connsiteY6" fmla="*/ 223542 h 762002"/>
              <a:gd name="connsiteX7" fmla="*/ 2 w 670563"/>
              <a:gd name="connsiteY7" fmla="*/ 538705 h 762002"/>
              <a:gd name="connsiteX8" fmla="*/ 8603 w 670563"/>
              <a:gd name="connsiteY8" fmla="*/ 571995 h 762002"/>
              <a:gd name="connsiteX9" fmla="*/ 32483 w 670563"/>
              <a:gd name="connsiteY9" fmla="*/ 596017 h 762002"/>
              <a:gd name="connsiteX10" fmla="*/ 303755 w 670563"/>
              <a:gd name="connsiteY10" fmla="*/ 753104 h 762002"/>
              <a:gd name="connsiteX11" fmla="*/ 335282 w 670563"/>
              <a:gd name="connsiteY11" fmla="*/ 762000 h 762002"/>
              <a:gd name="connsiteX12" fmla="*/ 366801 w 670563"/>
              <a:gd name="connsiteY12" fmla="*/ 753104 h 762002"/>
              <a:gd name="connsiteX13" fmla="*/ 638073 w 670563"/>
              <a:gd name="connsiteY13" fmla="*/ 596017 h 762002"/>
              <a:gd name="connsiteX14" fmla="*/ 661790 w 670563"/>
              <a:gd name="connsiteY14" fmla="*/ 571900 h 762002"/>
              <a:gd name="connsiteX15" fmla="*/ 670543 w 670563"/>
              <a:gd name="connsiteY15" fmla="*/ 538705 h 762002"/>
              <a:gd name="connsiteX16" fmla="*/ 670543 w 670563"/>
              <a:gd name="connsiteY16" fmla="*/ 223552 h 762002"/>
              <a:gd name="connsiteX17" fmla="*/ 662199 w 670563"/>
              <a:gd name="connsiteY17" fmla="*/ 190119 h 762002"/>
              <a:gd name="connsiteX18" fmla="*/ 638063 w 670563"/>
              <a:gd name="connsiteY18" fmla="*/ 166249 h 76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0563" h="762002">
                <a:moveTo>
                  <a:pt x="638063" y="166240"/>
                </a:moveTo>
                <a:lnTo>
                  <a:pt x="366791" y="8153"/>
                </a:lnTo>
                <a:cubicBezTo>
                  <a:pt x="357276" y="2800"/>
                  <a:pt x="346608" y="0"/>
                  <a:pt x="335759" y="0"/>
                </a:cubicBezTo>
                <a:cubicBezTo>
                  <a:pt x="324883" y="8"/>
                  <a:pt x="314193" y="2816"/>
                  <a:pt x="304717" y="8153"/>
                </a:cubicBezTo>
                <a:lnTo>
                  <a:pt x="32483" y="166240"/>
                </a:lnTo>
                <a:cubicBezTo>
                  <a:pt x="22584" y="172041"/>
                  <a:pt x="14400" y="180363"/>
                  <a:pt x="8765" y="190357"/>
                </a:cubicBezTo>
                <a:cubicBezTo>
                  <a:pt x="3044" y="200483"/>
                  <a:pt x="26" y="211912"/>
                  <a:pt x="2" y="223542"/>
                </a:cubicBezTo>
                <a:lnTo>
                  <a:pt x="2" y="538705"/>
                </a:lnTo>
                <a:cubicBezTo>
                  <a:pt x="-97" y="550364"/>
                  <a:pt x="2869" y="561844"/>
                  <a:pt x="8603" y="571995"/>
                </a:cubicBezTo>
                <a:cubicBezTo>
                  <a:pt x="14250" y="582011"/>
                  <a:pt x="22501" y="590312"/>
                  <a:pt x="32483" y="596017"/>
                </a:cubicBezTo>
                <a:lnTo>
                  <a:pt x="303755" y="753104"/>
                </a:lnTo>
                <a:cubicBezTo>
                  <a:pt x="313204" y="759007"/>
                  <a:pt x="324141" y="762093"/>
                  <a:pt x="335282" y="762000"/>
                </a:cubicBezTo>
                <a:cubicBezTo>
                  <a:pt x="346402" y="761959"/>
                  <a:pt x="357300" y="758883"/>
                  <a:pt x="366801" y="753104"/>
                </a:cubicBezTo>
                <a:lnTo>
                  <a:pt x="638073" y="596017"/>
                </a:lnTo>
                <a:cubicBezTo>
                  <a:pt x="647972" y="590217"/>
                  <a:pt x="656156" y="581895"/>
                  <a:pt x="661790" y="571900"/>
                </a:cubicBezTo>
                <a:cubicBezTo>
                  <a:pt x="667486" y="561832"/>
                  <a:pt x="670515" y="550374"/>
                  <a:pt x="670543" y="538705"/>
                </a:cubicBezTo>
                <a:lnTo>
                  <a:pt x="670543" y="223552"/>
                </a:lnTo>
                <a:cubicBezTo>
                  <a:pt x="670835" y="211858"/>
                  <a:pt x="667952" y="200304"/>
                  <a:pt x="662199" y="190119"/>
                </a:cubicBezTo>
                <a:cubicBezTo>
                  <a:pt x="656537" y="180068"/>
                  <a:pt x="648177" y="171800"/>
                  <a:pt x="638063" y="166249"/>
                </a:cubicBezTo>
                <a:close/>
              </a:path>
            </a:pathLst>
          </a:custGeom>
          <a:solidFill>
            <a:schemeClr val="tx2">
              <a:lumMod val="40000"/>
              <a:lumOff val="60000"/>
            </a:schemeClr>
          </a:solidFill>
          <a:ln w="69850" cap="flat">
            <a:noFill/>
            <a:prstDash val="solid"/>
            <a:miter/>
          </a:ln>
          <a:effectLst>
            <a:innerShdw blurRad="63500" dist="50800" dir="13500000">
              <a:prstClr val="black">
                <a:alpha val="50000"/>
              </a:prstClr>
            </a:inn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8585A"/>
              </a:solidFill>
              <a:effectLst/>
              <a:uLnTx/>
              <a:uFillTx/>
              <a:latin typeface="Effra"/>
              <a:ea typeface="+mn-ea"/>
              <a:cs typeface="+mn-cs"/>
            </a:endParaRPr>
          </a:p>
        </p:txBody>
      </p:sp>
      <p:sp>
        <p:nvSpPr>
          <p:cNvPr id="47" name="Freeform: Shape 46">
            <a:extLst>
              <a:ext uri="{FF2B5EF4-FFF2-40B4-BE49-F238E27FC236}">
                <a16:creationId xmlns:a16="http://schemas.microsoft.com/office/drawing/2014/main" id="{FAED8719-F69E-24E9-351A-C611BC0A1C35}"/>
              </a:ext>
            </a:extLst>
          </p:cNvPr>
          <p:cNvSpPr/>
          <p:nvPr userDrawn="1"/>
        </p:nvSpPr>
        <p:spPr>
          <a:xfrm rot="1828497">
            <a:off x="4094235" y="3951696"/>
            <a:ext cx="1174905" cy="1335120"/>
          </a:xfrm>
          <a:custGeom>
            <a:avLst/>
            <a:gdLst>
              <a:gd name="connsiteX0" fmla="*/ 638063 w 670563"/>
              <a:gd name="connsiteY0" fmla="*/ 166240 h 762002"/>
              <a:gd name="connsiteX1" fmla="*/ 366791 w 670563"/>
              <a:gd name="connsiteY1" fmla="*/ 8153 h 762002"/>
              <a:gd name="connsiteX2" fmla="*/ 335759 w 670563"/>
              <a:gd name="connsiteY2" fmla="*/ 0 h 762002"/>
              <a:gd name="connsiteX3" fmla="*/ 304717 w 670563"/>
              <a:gd name="connsiteY3" fmla="*/ 8153 h 762002"/>
              <a:gd name="connsiteX4" fmla="*/ 32483 w 670563"/>
              <a:gd name="connsiteY4" fmla="*/ 166240 h 762002"/>
              <a:gd name="connsiteX5" fmla="*/ 8765 w 670563"/>
              <a:gd name="connsiteY5" fmla="*/ 190357 h 762002"/>
              <a:gd name="connsiteX6" fmla="*/ 2 w 670563"/>
              <a:gd name="connsiteY6" fmla="*/ 223542 h 762002"/>
              <a:gd name="connsiteX7" fmla="*/ 2 w 670563"/>
              <a:gd name="connsiteY7" fmla="*/ 538705 h 762002"/>
              <a:gd name="connsiteX8" fmla="*/ 8603 w 670563"/>
              <a:gd name="connsiteY8" fmla="*/ 571995 h 762002"/>
              <a:gd name="connsiteX9" fmla="*/ 32483 w 670563"/>
              <a:gd name="connsiteY9" fmla="*/ 596017 h 762002"/>
              <a:gd name="connsiteX10" fmla="*/ 303755 w 670563"/>
              <a:gd name="connsiteY10" fmla="*/ 753104 h 762002"/>
              <a:gd name="connsiteX11" fmla="*/ 335282 w 670563"/>
              <a:gd name="connsiteY11" fmla="*/ 762000 h 762002"/>
              <a:gd name="connsiteX12" fmla="*/ 366801 w 670563"/>
              <a:gd name="connsiteY12" fmla="*/ 753104 h 762002"/>
              <a:gd name="connsiteX13" fmla="*/ 638073 w 670563"/>
              <a:gd name="connsiteY13" fmla="*/ 596017 h 762002"/>
              <a:gd name="connsiteX14" fmla="*/ 661790 w 670563"/>
              <a:gd name="connsiteY14" fmla="*/ 571900 h 762002"/>
              <a:gd name="connsiteX15" fmla="*/ 670543 w 670563"/>
              <a:gd name="connsiteY15" fmla="*/ 538705 h 762002"/>
              <a:gd name="connsiteX16" fmla="*/ 670543 w 670563"/>
              <a:gd name="connsiteY16" fmla="*/ 223552 h 762002"/>
              <a:gd name="connsiteX17" fmla="*/ 662199 w 670563"/>
              <a:gd name="connsiteY17" fmla="*/ 190119 h 762002"/>
              <a:gd name="connsiteX18" fmla="*/ 638063 w 670563"/>
              <a:gd name="connsiteY18" fmla="*/ 166249 h 76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0563" h="762002">
                <a:moveTo>
                  <a:pt x="638063" y="166240"/>
                </a:moveTo>
                <a:lnTo>
                  <a:pt x="366791" y="8153"/>
                </a:lnTo>
                <a:cubicBezTo>
                  <a:pt x="357276" y="2800"/>
                  <a:pt x="346608" y="0"/>
                  <a:pt x="335759" y="0"/>
                </a:cubicBezTo>
                <a:cubicBezTo>
                  <a:pt x="324883" y="8"/>
                  <a:pt x="314193" y="2816"/>
                  <a:pt x="304717" y="8153"/>
                </a:cubicBezTo>
                <a:lnTo>
                  <a:pt x="32483" y="166240"/>
                </a:lnTo>
                <a:cubicBezTo>
                  <a:pt x="22584" y="172041"/>
                  <a:pt x="14400" y="180363"/>
                  <a:pt x="8765" y="190357"/>
                </a:cubicBezTo>
                <a:cubicBezTo>
                  <a:pt x="3044" y="200483"/>
                  <a:pt x="26" y="211912"/>
                  <a:pt x="2" y="223542"/>
                </a:cubicBezTo>
                <a:lnTo>
                  <a:pt x="2" y="538705"/>
                </a:lnTo>
                <a:cubicBezTo>
                  <a:pt x="-97" y="550364"/>
                  <a:pt x="2869" y="561844"/>
                  <a:pt x="8603" y="571995"/>
                </a:cubicBezTo>
                <a:cubicBezTo>
                  <a:pt x="14250" y="582011"/>
                  <a:pt x="22501" y="590312"/>
                  <a:pt x="32483" y="596017"/>
                </a:cubicBezTo>
                <a:lnTo>
                  <a:pt x="303755" y="753104"/>
                </a:lnTo>
                <a:cubicBezTo>
                  <a:pt x="313204" y="759007"/>
                  <a:pt x="324141" y="762093"/>
                  <a:pt x="335282" y="762000"/>
                </a:cubicBezTo>
                <a:cubicBezTo>
                  <a:pt x="346402" y="761959"/>
                  <a:pt x="357300" y="758883"/>
                  <a:pt x="366801" y="753104"/>
                </a:cubicBezTo>
                <a:lnTo>
                  <a:pt x="638073" y="596017"/>
                </a:lnTo>
                <a:cubicBezTo>
                  <a:pt x="647972" y="590217"/>
                  <a:pt x="656156" y="581895"/>
                  <a:pt x="661790" y="571900"/>
                </a:cubicBezTo>
                <a:cubicBezTo>
                  <a:pt x="667486" y="561832"/>
                  <a:pt x="670515" y="550374"/>
                  <a:pt x="670543" y="538705"/>
                </a:cubicBezTo>
                <a:lnTo>
                  <a:pt x="670543" y="223552"/>
                </a:lnTo>
                <a:cubicBezTo>
                  <a:pt x="670835" y="211858"/>
                  <a:pt x="667952" y="200304"/>
                  <a:pt x="662199" y="190119"/>
                </a:cubicBezTo>
                <a:cubicBezTo>
                  <a:pt x="656537" y="180068"/>
                  <a:pt x="648177" y="171800"/>
                  <a:pt x="638063" y="166249"/>
                </a:cubicBezTo>
                <a:close/>
              </a:path>
            </a:pathLst>
          </a:custGeom>
          <a:solidFill>
            <a:schemeClr val="tx2">
              <a:lumMod val="40000"/>
              <a:lumOff val="60000"/>
            </a:schemeClr>
          </a:solidFill>
          <a:ln w="69850" cap="flat">
            <a:noFill/>
            <a:prstDash val="solid"/>
            <a:miter/>
          </a:ln>
          <a:effectLst>
            <a:innerShdw blurRad="63500" dist="50800" dir="13500000">
              <a:prstClr val="black">
                <a:alpha val="50000"/>
              </a:prstClr>
            </a:inn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8585A"/>
              </a:solidFill>
              <a:effectLst/>
              <a:uLnTx/>
              <a:uFillTx/>
              <a:latin typeface="Effra"/>
              <a:ea typeface="+mn-ea"/>
              <a:cs typeface="+mn-cs"/>
            </a:endParaRPr>
          </a:p>
        </p:txBody>
      </p:sp>
      <p:sp>
        <p:nvSpPr>
          <p:cNvPr id="48" name="Freeform: Shape 47">
            <a:extLst>
              <a:ext uri="{FF2B5EF4-FFF2-40B4-BE49-F238E27FC236}">
                <a16:creationId xmlns:a16="http://schemas.microsoft.com/office/drawing/2014/main" id="{DEB29E8D-004F-7F44-4981-5D94249F1F89}"/>
              </a:ext>
            </a:extLst>
          </p:cNvPr>
          <p:cNvSpPr/>
          <p:nvPr userDrawn="1"/>
        </p:nvSpPr>
        <p:spPr>
          <a:xfrm rot="1828497">
            <a:off x="2768660" y="3201838"/>
            <a:ext cx="1174905" cy="1335120"/>
          </a:xfrm>
          <a:custGeom>
            <a:avLst/>
            <a:gdLst>
              <a:gd name="connsiteX0" fmla="*/ 638063 w 670563"/>
              <a:gd name="connsiteY0" fmla="*/ 166240 h 762002"/>
              <a:gd name="connsiteX1" fmla="*/ 366791 w 670563"/>
              <a:gd name="connsiteY1" fmla="*/ 8153 h 762002"/>
              <a:gd name="connsiteX2" fmla="*/ 335759 w 670563"/>
              <a:gd name="connsiteY2" fmla="*/ 0 h 762002"/>
              <a:gd name="connsiteX3" fmla="*/ 304717 w 670563"/>
              <a:gd name="connsiteY3" fmla="*/ 8153 h 762002"/>
              <a:gd name="connsiteX4" fmla="*/ 32483 w 670563"/>
              <a:gd name="connsiteY4" fmla="*/ 166240 h 762002"/>
              <a:gd name="connsiteX5" fmla="*/ 8765 w 670563"/>
              <a:gd name="connsiteY5" fmla="*/ 190357 h 762002"/>
              <a:gd name="connsiteX6" fmla="*/ 2 w 670563"/>
              <a:gd name="connsiteY6" fmla="*/ 223542 h 762002"/>
              <a:gd name="connsiteX7" fmla="*/ 2 w 670563"/>
              <a:gd name="connsiteY7" fmla="*/ 538705 h 762002"/>
              <a:gd name="connsiteX8" fmla="*/ 8603 w 670563"/>
              <a:gd name="connsiteY8" fmla="*/ 571995 h 762002"/>
              <a:gd name="connsiteX9" fmla="*/ 32483 w 670563"/>
              <a:gd name="connsiteY9" fmla="*/ 596017 h 762002"/>
              <a:gd name="connsiteX10" fmla="*/ 303755 w 670563"/>
              <a:gd name="connsiteY10" fmla="*/ 753104 h 762002"/>
              <a:gd name="connsiteX11" fmla="*/ 335282 w 670563"/>
              <a:gd name="connsiteY11" fmla="*/ 762000 h 762002"/>
              <a:gd name="connsiteX12" fmla="*/ 366801 w 670563"/>
              <a:gd name="connsiteY12" fmla="*/ 753104 h 762002"/>
              <a:gd name="connsiteX13" fmla="*/ 638073 w 670563"/>
              <a:gd name="connsiteY13" fmla="*/ 596017 h 762002"/>
              <a:gd name="connsiteX14" fmla="*/ 661790 w 670563"/>
              <a:gd name="connsiteY14" fmla="*/ 571900 h 762002"/>
              <a:gd name="connsiteX15" fmla="*/ 670543 w 670563"/>
              <a:gd name="connsiteY15" fmla="*/ 538705 h 762002"/>
              <a:gd name="connsiteX16" fmla="*/ 670543 w 670563"/>
              <a:gd name="connsiteY16" fmla="*/ 223552 h 762002"/>
              <a:gd name="connsiteX17" fmla="*/ 662199 w 670563"/>
              <a:gd name="connsiteY17" fmla="*/ 190119 h 762002"/>
              <a:gd name="connsiteX18" fmla="*/ 638063 w 670563"/>
              <a:gd name="connsiteY18" fmla="*/ 166249 h 76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0563" h="762002">
                <a:moveTo>
                  <a:pt x="638063" y="166240"/>
                </a:moveTo>
                <a:lnTo>
                  <a:pt x="366791" y="8153"/>
                </a:lnTo>
                <a:cubicBezTo>
                  <a:pt x="357276" y="2800"/>
                  <a:pt x="346608" y="0"/>
                  <a:pt x="335759" y="0"/>
                </a:cubicBezTo>
                <a:cubicBezTo>
                  <a:pt x="324883" y="8"/>
                  <a:pt x="314193" y="2816"/>
                  <a:pt x="304717" y="8153"/>
                </a:cubicBezTo>
                <a:lnTo>
                  <a:pt x="32483" y="166240"/>
                </a:lnTo>
                <a:cubicBezTo>
                  <a:pt x="22584" y="172041"/>
                  <a:pt x="14400" y="180363"/>
                  <a:pt x="8765" y="190357"/>
                </a:cubicBezTo>
                <a:cubicBezTo>
                  <a:pt x="3044" y="200483"/>
                  <a:pt x="26" y="211912"/>
                  <a:pt x="2" y="223542"/>
                </a:cubicBezTo>
                <a:lnTo>
                  <a:pt x="2" y="538705"/>
                </a:lnTo>
                <a:cubicBezTo>
                  <a:pt x="-97" y="550364"/>
                  <a:pt x="2869" y="561844"/>
                  <a:pt x="8603" y="571995"/>
                </a:cubicBezTo>
                <a:cubicBezTo>
                  <a:pt x="14250" y="582011"/>
                  <a:pt x="22501" y="590312"/>
                  <a:pt x="32483" y="596017"/>
                </a:cubicBezTo>
                <a:lnTo>
                  <a:pt x="303755" y="753104"/>
                </a:lnTo>
                <a:cubicBezTo>
                  <a:pt x="313204" y="759007"/>
                  <a:pt x="324141" y="762093"/>
                  <a:pt x="335282" y="762000"/>
                </a:cubicBezTo>
                <a:cubicBezTo>
                  <a:pt x="346402" y="761959"/>
                  <a:pt x="357300" y="758883"/>
                  <a:pt x="366801" y="753104"/>
                </a:cubicBezTo>
                <a:lnTo>
                  <a:pt x="638073" y="596017"/>
                </a:lnTo>
                <a:cubicBezTo>
                  <a:pt x="647972" y="590217"/>
                  <a:pt x="656156" y="581895"/>
                  <a:pt x="661790" y="571900"/>
                </a:cubicBezTo>
                <a:cubicBezTo>
                  <a:pt x="667486" y="561832"/>
                  <a:pt x="670515" y="550374"/>
                  <a:pt x="670543" y="538705"/>
                </a:cubicBezTo>
                <a:lnTo>
                  <a:pt x="670543" y="223552"/>
                </a:lnTo>
                <a:cubicBezTo>
                  <a:pt x="670835" y="211858"/>
                  <a:pt x="667952" y="200304"/>
                  <a:pt x="662199" y="190119"/>
                </a:cubicBezTo>
                <a:cubicBezTo>
                  <a:pt x="656537" y="180068"/>
                  <a:pt x="648177" y="171800"/>
                  <a:pt x="638063" y="166249"/>
                </a:cubicBezTo>
                <a:close/>
              </a:path>
            </a:pathLst>
          </a:custGeom>
          <a:solidFill>
            <a:schemeClr val="tx2">
              <a:lumMod val="40000"/>
              <a:lumOff val="60000"/>
            </a:schemeClr>
          </a:solidFill>
          <a:ln w="69850" cap="flat">
            <a:noFill/>
            <a:prstDash val="solid"/>
            <a:miter/>
          </a:ln>
          <a:effectLst>
            <a:innerShdw blurRad="63500" dist="50800" dir="13500000">
              <a:prstClr val="black">
                <a:alpha val="50000"/>
              </a:prstClr>
            </a:inn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8585A"/>
              </a:solidFill>
              <a:effectLst/>
              <a:uLnTx/>
              <a:uFillTx/>
              <a:latin typeface="Effra"/>
              <a:ea typeface="+mn-ea"/>
              <a:cs typeface="+mn-cs"/>
            </a:endParaRPr>
          </a:p>
        </p:txBody>
      </p:sp>
      <p:sp>
        <p:nvSpPr>
          <p:cNvPr id="49" name="Freeform: Shape 48">
            <a:extLst>
              <a:ext uri="{FF2B5EF4-FFF2-40B4-BE49-F238E27FC236}">
                <a16:creationId xmlns:a16="http://schemas.microsoft.com/office/drawing/2014/main" id="{A3DB5AE2-0953-6349-5E7A-BFDB66F684A5}"/>
              </a:ext>
            </a:extLst>
          </p:cNvPr>
          <p:cNvSpPr/>
          <p:nvPr userDrawn="1"/>
        </p:nvSpPr>
        <p:spPr>
          <a:xfrm rot="1828497">
            <a:off x="2768660" y="4698157"/>
            <a:ext cx="1174905" cy="1335120"/>
          </a:xfrm>
          <a:custGeom>
            <a:avLst/>
            <a:gdLst>
              <a:gd name="connsiteX0" fmla="*/ 638063 w 670563"/>
              <a:gd name="connsiteY0" fmla="*/ 166240 h 762002"/>
              <a:gd name="connsiteX1" fmla="*/ 366791 w 670563"/>
              <a:gd name="connsiteY1" fmla="*/ 8153 h 762002"/>
              <a:gd name="connsiteX2" fmla="*/ 335759 w 670563"/>
              <a:gd name="connsiteY2" fmla="*/ 0 h 762002"/>
              <a:gd name="connsiteX3" fmla="*/ 304717 w 670563"/>
              <a:gd name="connsiteY3" fmla="*/ 8153 h 762002"/>
              <a:gd name="connsiteX4" fmla="*/ 32483 w 670563"/>
              <a:gd name="connsiteY4" fmla="*/ 166240 h 762002"/>
              <a:gd name="connsiteX5" fmla="*/ 8765 w 670563"/>
              <a:gd name="connsiteY5" fmla="*/ 190357 h 762002"/>
              <a:gd name="connsiteX6" fmla="*/ 2 w 670563"/>
              <a:gd name="connsiteY6" fmla="*/ 223542 h 762002"/>
              <a:gd name="connsiteX7" fmla="*/ 2 w 670563"/>
              <a:gd name="connsiteY7" fmla="*/ 538705 h 762002"/>
              <a:gd name="connsiteX8" fmla="*/ 8603 w 670563"/>
              <a:gd name="connsiteY8" fmla="*/ 571995 h 762002"/>
              <a:gd name="connsiteX9" fmla="*/ 32483 w 670563"/>
              <a:gd name="connsiteY9" fmla="*/ 596017 h 762002"/>
              <a:gd name="connsiteX10" fmla="*/ 303755 w 670563"/>
              <a:gd name="connsiteY10" fmla="*/ 753104 h 762002"/>
              <a:gd name="connsiteX11" fmla="*/ 335282 w 670563"/>
              <a:gd name="connsiteY11" fmla="*/ 762000 h 762002"/>
              <a:gd name="connsiteX12" fmla="*/ 366801 w 670563"/>
              <a:gd name="connsiteY12" fmla="*/ 753104 h 762002"/>
              <a:gd name="connsiteX13" fmla="*/ 638073 w 670563"/>
              <a:gd name="connsiteY13" fmla="*/ 596017 h 762002"/>
              <a:gd name="connsiteX14" fmla="*/ 661790 w 670563"/>
              <a:gd name="connsiteY14" fmla="*/ 571900 h 762002"/>
              <a:gd name="connsiteX15" fmla="*/ 670543 w 670563"/>
              <a:gd name="connsiteY15" fmla="*/ 538705 h 762002"/>
              <a:gd name="connsiteX16" fmla="*/ 670543 w 670563"/>
              <a:gd name="connsiteY16" fmla="*/ 223552 h 762002"/>
              <a:gd name="connsiteX17" fmla="*/ 662199 w 670563"/>
              <a:gd name="connsiteY17" fmla="*/ 190119 h 762002"/>
              <a:gd name="connsiteX18" fmla="*/ 638063 w 670563"/>
              <a:gd name="connsiteY18" fmla="*/ 166249 h 76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0563" h="762002">
                <a:moveTo>
                  <a:pt x="638063" y="166240"/>
                </a:moveTo>
                <a:lnTo>
                  <a:pt x="366791" y="8153"/>
                </a:lnTo>
                <a:cubicBezTo>
                  <a:pt x="357276" y="2800"/>
                  <a:pt x="346608" y="0"/>
                  <a:pt x="335759" y="0"/>
                </a:cubicBezTo>
                <a:cubicBezTo>
                  <a:pt x="324883" y="8"/>
                  <a:pt x="314193" y="2816"/>
                  <a:pt x="304717" y="8153"/>
                </a:cubicBezTo>
                <a:lnTo>
                  <a:pt x="32483" y="166240"/>
                </a:lnTo>
                <a:cubicBezTo>
                  <a:pt x="22584" y="172041"/>
                  <a:pt x="14400" y="180363"/>
                  <a:pt x="8765" y="190357"/>
                </a:cubicBezTo>
                <a:cubicBezTo>
                  <a:pt x="3044" y="200483"/>
                  <a:pt x="26" y="211912"/>
                  <a:pt x="2" y="223542"/>
                </a:cubicBezTo>
                <a:lnTo>
                  <a:pt x="2" y="538705"/>
                </a:lnTo>
                <a:cubicBezTo>
                  <a:pt x="-97" y="550364"/>
                  <a:pt x="2869" y="561844"/>
                  <a:pt x="8603" y="571995"/>
                </a:cubicBezTo>
                <a:cubicBezTo>
                  <a:pt x="14250" y="582011"/>
                  <a:pt x="22501" y="590312"/>
                  <a:pt x="32483" y="596017"/>
                </a:cubicBezTo>
                <a:lnTo>
                  <a:pt x="303755" y="753104"/>
                </a:lnTo>
                <a:cubicBezTo>
                  <a:pt x="313204" y="759007"/>
                  <a:pt x="324141" y="762093"/>
                  <a:pt x="335282" y="762000"/>
                </a:cubicBezTo>
                <a:cubicBezTo>
                  <a:pt x="346402" y="761959"/>
                  <a:pt x="357300" y="758883"/>
                  <a:pt x="366801" y="753104"/>
                </a:cubicBezTo>
                <a:lnTo>
                  <a:pt x="638073" y="596017"/>
                </a:lnTo>
                <a:cubicBezTo>
                  <a:pt x="647972" y="590217"/>
                  <a:pt x="656156" y="581895"/>
                  <a:pt x="661790" y="571900"/>
                </a:cubicBezTo>
                <a:cubicBezTo>
                  <a:pt x="667486" y="561832"/>
                  <a:pt x="670515" y="550374"/>
                  <a:pt x="670543" y="538705"/>
                </a:cubicBezTo>
                <a:lnTo>
                  <a:pt x="670543" y="223552"/>
                </a:lnTo>
                <a:cubicBezTo>
                  <a:pt x="670835" y="211858"/>
                  <a:pt x="667952" y="200304"/>
                  <a:pt x="662199" y="190119"/>
                </a:cubicBezTo>
                <a:cubicBezTo>
                  <a:pt x="656537" y="180068"/>
                  <a:pt x="648177" y="171800"/>
                  <a:pt x="638063" y="166249"/>
                </a:cubicBezTo>
                <a:close/>
              </a:path>
            </a:pathLst>
          </a:custGeom>
          <a:solidFill>
            <a:schemeClr val="tx2">
              <a:lumMod val="40000"/>
              <a:lumOff val="60000"/>
            </a:schemeClr>
          </a:solidFill>
          <a:ln w="69850" cap="flat">
            <a:noFill/>
            <a:prstDash val="solid"/>
            <a:miter/>
          </a:ln>
          <a:effectLst>
            <a:innerShdw blurRad="63500" dist="50800" dir="13500000">
              <a:prstClr val="black">
                <a:alpha val="50000"/>
              </a:prstClr>
            </a:inn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8585A"/>
              </a:solidFill>
              <a:effectLst/>
              <a:uLnTx/>
              <a:uFillTx/>
              <a:latin typeface="Effra"/>
              <a:ea typeface="+mn-ea"/>
              <a:cs typeface="+mn-cs"/>
            </a:endParaRPr>
          </a:p>
        </p:txBody>
      </p:sp>
      <p:sp>
        <p:nvSpPr>
          <p:cNvPr id="50" name="Text Placeholder 4">
            <a:extLst>
              <a:ext uri="{FF2B5EF4-FFF2-40B4-BE49-F238E27FC236}">
                <a16:creationId xmlns:a16="http://schemas.microsoft.com/office/drawing/2014/main" id="{8D038C22-C66D-D59E-88E8-AF35317D315A}"/>
              </a:ext>
            </a:extLst>
          </p:cNvPr>
          <p:cNvSpPr>
            <a:spLocks noGrp="1"/>
          </p:cNvSpPr>
          <p:nvPr>
            <p:ph type="body" sz="quarter" idx="10" hasCustomPrompt="1"/>
          </p:nvPr>
        </p:nvSpPr>
        <p:spPr>
          <a:xfrm>
            <a:off x="5347495" y="909774"/>
            <a:ext cx="3453605" cy="1378593"/>
          </a:xfrm>
          <a:prstGeom prst="callout1">
            <a:avLst>
              <a:gd name="adj1" fmla="val -16"/>
              <a:gd name="adj2" fmla="val 100150"/>
              <a:gd name="adj3" fmla="val -35"/>
              <a:gd name="adj4" fmla="val 16"/>
            </a:avLst>
          </a:prstGeom>
          <a:noFill/>
          <a:ln w="57150">
            <a:noFill/>
          </a:ln>
        </p:spPr>
        <p:txBody>
          <a:bodyPr lIns="182880" tIns="0" rIns="0" bIns="0" anchor="ctr" anchorCtr="0">
            <a:noAutofit/>
          </a:bodyPr>
          <a:lstStyle>
            <a:lvl1pPr marL="0" algn="l" defTabSz="685800" rtl="0" eaLnBrk="1" latinLnBrk="0" hangingPunct="1">
              <a:lnSpc>
                <a:spcPct val="90000"/>
              </a:lnSpc>
              <a:spcBef>
                <a:spcPct val="0"/>
              </a:spcBef>
              <a:spcAft>
                <a:spcPts val="0"/>
              </a:spcAft>
              <a:buNone/>
              <a:defRPr lang="en-US" sz="1400" b="1" u="none" kern="1200" cap="all" baseline="0" dirty="0">
                <a:solidFill>
                  <a:srgbClr val="FFFFFF"/>
                </a:solidFill>
                <a:uFill>
                  <a:solidFill>
                    <a:schemeClr val="accent2"/>
                  </a:solidFill>
                </a:uFill>
                <a:latin typeface="+mj-lt"/>
                <a:ea typeface="+mj-ea"/>
                <a:cs typeface="+mj-cs"/>
              </a:defRPr>
            </a:lvl1pPr>
            <a:lvl2pPr marL="0" indent="0" algn="l" defTabSz="685800" rtl="0" eaLnBrk="1" latinLnBrk="0" hangingPunct="1">
              <a:lnSpc>
                <a:spcPct val="120000"/>
              </a:lnSpc>
              <a:spcBef>
                <a:spcPts val="0"/>
              </a:spcBef>
              <a:spcAft>
                <a:spcPts val="600"/>
              </a:spcAft>
              <a:buClr>
                <a:schemeClr val="tx1"/>
              </a:buClr>
              <a:buFont typeface="Arial" panose="020B0604020202020204" pitchFamily="34" charset="0"/>
              <a:buNone/>
              <a:tabLst/>
              <a:defRPr kumimoji="0" lang="en-US" sz="1200" b="0" i="0" u="none" strike="noStrike" kern="1200" cap="all" spc="100" normalizeH="0" baseline="0" dirty="0">
                <a:ln>
                  <a:noFill/>
                </a:ln>
                <a:solidFill>
                  <a:srgbClr val="FFFFFF"/>
                </a:solidFill>
                <a:effectLst/>
                <a:uLnTx/>
                <a:uFillTx/>
                <a:latin typeface="Effra"/>
                <a:ea typeface="+mn-ea"/>
                <a:cs typeface="+mn-cs"/>
              </a:defRPr>
            </a:lvl2pPr>
            <a:lvl3pPr marL="0" indent="-1588">
              <a:spcAft>
                <a:spcPts val="0"/>
              </a:spcAft>
              <a:buNone/>
              <a:tabLst/>
              <a:defRPr kumimoji="0" lang="en-US" sz="1200" b="0" i="0" u="none" strike="noStrike" kern="1200" cap="none" spc="0" normalizeH="0" baseline="0" dirty="0">
                <a:ln>
                  <a:noFill/>
                </a:ln>
                <a:solidFill>
                  <a:srgbClr val="FFFFFF"/>
                </a:solidFill>
                <a:effectLst/>
                <a:uLnTx/>
                <a:uFillTx/>
                <a:latin typeface="Effra"/>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a:p>
            <a:pPr lvl="2"/>
            <a:r>
              <a:rPr lang="en-US" dirty="0"/>
              <a:t>Click to edit date</a:t>
            </a:r>
          </a:p>
        </p:txBody>
      </p:sp>
      <p:sp>
        <p:nvSpPr>
          <p:cNvPr id="51" name="Text Placeholder 4">
            <a:extLst>
              <a:ext uri="{FF2B5EF4-FFF2-40B4-BE49-F238E27FC236}">
                <a16:creationId xmlns:a16="http://schemas.microsoft.com/office/drawing/2014/main" id="{4B4D8839-D698-EFEB-965B-16C04E04D66F}"/>
              </a:ext>
            </a:extLst>
          </p:cNvPr>
          <p:cNvSpPr>
            <a:spLocks noGrp="1"/>
          </p:cNvSpPr>
          <p:nvPr>
            <p:ph type="body" sz="quarter" idx="15" hasCustomPrompt="1"/>
          </p:nvPr>
        </p:nvSpPr>
        <p:spPr>
          <a:xfrm>
            <a:off x="5347495" y="2432188"/>
            <a:ext cx="3453605" cy="1353950"/>
          </a:xfrm>
          <a:prstGeom prst="callout1">
            <a:avLst>
              <a:gd name="adj1" fmla="val -16"/>
              <a:gd name="adj2" fmla="val 100150"/>
              <a:gd name="adj3" fmla="val -35"/>
              <a:gd name="adj4" fmla="val 16"/>
            </a:avLst>
          </a:prstGeom>
          <a:noFill/>
          <a:ln w="57150">
            <a:noFill/>
          </a:ln>
        </p:spPr>
        <p:txBody>
          <a:bodyPr lIns="182880" tIns="0" rIns="0" bIns="0" anchor="ctr" anchorCtr="0">
            <a:noAutofit/>
          </a:bodyPr>
          <a:lstStyle>
            <a:lvl1pPr marL="0" algn="l" defTabSz="685800" rtl="0" eaLnBrk="1" latinLnBrk="0" hangingPunct="1">
              <a:lnSpc>
                <a:spcPct val="90000"/>
              </a:lnSpc>
              <a:spcBef>
                <a:spcPct val="0"/>
              </a:spcBef>
              <a:spcAft>
                <a:spcPts val="0"/>
              </a:spcAft>
              <a:buNone/>
              <a:defRPr lang="en-US" sz="1400" b="1" u="none" kern="1200" cap="all" baseline="0" dirty="0">
                <a:solidFill>
                  <a:srgbClr val="FFFFFF"/>
                </a:solidFill>
                <a:uFill>
                  <a:solidFill>
                    <a:schemeClr val="accent2"/>
                  </a:solidFill>
                </a:uFill>
                <a:latin typeface="+mj-lt"/>
                <a:ea typeface="+mj-ea"/>
                <a:cs typeface="+mj-cs"/>
              </a:defRPr>
            </a:lvl1pPr>
            <a:lvl2pPr marL="0" indent="0" algn="l" defTabSz="685800" rtl="0" eaLnBrk="1" latinLnBrk="0" hangingPunct="1">
              <a:lnSpc>
                <a:spcPct val="120000"/>
              </a:lnSpc>
              <a:spcBef>
                <a:spcPts val="0"/>
              </a:spcBef>
              <a:spcAft>
                <a:spcPts val="600"/>
              </a:spcAft>
              <a:buClr>
                <a:schemeClr val="tx1"/>
              </a:buClr>
              <a:buFont typeface="Arial" panose="020B0604020202020204" pitchFamily="34" charset="0"/>
              <a:buNone/>
              <a:tabLst/>
              <a:defRPr kumimoji="0" lang="en-US" sz="1200" b="0" i="0" u="none" strike="noStrike" kern="1200" cap="all" spc="100" normalizeH="0" baseline="0" dirty="0">
                <a:ln>
                  <a:noFill/>
                </a:ln>
                <a:solidFill>
                  <a:srgbClr val="FFFFFF"/>
                </a:solidFill>
                <a:effectLst/>
                <a:uLnTx/>
                <a:uFillTx/>
                <a:latin typeface="Effra"/>
                <a:ea typeface="+mn-ea"/>
                <a:cs typeface="+mn-cs"/>
              </a:defRPr>
            </a:lvl2pPr>
            <a:lvl3pPr marL="0" indent="-1588">
              <a:spcAft>
                <a:spcPts val="0"/>
              </a:spcAft>
              <a:buNone/>
              <a:tabLst/>
              <a:defRPr kumimoji="0" lang="en-US" sz="1200" b="0" i="0" u="none" strike="noStrike" kern="1200" cap="none" spc="0" normalizeH="0" baseline="0" dirty="0">
                <a:ln>
                  <a:noFill/>
                </a:ln>
                <a:solidFill>
                  <a:srgbClr val="FFFFFF"/>
                </a:solidFill>
                <a:effectLst/>
                <a:uLnTx/>
                <a:uFillTx/>
                <a:latin typeface="Effra"/>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a:p>
            <a:pPr lvl="2"/>
            <a:r>
              <a:rPr lang="en-US" dirty="0"/>
              <a:t>Click to edit date</a:t>
            </a:r>
          </a:p>
        </p:txBody>
      </p:sp>
      <p:sp>
        <p:nvSpPr>
          <p:cNvPr id="52" name="Text Placeholder 4">
            <a:extLst>
              <a:ext uri="{FF2B5EF4-FFF2-40B4-BE49-F238E27FC236}">
                <a16:creationId xmlns:a16="http://schemas.microsoft.com/office/drawing/2014/main" id="{1D9785F4-C378-1986-B496-55FF805D771D}"/>
              </a:ext>
            </a:extLst>
          </p:cNvPr>
          <p:cNvSpPr>
            <a:spLocks noGrp="1"/>
          </p:cNvSpPr>
          <p:nvPr>
            <p:ph type="body" sz="quarter" idx="16" hasCustomPrompt="1"/>
          </p:nvPr>
        </p:nvSpPr>
        <p:spPr>
          <a:xfrm>
            <a:off x="5347495" y="3921733"/>
            <a:ext cx="3453605" cy="1395047"/>
          </a:xfrm>
          <a:prstGeom prst="callout1">
            <a:avLst>
              <a:gd name="adj1" fmla="val -16"/>
              <a:gd name="adj2" fmla="val 100150"/>
              <a:gd name="adj3" fmla="val -35"/>
              <a:gd name="adj4" fmla="val 16"/>
            </a:avLst>
          </a:prstGeom>
          <a:noFill/>
          <a:ln w="57150">
            <a:noFill/>
          </a:ln>
        </p:spPr>
        <p:txBody>
          <a:bodyPr lIns="182880" tIns="0" rIns="0" bIns="0" anchor="ctr" anchorCtr="0">
            <a:noAutofit/>
          </a:bodyPr>
          <a:lstStyle>
            <a:lvl1pPr marL="0" algn="l" defTabSz="685800" rtl="0" eaLnBrk="1" latinLnBrk="0" hangingPunct="1">
              <a:lnSpc>
                <a:spcPct val="90000"/>
              </a:lnSpc>
              <a:spcBef>
                <a:spcPct val="0"/>
              </a:spcBef>
              <a:spcAft>
                <a:spcPts val="0"/>
              </a:spcAft>
              <a:buNone/>
              <a:defRPr lang="en-US" sz="1400" b="1" u="none" kern="1200" cap="all" baseline="0" dirty="0">
                <a:solidFill>
                  <a:srgbClr val="FFFFFF"/>
                </a:solidFill>
                <a:uFill>
                  <a:solidFill>
                    <a:schemeClr val="accent2"/>
                  </a:solidFill>
                </a:uFill>
                <a:latin typeface="+mj-lt"/>
                <a:ea typeface="+mj-ea"/>
                <a:cs typeface="+mj-cs"/>
              </a:defRPr>
            </a:lvl1pPr>
            <a:lvl2pPr marL="0" indent="0" algn="l" defTabSz="685800" rtl="0" eaLnBrk="1" latinLnBrk="0" hangingPunct="1">
              <a:lnSpc>
                <a:spcPct val="120000"/>
              </a:lnSpc>
              <a:spcBef>
                <a:spcPts val="0"/>
              </a:spcBef>
              <a:spcAft>
                <a:spcPts val="600"/>
              </a:spcAft>
              <a:buClr>
                <a:schemeClr val="tx1"/>
              </a:buClr>
              <a:buFont typeface="Arial" panose="020B0604020202020204" pitchFamily="34" charset="0"/>
              <a:buNone/>
              <a:tabLst/>
              <a:defRPr kumimoji="0" lang="en-US" sz="1200" b="0" i="0" u="none" strike="noStrike" kern="1200" cap="all" spc="100" normalizeH="0" baseline="0" dirty="0">
                <a:ln>
                  <a:noFill/>
                </a:ln>
                <a:solidFill>
                  <a:srgbClr val="FFFFFF"/>
                </a:solidFill>
                <a:effectLst/>
                <a:uLnTx/>
                <a:uFillTx/>
                <a:latin typeface="Effra"/>
                <a:ea typeface="+mn-ea"/>
                <a:cs typeface="+mn-cs"/>
              </a:defRPr>
            </a:lvl2pPr>
            <a:lvl3pPr marL="0" indent="-1588">
              <a:spcAft>
                <a:spcPts val="0"/>
              </a:spcAft>
              <a:buNone/>
              <a:tabLst/>
              <a:defRPr kumimoji="0" lang="en-US" sz="1200" b="0" i="0" u="none" strike="noStrike" kern="1200" cap="none" spc="0" normalizeH="0" baseline="0" dirty="0">
                <a:ln>
                  <a:noFill/>
                </a:ln>
                <a:solidFill>
                  <a:srgbClr val="FFFFFF"/>
                </a:solidFill>
                <a:effectLst/>
                <a:uLnTx/>
                <a:uFillTx/>
                <a:latin typeface="Effra"/>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a:p>
            <a:pPr lvl="2"/>
            <a:r>
              <a:rPr lang="en-US" dirty="0"/>
              <a:t>Click to edit date</a:t>
            </a:r>
          </a:p>
        </p:txBody>
      </p:sp>
      <p:sp>
        <p:nvSpPr>
          <p:cNvPr id="53" name="Text Placeholder 4">
            <a:extLst>
              <a:ext uri="{FF2B5EF4-FFF2-40B4-BE49-F238E27FC236}">
                <a16:creationId xmlns:a16="http://schemas.microsoft.com/office/drawing/2014/main" id="{5FB7BBBB-40A7-FD59-7169-05C90D7E87D4}"/>
              </a:ext>
            </a:extLst>
          </p:cNvPr>
          <p:cNvSpPr>
            <a:spLocks noGrp="1"/>
          </p:cNvSpPr>
          <p:nvPr>
            <p:ph type="body" sz="quarter" idx="17" hasCustomPrompt="1"/>
          </p:nvPr>
        </p:nvSpPr>
        <p:spPr>
          <a:xfrm>
            <a:off x="342900" y="1664208"/>
            <a:ext cx="3453605" cy="1383324"/>
          </a:xfrm>
          <a:prstGeom prst="callout1">
            <a:avLst>
              <a:gd name="adj1" fmla="val -16"/>
              <a:gd name="adj2" fmla="val 100150"/>
              <a:gd name="adj3" fmla="val -35"/>
              <a:gd name="adj4" fmla="val 16"/>
            </a:avLst>
          </a:prstGeom>
          <a:noFill/>
          <a:ln w="57150">
            <a:noFill/>
          </a:ln>
        </p:spPr>
        <p:txBody>
          <a:bodyPr lIns="0" tIns="0" rIns="1371600" bIns="0" anchor="ctr" anchorCtr="0">
            <a:noAutofit/>
          </a:bodyPr>
          <a:lstStyle>
            <a:lvl1pPr marL="0" algn="r" defTabSz="685800" rtl="0" eaLnBrk="1" latinLnBrk="0" hangingPunct="1">
              <a:lnSpc>
                <a:spcPct val="90000"/>
              </a:lnSpc>
              <a:spcBef>
                <a:spcPct val="0"/>
              </a:spcBef>
              <a:spcAft>
                <a:spcPts val="0"/>
              </a:spcAft>
              <a:buNone/>
              <a:defRPr lang="en-US" sz="1400" b="1" u="none" kern="1200" cap="all" baseline="0" dirty="0">
                <a:solidFill>
                  <a:srgbClr val="FFFFFF"/>
                </a:solidFill>
                <a:uFill>
                  <a:solidFill>
                    <a:schemeClr val="accent2"/>
                  </a:solidFill>
                </a:uFill>
                <a:latin typeface="+mj-lt"/>
                <a:ea typeface="+mj-ea"/>
                <a:cs typeface="+mj-cs"/>
              </a:defRPr>
            </a:lvl1pPr>
            <a:lvl2pPr marL="0" indent="0" algn="r" defTabSz="685800" rtl="0" eaLnBrk="1" latinLnBrk="0" hangingPunct="1">
              <a:lnSpc>
                <a:spcPct val="120000"/>
              </a:lnSpc>
              <a:spcBef>
                <a:spcPts val="0"/>
              </a:spcBef>
              <a:spcAft>
                <a:spcPts val="600"/>
              </a:spcAft>
              <a:buClr>
                <a:schemeClr val="tx1"/>
              </a:buClr>
              <a:buFont typeface="Arial" panose="020B0604020202020204" pitchFamily="34" charset="0"/>
              <a:buNone/>
              <a:tabLst/>
              <a:defRPr kumimoji="0" lang="en-US" sz="1200" b="0" i="0" u="none" strike="noStrike" kern="1200" cap="all" spc="100" normalizeH="0" baseline="0" dirty="0">
                <a:ln>
                  <a:noFill/>
                </a:ln>
                <a:solidFill>
                  <a:srgbClr val="FFFFFF"/>
                </a:solidFill>
                <a:effectLst/>
                <a:uLnTx/>
                <a:uFillTx/>
                <a:latin typeface="Effra"/>
                <a:ea typeface="+mn-ea"/>
                <a:cs typeface="+mn-cs"/>
              </a:defRPr>
            </a:lvl2pPr>
            <a:lvl3pPr marL="0" indent="-1588" algn="r">
              <a:spcAft>
                <a:spcPts val="0"/>
              </a:spcAft>
              <a:buNone/>
              <a:tabLst/>
              <a:defRPr kumimoji="0" lang="en-US" sz="1200" b="0" i="0" u="none" strike="noStrike" kern="1200" cap="none" spc="0" normalizeH="0" baseline="0" dirty="0">
                <a:ln>
                  <a:noFill/>
                </a:ln>
                <a:solidFill>
                  <a:srgbClr val="FFFFFF"/>
                </a:solidFill>
                <a:effectLst/>
                <a:uLnTx/>
                <a:uFillTx/>
                <a:latin typeface="Effra"/>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a:p>
            <a:pPr lvl="2"/>
            <a:r>
              <a:rPr lang="en-US" dirty="0"/>
              <a:t>Click to edit date</a:t>
            </a:r>
          </a:p>
        </p:txBody>
      </p:sp>
      <p:sp>
        <p:nvSpPr>
          <p:cNvPr id="54" name="Text Placeholder 4">
            <a:extLst>
              <a:ext uri="{FF2B5EF4-FFF2-40B4-BE49-F238E27FC236}">
                <a16:creationId xmlns:a16="http://schemas.microsoft.com/office/drawing/2014/main" id="{174773B8-990D-F921-9393-675752031E3B}"/>
              </a:ext>
            </a:extLst>
          </p:cNvPr>
          <p:cNvSpPr>
            <a:spLocks noGrp="1"/>
          </p:cNvSpPr>
          <p:nvPr>
            <p:ph type="body" sz="quarter" idx="19" hasCustomPrompt="1"/>
          </p:nvPr>
        </p:nvSpPr>
        <p:spPr>
          <a:xfrm>
            <a:off x="342900" y="3171545"/>
            <a:ext cx="3453605" cy="1395706"/>
          </a:xfrm>
          <a:prstGeom prst="callout1">
            <a:avLst>
              <a:gd name="adj1" fmla="val -16"/>
              <a:gd name="adj2" fmla="val 100150"/>
              <a:gd name="adj3" fmla="val -35"/>
              <a:gd name="adj4" fmla="val 16"/>
            </a:avLst>
          </a:prstGeom>
          <a:noFill/>
          <a:ln w="57150">
            <a:noFill/>
          </a:ln>
        </p:spPr>
        <p:txBody>
          <a:bodyPr lIns="0" tIns="0" rIns="1371600" bIns="0" anchor="ctr" anchorCtr="0">
            <a:noAutofit/>
          </a:bodyPr>
          <a:lstStyle>
            <a:lvl1pPr marL="0" algn="r" defTabSz="685800" rtl="0" eaLnBrk="1" latinLnBrk="0" hangingPunct="1">
              <a:lnSpc>
                <a:spcPct val="90000"/>
              </a:lnSpc>
              <a:spcBef>
                <a:spcPct val="0"/>
              </a:spcBef>
              <a:spcAft>
                <a:spcPts val="0"/>
              </a:spcAft>
              <a:buNone/>
              <a:defRPr lang="en-US" sz="1400" b="1" u="none" kern="1200" cap="all" baseline="0" dirty="0">
                <a:solidFill>
                  <a:srgbClr val="FFFFFF"/>
                </a:solidFill>
                <a:uFill>
                  <a:solidFill>
                    <a:schemeClr val="accent2"/>
                  </a:solidFill>
                </a:uFill>
                <a:latin typeface="+mj-lt"/>
                <a:ea typeface="+mj-ea"/>
                <a:cs typeface="+mj-cs"/>
              </a:defRPr>
            </a:lvl1pPr>
            <a:lvl2pPr marL="0" indent="0" algn="r" defTabSz="685800" rtl="0" eaLnBrk="1" latinLnBrk="0" hangingPunct="1">
              <a:lnSpc>
                <a:spcPct val="120000"/>
              </a:lnSpc>
              <a:spcBef>
                <a:spcPts val="0"/>
              </a:spcBef>
              <a:spcAft>
                <a:spcPts val="600"/>
              </a:spcAft>
              <a:buClr>
                <a:schemeClr val="tx1"/>
              </a:buClr>
              <a:buFont typeface="Arial" panose="020B0604020202020204" pitchFamily="34" charset="0"/>
              <a:buNone/>
              <a:tabLst/>
              <a:defRPr kumimoji="0" lang="en-US" sz="1200" b="0" i="0" u="none" strike="noStrike" kern="1200" cap="all" spc="100" normalizeH="0" baseline="0" dirty="0">
                <a:ln>
                  <a:noFill/>
                </a:ln>
                <a:solidFill>
                  <a:srgbClr val="FFFFFF"/>
                </a:solidFill>
                <a:effectLst/>
                <a:uLnTx/>
                <a:uFillTx/>
                <a:latin typeface="Effra"/>
                <a:ea typeface="+mn-ea"/>
                <a:cs typeface="+mn-cs"/>
              </a:defRPr>
            </a:lvl2pPr>
            <a:lvl3pPr marL="0" indent="-1588" algn="r">
              <a:spcAft>
                <a:spcPts val="0"/>
              </a:spcAft>
              <a:buNone/>
              <a:tabLst/>
              <a:defRPr kumimoji="0" lang="en-US" sz="1200" b="0" i="0" u="none" strike="noStrike" kern="1200" cap="none" spc="0" normalizeH="0" baseline="0" dirty="0">
                <a:ln>
                  <a:noFill/>
                </a:ln>
                <a:solidFill>
                  <a:srgbClr val="FFFFFF"/>
                </a:solidFill>
                <a:effectLst/>
                <a:uLnTx/>
                <a:uFillTx/>
                <a:latin typeface="Effra"/>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a:p>
            <a:pPr lvl="2"/>
            <a:r>
              <a:rPr lang="en-US" dirty="0"/>
              <a:t>Click to edit date</a:t>
            </a:r>
          </a:p>
        </p:txBody>
      </p:sp>
      <p:sp>
        <p:nvSpPr>
          <p:cNvPr id="55" name="Text Placeholder 4">
            <a:extLst>
              <a:ext uri="{FF2B5EF4-FFF2-40B4-BE49-F238E27FC236}">
                <a16:creationId xmlns:a16="http://schemas.microsoft.com/office/drawing/2014/main" id="{A7005BE5-B2B3-5465-5330-78FD45E6A9AF}"/>
              </a:ext>
            </a:extLst>
          </p:cNvPr>
          <p:cNvSpPr>
            <a:spLocks noGrp="1"/>
          </p:cNvSpPr>
          <p:nvPr>
            <p:ph type="body" sz="quarter" idx="20" hasCustomPrompt="1"/>
          </p:nvPr>
        </p:nvSpPr>
        <p:spPr>
          <a:xfrm>
            <a:off x="342900" y="4684482"/>
            <a:ext cx="3453605" cy="1362470"/>
          </a:xfrm>
          <a:prstGeom prst="callout1">
            <a:avLst>
              <a:gd name="adj1" fmla="val -16"/>
              <a:gd name="adj2" fmla="val 100150"/>
              <a:gd name="adj3" fmla="val -35"/>
              <a:gd name="adj4" fmla="val 16"/>
            </a:avLst>
          </a:prstGeom>
          <a:noFill/>
          <a:ln w="57150">
            <a:noFill/>
          </a:ln>
        </p:spPr>
        <p:txBody>
          <a:bodyPr lIns="0" tIns="0" rIns="1371600" bIns="0" anchor="ctr" anchorCtr="0">
            <a:noAutofit/>
          </a:bodyPr>
          <a:lstStyle>
            <a:lvl1pPr marL="0" algn="r" defTabSz="685800" rtl="0" eaLnBrk="1" latinLnBrk="0" hangingPunct="1">
              <a:lnSpc>
                <a:spcPct val="90000"/>
              </a:lnSpc>
              <a:spcBef>
                <a:spcPct val="0"/>
              </a:spcBef>
              <a:spcAft>
                <a:spcPts val="0"/>
              </a:spcAft>
              <a:buNone/>
              <a:defRPr lang="en-US" sz="1400" b="1" u="none" kern="1200" cap="all" baseline="0" dirty="0">
                <a:solidFill>
                  <a:srgbClr val="FFFFFF"/>
                </a:solidFill>
                <a:uFill>
                  <a:solidFill>
                    <a:schemeClr val="accent2"/>
                  </a:solidFill>
                </a:uFill>
                <a:latin typeface="+mj-lt"/>
                <a:ea typeface="+mj-ea"/>
                <a:cs typeface="+mj-cs"/>
              </a:defRPr>
            </a:lvl1pPr>
            <a:lvl2pPr marL="0" indent="0" algn="r" defTabSz="685800" rtl="0" eaLnBrk="1" latinLnBrk="0" hangingPunct="1">
              <a:lnSpc>
                <a:spcPct val="120000"/>
              </a:lnSpc>
              <a:spcBef>
                <a:spcPts val="0"/>
              </a:spcBef>
              <a:spcAft>
                <a:spcPts val="600"/>
              </a:spcAft>
              <a:buClr>
                <a:schemeClr val="tx1"/>
              </a:buClr>
              <a:buFont typeface="Arial" panose="020B0604020202020204" pitchFamily="34" charset="0"/>
              <a:buNone/>
              <a:tabLst/>
              <a:defRPr kumimoji="0" lang="en-US" sz="1200" b="0" i="0" u="none" strike="noStrike" kern="1200" cap="all" spc="100" normalizeH="0" baseline="0" dirty="0">
                <a:ln>
                  <a:noFill/>
                </a:ln>
                <a:solidFill>
                  <a:srgbClr val="FFFFFF"/>
                </a:solidFill>
                <a:effectLst/>
                <a:uLnTx/>
                <a:uFillTx/>
                <a:latin typeface="Effra"/>
                <a:ea typeface="+mn-ea"/>
                <a:cs typeface="+mn-cs"/>
              </a:defRPr>
            </a:lvl2pPr>
            <a:lvl3pPr marL="0" indent="-1588" algn="r">
              <a:spcAft>
                <a:spcPts val="0"/>
              </a:spcAft>
              <a:buNone/>
              <a:tabLst/>
              <a:defRPr kumimoji="0" lang="en-US" sz="1200" b="0" i="0" u="none" strike="noStrike" kern="1200" cap="none" spc="0" normalizeH="0" baseline="0" dirty="0">
                <a:ln>
                  <a:noFill/>
                </a:ln>
                <a:solidFill>
                  <a:srgbClr val="FFFFFF"/>
                </a:solidFill>
                <a:effectLst/>
                <a:uLnTx/>
                <a:uFillTx/>
                <a:latin typeface="Effra"/>
                <a:ea typeface="+mn-ea"/>
                <a:cs typeface="+mn-cs"/>
              </a:defRPr>
            </a:lvl3pPr>
            <a:lvl4pPr marL="488950" indent="-146050">
              <a:defRPr sz="3200">
                <a:solidFill>
                  <a:schemeClr val="bg1"/>
                </a:solidFill>
                <a:latin typeface="+mj-lt"/>
              </a:defRPr>
            </a:lvl4pPr>
            <a:lvl5pPr marL="488950" indent="-146050">
              <a:defRPr sz="3200">
                <a:solidFill>
                  <a:schemeClr val="bg1"/>
                </a:solidFill>
                <a:latin typeface="+mj-lt"/>
              </a:defRPr>
            </a:lvl5pPr>
          </a:lstStyle>
          <a:p>
            <a:pPr lvl="0"/>
            <a:r>
              <a:rPr lang="en-US" dirty="0"/>
              <a:t>CLICK TO EDIT TITLE</a:t>
            </a:r>
          </a:p>
          <a:p>
            <a:pPr lvl="1"/>
            <a:r>
              <a:rPr lang="en-US" dirty="0"/>
              <a:t>Click to edit subtitle</a:t>
            </a:r>
          </a:p>
          <a:p>
            <a:pPr lvl="2"/>
            <a:r>
              <a:rPr lang="en-US" dirty="0"/>
              <a:t>Click to edit date</a:t>
            </a:r>
          </a:p>
        </p:txBody>
      </p:sp>
    </p:spTree>
    <p:extLst>
      <p:ext uri="{BB962C8B-B14F-4D97-AF65-F5344CB8AC3E}">
        <p14:creationId xmlns:p14="http://schemas.microsoft.com/office/powerpoint/2010/main" val="4230094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ttorney Bio #1">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488B8D0C-A007-4FB2-D0C9-68BA5592FB10}"/>
              </a:ext>
            </a:extLst>
          </p:cNvPr>
          <p:cNvSpPr>
            <a:spLocks noGrp="1"/>
          </p:cNvSpPr>
          <p:nvPr>
            <p:ph type="pic" sz="quarter" idx="23" hasCustomPrompt="1"/>
          </p:nvPr>
        </p:nvSpPr>
        <p:spPr>
          <a:xfrm>
            <a:off x="0" y="1292948"/>
            <a:ext cx="9144000" cy="1511842"/>
          </a:xfrm>
          <a:prstGeom prst="rect">
            <a:avLst/>
          </a:prstGeom>
        </p:spPr>
        <p:txBody>
          <a:bodyPr lIns="91440" tIns="91440" rIns="91440" bIns="91440"/>
          <a:lstStyle>
            <a:lvl1pPr>
              <a:defRPr/>
            </a:lvl1pPr>
          </a:lstStyle>
          <a:p>
            <a:r>
              <a:rPr lang="en-US" dirty="0"/>
              <a:t>Insert Office Location Skyline Picture Here</a:t>
            </a:r>
          </a:p>
        </p:txBody>
      </p:sp>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p:txBody>
          <a:bodyPr/>
          <a:lstStyle/>
          <a:p>
            <a:r>
              <a:rPr lang="en-US" dirty="0"/>
              <a:t>Click to edit title</a:t>
            </a:r>
          </a:p>
        </p:txBody>
      </p:sp>
      <p:sp>
        <p:nvSpPr>
          <p:cNvPr id="6" name="Text Placeholder 7">
            <a:extLst>
              <a:ext uri="{FF2B5EF4-FFF2-40B4-BE49-F238E27FC236}">
                <a16:creationId xmlns:a16="http://schemas.microsoft.com/office/drawing/2014/main" id="{503C25BA-DBD7-F440-91DE-4A41B1F40340}"/>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grpSp>
        <p:nvGrpSpPr>
          <p:cNvPr id="31" name="Group 30">
            <a:extLst>
              <a:ext uri="{FF2B5EF4-FFF2-40B4-BE49-F238E27FC236}">
                <a16:creationId xmlns:a16="http://schemas.microsoft.com/office/drawing/2014/main" id="{FFF1E72A-1C83-75A4-EB73-A762331168ED}"/>
              </a:ext>
            </a:extLst>
          </p:cNvPr>
          <p:cNvGrpSpPr/>
          <p:nvPr userDrawn="1"/>
        </p:nvGrpSpPr>
        <p:grpSpPr>
          <a:xfrm>
            <a:off x="5415170" y="3664323"/>
            <a:ext cx="892119" cy="457244"/>
            <a:chOff x="6206075" y="4160286"/>
            <a:chExt cx="892119" cy="457244"/>
          </a:xfrm>
        </p:grpSpPr>
        <p:sp>
          <p:nvSpPr>
            <p:cNvPr id="9" name="Freeform: Shape 8">
              <a:extLst>
                <a:ext uri="{FF2B5EF4-FFF2-40B4-BE49-F238E27FC236}">
                  <a16:creationId xmlns:a16="http://schemas.microsoft.com/office/drawing/2014/main" id="{A5C7EA49-FFD9-C240-E897-34FDFCDD067A}"/>
                </a:ext>
              </a:extLst>
            </p:cNvPr>
            <p:cNvSpPr/>
            <p:nvPr userDrawn="1"/>
          </p:nvSpPr>
          <p:spPr>
            <a:xfrm rot="5400000">
              <a:off x="6423513" y="3942848"/>
              <a:ext cx="457244" cy="892119"/>
            </a:xfrm>
            <a:custGeom>
              <a:avLst/>
              <a:gdLst>
                <a:gd name="connsiteX0" fmla="*/ 0 w 748993"/>
                <a:gd name="connsiteY0" fmla="*/ 714066 h 1463058"/>
                <a:gd name="connsiteX1" fmla="*/ 0 w 748993"/>
                <a:gd name="connsiteY1" fmla="*/ 0 h 1463058"/>
                <a:gd name="connsiteX2" fmla="*/ 748993 w 748993"/>
                <a:gd name="connsiteY2" fmla="*/ 748992 h 1463058"/>
                <a:gd name="connsiteX3" fmla="*/ 748993 w 748993"/>
                <a:gd name="connsiteY3" fmla="*/ 1463058 h 1463058"/>
                <a:gd name="connsiteX4" fmla="*/ 0 w 748993"/>
                <a:gd name="connsiteY4" fmla="*/ 714066 h 146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993" h="1463058">
                  <a:moveTo>
                    <a:pt x="0" y="714066"/>
                  </a:moveTo>
                  <a:lnTo>
                    <a:pt x="0" y="0"/>
                  </a:lnTo>
                  <a:lnTo>
                    <a:pt x="748993" y="748992"/>
                  </a:lnTo>
                  <a:lnTo>
                    <a:pt x="748993" y="1463058"/>
                  </a:lnTo>
                  <a:lnTo>
                    <a:pt x="0" y="714066"/>
                  </a:lnTo>
                  <a:close/>
                </a:path>
              </a:pathLst>
            </a:custGeom>
            <a:solidFill>
              <a:srgbClr val="ED174F"/>
            </a:solidFill>
            <a:ln w="19050" cap="flat" cmpd="sng" algn="ctr">
              <a:no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reya"/>
                <a:ea typeface="+mn-ea"/>
                <a:cs typeface="+mn-cs"/>
              </a:endParaRPr>
            </a:p>
          </p:txBody>
        </p:sp>
        <p:grpSp>
          <p:nvGrpSpPr>
            <p:cNvPr id="12" name="Group 11">
              <a:extLst>
                <a:ext uri="{FF2B5EF4-FFF2-40B4-BE49-F238E27FC236}">
                  <a16:creationId xmlns:a16="http://schemas.microsoft.com/office/drawing/2014/main" id="{CE151B60-9680-39FB-BCEA-5A772AFA4CF6}"/>
                </a:ext>
              </a:extLst>
            </p:cNvPr>
            <p:cNvGrpSpPr/>
            <p:nvPr userDrawn="1"/>
          </p:nvGrpSpPr>
          <p:grpSpPr>
            <a:xfrm>
              <a:off x="6656881" y="4206074"/>
              <a:ext cx="329835" cy="398179"/>
              <a:chOff x="-3577096" y="4843769"/>
              <a:chExt cx="693565" cy="836295"/>
            </a:xfrm>
            <a:solidFill>
              <a:srgbClr val="000000"/>
            </a:solidFill>
          </p:grpSpPr>
          <p:sp>
            <p:nvSpPr>
              <p:cNvPr id="13" name="Freeform: Shape 12">
                <a:extLst>
                  <a:ext uri="{FF2B5EF4-FFF2-40B4-BE49-F238E27FC236}">
                    <a16:creationId xmlns:a16="http://schemas.microsoft.com/office/drawing/2014/main" id="{BC175E2A-ADAB-2A33-CA3B-E5C84EA3B636}"/>
                  </a:ext>
                </a:extLst>
              </p:cNvPr>
              <p:cNvSpPr/>
              <p:nvPr/>
            </p:nvSpPr>
            <p:spPr>
              <a:xfrm>
                <a:off x="-3493276" y="4843769"/>
                <a:ext cx="609745" cy="836295"/>
              </a:xfrm>
              <a:custGeom>
                <a:avLst/>
                <a:gdLst>
                  <a:gd name="connsiteX0" fmla="*/ 578168 w 609745"/>
                  <a:gd name="connsiteY0" fmla="*/ 205740 h 836295"/>
                  <a:gd name="connsiteX1" fmla="*/ 366713 w 609745"/>
                  <a:gd name="connsiteY1" fmla="*/ 0 h 836295"/>
                  <a:gd name="connsiteX2" fmla="*/ 352425 w 609745"/>
                  <a:gd name="connsiteY2" fmla="*/ 35243 h 836295"/>
                  <a:gd name="connsiteX3" fmla="*/ 542925 w 609745"/>
                  <a:gd name="connsiteY3" fmla="*/ 220980 h 836295"/>
                  <a:gd name="connsiteX4" fmla="*/ 546735 w 609745"/>
                  <a:gd name="connsiteY4" fmla="*/ 486728 h 836295"/>
                  <a:gd name="connsiteX5" fmla="*/ 360998 w 609745"/>
                  <a:gd name="connsiteY5" fmla="*/ 677228 h 836295"/>
                  <a:gd name="connsiteX6" fmla="*/ 95250 w 609745"/>
                  <a:gd name="connsiteY6" fmla="*/ 681038 h 836295"/>
                  <a:gd name="connsiteX7" fmla="*/ 80963 w 609745"/>
                  <a:gd name="connsiteY7" fmla="*/ 716280 h 836295"/>
                  <a:gd name="connsiteX8" fmla="*/ 190500 w 609745"/>
                  <a:gd name="connsiteY8" fmla="*/ 741998 h 836295"/>
                  <a:gd name="connsiteX9" fmla="*/ 190500 w 609745"/>
                  <a:gd name="connsiteY9" fmla="*/ 779145 h 836295"/>
                  <a:gd name="connsiteX10" fmla="*/ 0 w 609745"/>
                  <a:gd name="connsiteY10" fmla="*/ 779145 h 836295"/>
                  <a:gd name="connsiteX11" fmla="*/ 0 w 609745"/>
                  <a:gd name="connsiteY11" fmla="*/ 836295 h 836295"/>
                  <a:gd name="connsiteX12" fmla="*/ 457200 w 609745"/>
                  <a:gd name="connsiteY12" fmla="*/ 836295 h 836295"/>
                  <a:gd name="connsiteX13" fmla="*/ 457200 w 609745"/>
                  <a:gd name="connsiteY13" fmla="*/ 779145 h 836295"/>
                  <a:gd name="connsiteX14" fmla="*/ 266700 w 609745"/>
                  <a:gd name="connsiteY14" fmla="*/ 779145 h 836295"/>
                  <a:gd name="connsiteX15" fmla="*/ 266700 w 609745"/>
                  <a:gd name="connsiteY15" fmla="*/ 741045 h 836295"/>
                  <a:gd name="connsiteX16" fmla="*/ 376238 w 609745"/>
                  <a:gd name="connsiteY16" fmla="*/ 712470 h 836295"/>
                  <a:gd name="connsiteX17" fmla="*/ 581978 w 609745"/>
                  <a:gd name="connsiteY17" fmla="*/ 501015 h 836295"/>
                  <a:gd name="connsiteX18" fmla="*/ 578168 w 609745"/>
                  <a:gd name="connsiteY18" fmla="*/ 205740 h 83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745" h="836295">
                    <a:moveTo>
                      <a:pt x="578168" y="205740"/>
                    </a:moveTo>
                    <a:cubicBezTo>
                      <a:pt x="537210" y="111443"/>
                      <a:pt x="462915" y="38100"/>
                      <a:pt x="366713" y="0"/>
                    </a:cubicBezTo>
                    <a:lnTo>
                      <a:pt x="352425" y="35243"/>
                    </a:lnTo>
                    <a:cubicBezTo>
                      <a:pt x="438150" y="69533"/>
                      <a:pt x="505778" y="135255"/>
                      <a:pt x="542925" y="220980"/>
                    </a:cubicBezTo>
                    <a:cubicBezTo>
                      <a:pt x="579120" y="306705"/>
                      <a:pt x="581025" y="401003"/>
                      <a:pt x="546735" y="486728"/>
                    </a:cubicBezTo>
                    <a:cubicBezTo>
                      <a:pt x="512445" y="572453"/>
                      <a:pt x="446722" y="640080"/>
                      <a:pt x="360998" y="677228"/>
                    </a:cubicBezTo>
                    <a:cubicBezTo>
                      <a:pt x="275273" y="713423"/>
                      <a:pt x="180975" y="715328"/>
                      <a:pt x="95250" y="681038"/>
                    </a:cubicBezTo>
                    <a:lnTo>
                      <a:pt x="80963" y="716280"/>
                    </a:lnTo>
                    <a:cubicBezTo>
                      <a:pt x="116205" y="730568"/>
                      <a:pt x="153353" y="739140"/>
                      <a:pt x="190500" y="741998"/>
                    </a:cubicBezTo>
                    <a:lnTo>
                      <a:pt x="190500" y="779145"/>
                    </a:lnTo>
                    <a:lnTo>
                      <a:pt x="0" y="779145"/>
                    </a:lnTo>
                    <a:lnTo>
                      <a:pt x="0" y="836295"/>
                    </a:lnTo>
                    <a:lnTo>
                      <a:pt x="457200" y="836295"/>
                    </a:lnTo>
                    <a:lnTo>
                      <a:pt x="457200" y="779145"/>
                    </a:lnTo>
                    <a:lnTo>
                      <a:pt x="266700" y="779145"/>
                    </a:lnTo>
                    <a:lnTo>
                      <a:pt x="266700" y="741045"/>
                    </a:lnTo>
                    <a:cubicBezTo>
                      <a:pt x="303848" y="737235"/>
                      <a:pt x="340043" y="726758"/>
                      <a:pt x="376238" y="712470"/>
                    </a:cubicBezTo>
                    <a:cubicBezTo>
                      <a:pt x="471488" y="671513"/>
                      <a:pt x="543878" y="597218"/>
                      <a:pt x="581978" y="501015"/>
                    </a:cubicBezTo>
                    <a:cubicBezTo>
                      <a:pt x="620078" y="404813"/>
                      <a:pt x="619125" y="300990"/>
                      <a:pt x="578168" y="205740"/>
                    </a:cubicBezTo>
                    <a:close/>
                  </a:path>
                </a:pathLst>
              </a:custGeom>
              <a:grpFill/>
              <a:ln w="9525"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reya"/>
                </a:endParaRPr>
              </a:p>
            </p:txBody>
          </p:sp>
          <p:sp>
            <p:nvSpPr>
              <p:cNvPr id="14" name="Freeform: Shape 13">
                <a:extLst>
                  <a:ext uri="{FF2B5EF4-FFF2-40B4-BE49-F238E27FC236}">
                    <a16:creationId xmlns:a16="http://schemas.microsoft.com/office/drawing/2014/main" id="{F5C3E02D-414F-CB35-BB5E-FFCF238D610A}"/>
                  </a:ext>
                </a:extLst>
              </p:cNvPr>
              <p:cNvSpPr/>
              <p:nvPr/>
            </p:nvSpPr>
            <p:spPr>
              <a:xfrm>
                <a:off x="-3577096" y="4892346"/>
                <a:ext cx="619125" cy="619125"/>
              </a:xfrm>
              <a:custGeom>
                <a:avLst/>
                <a:gdLst>
                  <a:gd name="connsiteX0" fmla="*/ 619125 w 619125"/>
                  <a:gd name="connsiteY0" fmla="*/ 309563 h 619125"/>
                  <a:gd name="connsiteX1" fmla="*/ 309563 w 619125"/>
                  <a:gd name="connsiteY1" fmla="*/ 619125 h 619125"/>
                  <a:gd name="connsiteX2" fmla="*/ 0 w 619125"/>
                  <a:gd name="connsiteY2" fmla="*/ 309563 h 619125"/>
                  <a:gd name="connsiteX3" fmla="*/ 309563 w 619125"/>
                  <a:gd name="connsiteY3" fmla="*/ 0 h 619125"/>
                  <a:gd name="connsiteX4" fmla="*/ 619125 w 619125"/>
                  <a:gd name="connsiteY4" fmla="*/ 309563 h 619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 h="619125">
                    <a:moveTo>
                      <a:pt x="619125" y="309563"/>
                    </a:moveTo>
                    <a:cubicBezTo>
                      <a:pt x="619125" y="480529"/>
                      <a:pt x="480529" y="619125"/>
                      <a:pt x="309563" y="619125"/>
                    </a:cubicBezTo>
                    <a:cubicBezTo>
                      <a:pt x="138596" y="619125"/>
                      <a:pt x="0" y="480529"/>
                      <a:pt x="0" y="309563"/>
                    </a:cubicBezTo>
                    <a:cubicBezTo>
                      <a:pt x="0" y="138596"/>
                      <a:pt x="138596" y="0"/>
                      <a:pt x="309563" y="0"/>
                    </a:cubicBezTo>
                    <a:cubicBezTo>
                      <a:pt x="480529" y="0"/>
                      <a:pt x="619125" y="138596"/>
                      <a:pt x="619125" y="309563"/>
                    </a:cubicBezTo>
                    <a:close/>
                  </a:path>
                </a:pathLst>
              </a:custGeom>
              <a:grpFill/>
              <a:ln w="9525"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reya"/>
                </a:endParaRPr>
              </a:p>
            </p:txBody>
          </p:sp>
        </p:grpSp>
      </p:grpSp>
      <p:sp>
        <p:nvSpPr>
          <p:cNvPr id="34" name="Text Placeholder 20">
            <a:extLst>
              <a:ext uri="{FF2B5EF4-FFF2-40B4-BE49-F238E27FC236}">
                <a16:creationId xmlns:a16="http://schemas.microsoft.com/office/drawing/2014/main" id="{1A303594-5136-CB9C-D018-889A47E4786F}"/>
              </a:ext>
            </a:extLst>
          </p:cNvPr>
          <p:cNvSpPr>
            <a:spLocks noGrp="1"/>
          </p:cNvSpPr>
          <p:nvPr userDrawn="1">
            <p:ph type="body" sz="quarter" idx="17" hasCustomPrompt="1"/>
          </p:nvPr>
        </p:nvSpPr>
        <p:spPr>
          <a:xfrm>
            <a:off x="342898" y="3657600"/>
            <a:ext cx="4879733" cy="2400300"/>
          </a:xfrm>
          <a:prstGeom prst="rect">
            <a:avLst/>
          </a:prstGeom>
          <a:noFill/>
        </p:spPr>
        <p:txBody>
          <a:bodyPr/>
          <a:lstStyle>
            <a:lvl1pPr>
              <a:lnSpc>
                <a:spcPct val="120000"/>
              </a:lnSpc>
              <a:spcAft>
                <a:spcPts val="0"/>
              </a:spcAft>
              <a:defRPr sz="1400"/>
            </a:lvl1pPr>
          </a:lstStyle>
          <a:p>
            <a:pPr lvl="0"/>
            <a:r>
              <a:rPr lang="en-US" dirty="0"/>
              <a:t>Click to edit text</a:t>
            </a:r>
          </a:p>
        </p:txBody>
      </p:sp>
      <p:sp>
        <p:nvSpPr>
          <p:cNvPr id="35" name="Picture Placeholder 37">
            <a:extLst>
              <a:ext uri="{FF2B5EF4-FFF2-40B4-BE49-F238E27FC236}">
                <a16:creationId xmlns:a16="http://schemas.microsoft.com/office/drawing/2014/main" id="{35DAB048-E946-DC0F-F386-8FDB4C82C64F}"/>
              </a:ext>
            </a:extLst>
          </p:cNvPr>
          <p:cNvSpPr>
            <a:spLocks noGrp="1"/>
          </p:cNvSpPr>
          <p:nvPr userDrawn="1">
            <p:ph type="pic" sz="quarter" idx="22" hasCustomPrompt="1"/>
          </p:nvPr>
        </p:nvSpPr>
        <p:spPr>
          <a:xfrm>
            <a:off x="361460" y="1872391"/>
            <a:ext cx="2515316" cy="1556609"/>
          </a:xfrm>
          <a:prstGeom prst="rect">
            <a:avLst/>
          </a:prstGeom>
          <a:solidFill>
            <a:schemeClr val="bg2"/>
          </a:solidFill>
        </p:spPr>
        <p:txBody>
          <a:bodyPr lIns="91440" tIns="91440" rIns="91440"/>
          <a:lstStyle>
            <a:lvl1pPr marL="0" indent="0">
              <a:buNone/>
              <a:defRPr/>
            </a:lvl1pPr>
          </a:lstStyle>
          <a:p>
            <a:r>
              <a:rPr lang="en-US" dirty="0"/>
              <a:t>Insert Bio Picture Here</a:t>
            </a:r>
          </a:p>
        </p:txBody>
      </p:sp>
      <p:sp>
        <p:nvSpPr>
          <p:cNvPr id="57" name="Text Placeholder 6">
            <a:extLst>
              <a:ext uri="{FF2B5EF4-FFF2-40B4-BE49-F238E27FC236}">
                <a16:creationId xmlns:a16="http://schemas.microsoft.com/office/drawing/2014/main" id="{EB0C9E45-11E1-45ED-CFE0-A1647E1EFFB3}"/>
              </a:ext>
            </a:extLst>
          </p:cNvPr>
          <p:cNvSpPr>
            <a:spLocks noGrp="1"/>
          </p:cNvSpPr>
          <p:nvPr userDrawn="1">
            <p:ph type="body" sz="quarter" idx="25" hasCustomPrompt="1"/>
          </p:nvPr>
        </p:nvSpPr>
        <p:spPr>
          <a:xfrm>
            <a:off x="2876777" y="2784720"/>
            <a:ext cx="3646174" cy="469424"/>
          </a:xfrm>
          <a:prstGeom prst="rect">
            <a:avLst/>
          </a:prstGeom>
        </p:spPr>
        <p:txBody>
          <a:bodyPr wrap="square" lIns="182880" rIns="0" bIns="0">
            <a:normAutofit/>
          </a:bodyPr>
          <a:lstStyle>
            <a:lvl1pPr>
              <a:defRPr kumimoji="0" lang="en-US" sz="2800" b="1" i="0" u="none" strike="noStrike" cap="none" spc="0" normalizeH="0" baseline="0" dirty="0">
                <a:ln>
                  <a:noFill/>
                </a:ln>
                <a:solidFill>
                  <a:srgbClr val="ED174F"/>
                </a:solidFill>
                <a:effectLst/>
                <a:uLnTx/>
                <a:uFillTx/>
                <a:latin typeface="+mj-lt"/>
              </a:defRPr>
            </a:lvl1pPr>
          </a:lstStyle>
          <a:p>
            <a:pPr marR="0" lvl="0" fontAlgn="auto">
              <a:buClr>
                <a:srgbClr val="000000"/>
              </a:buClr>
              <a:buSzTx/>
              <a:tabLst/>
            </a:pPr>
            <a:r>
              <a:rPr lang="en-US" dirty="0"/>
              <a:t>Attorney Name</a:t>
            </a:r>
          </a:p>
        </p:txBody>
      </p:sp>
      <p:sp>
        <p:nvSpPr>
          <p:cNvPr id="58" name="Text Placeholder 6">
            <a:extLst>
              <a:ext uri="{FF2B5EF4-FFF2-40B4-BE49-F238E27FC236}">
                <a16:creationId xmlns:a16="http://schemas.microsoft.com/office/drawing/2014/main" id="{12C7CEB0-1E69-4C2D-6D48-81F64C1E4386}"/>
              </a:ext>
            </a:extLst>
          </p:cNvPr>
          <p:cNvSpPr>
            <a:spLocks noGrp="1"/>
          </p:cNvSpPr>
          <p:nvPr userDrawn="1">
            <p:ph type="body" sz="quarter" idx="26" hasCustomPrompt="1"/>
          </p:nvPr>
        </p:nvSpPr>
        <p:spPr>
          <a:xfrm>
            <a:off x="2876777" y="3180723"/>
            <a:ext cx="3505199" cy="301814"/>
          </a:xfrm>
          <a:prstGeom prst="rect">
            <a:avLst/>
          </a:prstGeom>
        </p:spPr>
        <p:txBody>
          <a:bodyPr wrap="square" lIns="182880" tIns="0" bIns="0">
            <a:normAutofit/>
          </a:bodyPr>
          <a:lstStyle>
            <a:lvl1pPr>
              <a:defRPr kumimoji="0" lang="en-US" sz="1800" b="1" i="0" u="none" strike="noStrike" cap="none" spc="0" normalizeH="0" baseline="0" dirty="0">
                <a:ln>
                  <a:noFill/>
                </a:ln>
                <a:solidFill>
                  <a:srgbClr val="000000"/>
                </a:solidFill>
                <a:effectLst/>
                <a:uLnTx/>
                <a:uFillTx/>
                <a:latin typeface="+mj-lt"/>
              </a:defRPr>
            </a:lvl1pPr>
          </a:lstStyle>
          <a:p>
            <a:pPr marR="0" lvl="0" fontAlgn="auto">
              <a:buClr>
                <a:srgbClr val="000000"/>
              </a:buClr>
              <a:buSzTx/>
              <a:tabLst/>
            </a:pPr>
            <a:r>
              <a:rPr lang="en-US" dirty="0"/>
              <a:t>Title</a:t>
            </a:r>
          </a:p>
        </p:txBody>
      </p:sp>
      <p:grpSp>
        <p:nvGrpSpPr>
          <p:cNvPr id="106" name="Group 105">
            <a:extLst>
              <a:ext uri="{FF2B5EF4-FFF2-40B4-BE49-F238E27FC236}">
                <a16:creationId xmlns:a16="http://schemas.microsoft.com/office/drawing/2014/main" id="{7EA7ED20-6E15-FFA6-8719-7707ECB53623}"/>
              </a:ext>
            </a:extLst>
          </p:cNvPr>
          <p:cNvGrpSpPr/>
          <p:nvPr userDrawn="1"/>
        </p:nvGrpSpPr>
        <p:grpSpPr>
          <a:xfrm>
            <a:off x="5415170" y="4765852"/>
            <a:ext cx="892119" cy="456708"/>
            <a:chOff x="6084747" y="4708552"/>
            <a:chExt cx="892119" cy="456708"/>
          </a:xfrm>
        </p:grpSpPr>
        <p:sp>
          <p:nvSpPr>
            <p:cNvPr id="107" name="Freeform: Shape 106">
              <a:extLst>
                <a:ext uri="{FF2B5EF4-FFF2-40B4-BE49-F238E27FC236}">
                  <a16:creationId xmlns:a16="http://schemas.microsoft.com/office/drawing/2014/main" id="{DCBD3F33-E44E-08D6-5531-7C6FC5FD48DF}"/>
                </a:ext>
              </a:extLst>
            </p:cNvPr>
            <p:cNvSpPr/>
            <p:nvPr userDrawn="1"/>
          </p:nvSpPr>
          <p:spPr>
            <a:xfrm rot="5400000">
              <a:off x="6302453" y="4490846"/>
              <a:ext cx="456708" cy="892119"/>
            </a:xfrm>
            <a:custGeom>
              <a:avLst/>
              <a:gdLst>
                <a:gd name="connsiteX0" fmla="*/ 0 w 748993"/>
                <a:gd name="connsiteY0" fmla="*/ 714066 h 1463058"/>
                <a:gd name="connsiteX1" fmla="*/ 0 w 748993"/>
                <a:gd name="connsiteY1" fmla="*/ 0 h 1463058"/>
                <a:gd name="connsiteX2" fmla="*/ 748993 w 748993"/>
                <a:gd name="connsiteY2" fmla="*/ 748992 h 1463058"/>
                <a:gd name="connsiteX3" fmla="*/ 748993 w 748993"/>
                <a:gd name="connsiteY3" fmla="*/ 1463058 h 1463058"/>
                <a:gd name="connsiteX4" fmla="*/ 0 w 748993"/>
                <a:gd name="connsiteY4" fmla="*/ 714066 h 146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993" h="1463058">
                  <a:moveTo>
                    <a:pt x="0" y="714066"/>
                  </a:moveTo>
                  <a:lnTo>
                    <a:pt x="0" y="0"/>
                  </a:lnTo>
                  <a:lnTo>
                    <a:pt x="748993" y="748992"/>
                  </a:lnTo>
                  <a:lnTo>
                    <a:pt x="748993" y="1463058"/>
                  </a:lnTo>
                  <a:lnTo>
                    <a:pt x="0" y="714066"/>
                  </a:lnTo>
                  <a:close/>
                </a:path>
              </a:pathLst>
            </a:custGeom>
            <a:solidFill>
              <a:srgbClr val="ED174F"/>
            </a:solidFill>
            <a:ln w="19050" cap="flat" cmpd="sng" algn="ctr">
              <a:no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reya"/>
                <a:ea typeface="+mn-ea"/>
                <a:cs typeface="+mn-cs"/>
              </a:endParaRPr>
            </a:p>
          </p:txBody>
        </p:sp>
        <p:grpSp>
          <p:nvGrpSpPr>
            <p:cNvPr id="108" name="Group 107">
              <a:extLst>
                <a:ext uri="{FF2B5EF4-FFF2-40B4-BE49-F238E27FC236}">
                  <a16:creationId xmlns:a16="http://schemas.microsoft.com/office/drawing/2014/main" id="{0F67A072-2B10-A22B-A5F4-A3DA51C7A728}"/>
                </a:ext>
              </a:extLst>
            </p:cNvPr>
            <p:cNvGrpSpPr>
              <a:grpSpLocks noChangeAspect="1"/>
            </p:cNvGrpSpPr>
            <p:nvPr userDrawn="1"/>
          </p:nvGrpSpPr>
          <p:grpSpPr>
            <a:xfrm>
              <a:off x="6537878" y="4754506"/>
              <a:ext cx="389463" cy="383871"/>
              <a:chOff x="1303117" y="3838635"/>
              <a:chExt cx="633195" cy="624105"/>
            </a:xfrm>
            <a:solidFill>
              <a:srgbClr val="000000"/>
            </a:solidFill>
          </p:grpSpPr>
          <p:sp>
            <p:nvSpPr>
              <p:cNvPr id="109" name="Freeform: Shape 108">
                <a:extLst>
                  <a:ext uri="{FF2B5EF4-FFF2-40B4-BE49-F238E27FC236}">
                    <a16:creationId xmlns:a16="http://schemas.microsoft.com/office/drawing/2014/main" id="{0A2C14BA-39E9-205C-41A8-4E560D22854E}"/>
                  </a:ext>
                </a:extLst>
              </p:cNvPr>
              <p:cNvSpPr/>
              <p:nvPr/>
            </p:nvSpPr>
            <p:spPr>
              <a:xfrm>
                <a:off x="1367002" y="3938933"/>
                <a:ext cx="148685" cy="148494"/>
              </a:xfrm>
              <a:custGeom>
                <a:avLst/>
                <a:gdLst>
                  <a:gd name="connsiteX0" fmla="*/ 140684 w 148685"/>
                  <a:gd name="connsiteY0" fmla="*/ 138589 h 148494"/>
                  <a:gd name="connsiteX1" fmla="*/ 148685 w 148685"/>
                  <a:gd name="connsiteY1" fmla="*/ 118777 h 148494"/>
                  <a:gd name="connsiteX2" fmla="*/ 140399 w 148685"/>
                  <a:gd name="connsiteY2" fmla="*/ 98774 h 148494"/>
                  <a:gd name="connsiteX3" fmla="*/ 50102 w 148685"/>
                  <a:gd name="connsiteY3" fmla="*/ 8382 h 148494"/>
                  <a:gd name="connsiteX4" fmla="*/ 30004 w 148685"/>
                  <a:gd name="connsiteY4" fmla="*/ 0 h 148494"/>
                  <a:gd name="connsiteX5" fmla="*/ 10001 w 148685"/>
                  <a:gd name="connsiteY5" fmla="*/ 8382 h 148494"/>
                  <a:gd name="connsiteX6" fmla="*/ 0 w 148685"/>
                  <a:gd name="connsiteY6" fmla="*/ 18478 h 148494"/>
                  <a:gd name="connsiteX7" fmla="*/ 130302 w 148685"/>
                  <a:gd name="connsiteY7" fmla="*/ 148495 h 14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685" h="148494">
                    <a:moveTo>
                      <a:pt x="140684" y="138589"/>
                    </a:moveTo>
                    <a:cubicBezTo>
                      <a:pt x="145813" y="133268"/>
                      <a:pt x="148681" y="126167"/>
                      <a:pt x="148685" y="118777"/>
                    </a:cubicBezTo>
                    <a:cubicBezTo>
                      <a:pt x="148717" y="111268"/>
                      <a:pt x="145731" y="104061"/>
                      <a:pt x="140399" y="98774"/>
                    </a:cubicBezTo>
                    <a:lnTo>
                      <a:pt x="50102" y="8382"/>
                    </a:lnTo>
                    <a:cubicBezTo>
                      <a:pt x="44771" y="3045"/>
                      <a:pt x="37547" y="31"/>
                      <a:pt x="30004" y="0"/>
                    </a:cubicBezTo>
                    <a:cubicBezTo>
                      <a:pt x="22494" y="57"/>
                      <a:pt x="15309" y="3068"/>
                      <a:pt x="10001" y="8382"/>
                    </a:cubicBezTo>
                    <a:lnTo>
                      <a:pt x="0" y="18478"/>
                    </a:lnTo>
                    <a:lnTo>
                      <a:pt x="130302" y="148495"/>
                    </a:lnTo>
                    <a:close/>
                  </a:path>
                </a:pathLst>
              </a:custGeom>
              <a:grpFill/>
              <a:ln w="9525"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reya"/>
                </a:endParaRPr>
              </a:p>
            </p:txBody>
          </p:sp>
          <p:sp>
            <p:nvSpPr>
              <p:cNvPr id="110" name="Freeform: Shape 109">
                <a:extLst>
                  <a:ext uri="{FF2B5EF4-FFF2-40B4-BE49-F238E27FC236}">
                    <a16:creationId xmlns:a16="http://schemas.microsoft.com/office/drawing/2014/main" id="{8B53E5F6-8CC5-33A7-801B-97124FE9FBC6}"/>
                  </a:ext>
                </a:extLst>
              </p:cNvPr>
              <p:cNvSpPr/>
              <p:nvPr/>
            </p:nvSpPr>
            <p:spPr>
              <a:xfrm>
                <a:off x="1303117" y="3977318"/>
                <a:ext cx="485462" cy="485422"/>
              </a:xfrm>
              <a:custGeom>
                <a:avLst/>
                <a:gdLst>
                  <a:gd name="connsiteX0" fmla="*/ 335539 w 485462"/>
                  <a:gd name="connsiteY0" fmla="*/ 331470 h 485422"/>
                  <a:gd name="connsiteX1" fmla="*/ 315603 w 485462"/>
                  <a:gd name="connsiteY1" fmla="*/ 331632 h 485422"/>
                  <a:gd name="connsiteX2" fmla="*/ 315441 w 485462"/>
                  <a:gd name="connsiteY2" fmla="*/ 331470 h 485422"/>
                  <a:gd name="connsiteX3" fmla="*/ 153516 w 485462"/>
                  <a:gd name="connsiteY3" fmla="*/ 169545 h 485422"/>
                  <a:gd name="connsiteX4" fmla="*/ 153516 w 485462"/>
                  <a:gd name="connsiteY4" fmla="*/ 149352 h 485422"/>
                  <a:gd name="connsiteX5" fmla="*/ 173709 w 485462"/>
                  <a:gd name="connsiteY5" fmla="*/ 129731 h 485422"/>
                  <a:gd name="connsiteX6" fmla="*/ 43883 w 485462"/>
                  <a:gd name="connsiteY6" fmla="*/ 0 h 485422"/>
                  <a:gd name="connsiteX7" fmla="*/ 21976 w 485462"/>
                  <a:gd name="connsiteY7" fmla="*/ 21622 h 485422"/>
                  <a:gd name="connsiteX8" fmla="*/ 163 w 485462"/>
                  <a:gd name="connsiteY8" fmla="*/ 68485 h 485422"/>
                  <a:gd name="connsiteX9" fmla="*/ 15403 w 485462"/>
                  <a:gd name="connsiteY9" fmla="*/ 153543 h 485422"/>
                  <a:gd name="connsiteX10" fmla="*/ 54742 w 485462"/>
                  <a:gd name="connsiteY10" fmla="*/ 222028 h 485422"/>
                  <a:gd name="connsiteX11" fmla="*/ 254767 w 485462"/>
                  <a:gd name="connsiteY11" fmla="*/ 428530 h 485422"/>
                  <a:gd name="connsiteX12" fmla="*/ 296105 w 485462"/>
                  <a:gd name="connsiteY12" fmla="*/ 454724 h 485422"/>
                  <a:gd name="connsiteX13" fmla="*/ 400880 w 485462"/>
                  <a:gd name="connsiteY13" fmla="*/ 485204 h 485422"/>
                  <a:gd name="connsiteX14" fmla="*/ 467555 w 485462"/>
                  <a:gd name="connsiteY14" fmla="*/ 459010 h 485422"/>
                  <a:gd name="connsiteX15" fmla="*/ 485462 w 485462"/>
                  <a:gd name="connsiteY15" fmla="*/ 441103 h 485422"/>
                  <a:gd name="connsiteX16" fmla="*/ 355160 w 485462"/>
                  <a:gd name="connsiteY16" fmla="*/ 311277 h 48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5462" h="485422">
                    <a:moveTo>
                      <a:pt x="335539" y="331470"/>
                    </a:moveTo>
                    <a:cubicBezTo>
                      <a:pt x="330078" y="337020"/>
                      <a:pt x="321153" y="337093"/>
                      <a:pt x="315603" y="331632"/>
                    </a:cubicBezTo>
                    <a:cubicBezTo>
                      <a:pt x="315549" y="331579"/>
                      <a:pt x="315494" y="331524"/>
                      <a:pt x="315441" y="331470"/>
                    </a:cubicBezTo>
                    <a:lnTo>
                      <a:pt x="153516" y="169545"/>
                    </a:lnTo>
                    <a:cubicBezTo>
                      <a:pt x="147945" y="163967"/>
                      <a:pt x="147945" y="154930"/>
                      <a:pt x="153516" y="149352"/>
                    </a:cubicBezTo>
                    <a:lnTo>
                      <a:pt x="173709" y="129731"/>
                    </a:lnTo>
                    <a:lnTo>
                      <a:pt x="43883" y="0"/>
                    </a:lnTo>
                    <a:cubicBezTo>
                      <a:pt x="35501" y="8382"/>
                      <a:pt x="27310" y="16573"/>
                      <a:pt x="21976" y="21622"/>
                    </a:cubicBezTo>
                    <a:cubicBezTo>
                      <a:pt x="8912" y="33830"/>
                      <a:pt x="1093" y="50629"/>
                      <a:pt x="163" y="68485"/>
                    </a:cubicBezTo>
                    <a:cubicBezTo>
                      <a:pt x="-1015" y="97609"/>
                      <a:pt x="4187" y="126640"/>
                      <a:pt x="15403" y="153543"/>
                    </a:cubicBezTo>
                    <a:cubicBezTo>
                      <a:pt x="26152" y="177651"/>
                      <a:pt x="39332" y="200597"/>
                      <a:pt x="54742" y="222028"/>
                    </a:cubicBezTo>
                    <a:cubicBezTo>
                      <a:pt x="108332" y="302430"/>
                      <a:pt x="176112" y="372405"/>
                      <a:pt x="254767" y="428530"/>
                    </a:cubicBezTo>
                    <a:cubicBezTo>
                      <a:pt x="267899" y="438243"/>
                      <a:pt x="281714" y="446997"/>
                      <a:pt x="296105" y="454724"/>
                    </a:cubicBezTo>
                    <a:cubicBezTo>
                      <a:pt x="328629" y="471817"/>
                      <a:pt x="364262" y="482183"/>
                      <a:pt x="400880" y="485204"/>
                    </a:cubicBezTo>
                    <a:cubicBezTo>
                      <a:pt x="425926" y="487026"/>
                      <a:pt x="450447" y="477392"/>
                      <a:pt x="467555" y="459010"/>
                    </a:cubicBezTo>
                    <a:lnTo>
                      <a:pt x="485462" y="441103"/>
                    </a:lnTo>
                    <a:lnTo>
                      <a:pt x="355160" y="311277"/>
                    </a:lnTo>
                    <a:close/>
                  </a:path>
                </a:pathLst>
              </a:custGeom>
              <a:grpFill/>
              <a:ln w="9525"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reya"/>
                </a:endParaRPr>
              </a:p>
            </p:txBody>
          </p:sp>
          <p:sp>
            <p:nvSpPr>
              <p:cNvPr id="111" name="Freeform: Shape 110">
                <a:extLst>
                  <a:ext uri="{FF2B5EF4-FFF2-40B4-BE49-F238E27FC236}">
                    <a16:creationId xmlns:a16="http://schemas.microsoft.com/office/drawing/2014/main" id="{FA74AA8C-57A7-24FC-CB5D-68B2C23C0DA2}"/>
                  </a:ext>
                </a:extLst>
              </p:cNvPr>
              <p:cNvSpPr/>
              <p:nvPr/>
            </p:nvSpPr>
            <p:spPr>
              <a:xfrm>
                <a:off x="1678470" y="4249472"/>
                <a:ext cx="148279" cy="149041"/>
              </a:xfrm>
              <a:custGeom>
                <a:avLst/>
                <a:gdLst>
                  <a:gd name="connsiteX0" fmla="*/ 140017 w 148279"/>
                  <a:gd name="connsiteY0" fmla="*/ 98845 h 149041"/>
                  <a:gd name="connsiteX1" fmla="*/ 49721 w 148279"/>
                  <a:gd name="connsiteY1" fmla="*/ 8262 h 149041"/>
                  <a:gd name="connsiteX2" fmla="*/ 9525 w 148279"/>
                  <a:gd name="connsiteY2" fmla="*/ 8262 h 149041"/>
                  <a:gd name="connsiteX3" fmla="*/ 0 w 148279"/>
                  <a:gd name="connsiteY3" fmla="*/ 18549 h 149041"/>
                  <a:gd name="connsiteX4" fmla="*/ 129921 w 148279"/>
                  <a:gd name="connsiteY4" fmla="*/ 149042 h 149041"/>
                  <a:gd name="connsiteX5" fmla="*/ 140017 w 148279"/>
                  <a:gd name="connsiteY5" fmla="*/ 139517 h 149041"/>
                  <a:gd name="connsiteX6" fmla="*/ 140017 w 148279"/>
                  <a:gd name="connsiteY6" fmla="*/ 99321 h 14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79" h="149041">
                    <a:moveTo>
                      <a:pt x="140017" y="98845"/>
                    </a:moveTo>
                    <a:lnTo>
                      <a:pt x="49721" y="8262"/>
                    </a:lnTo>
                    <a:cubicBezTo>
                      <a:pt x="38587" y="-2754"/>
                      <a:pt x="20659" y="-2754"/>
                      <a:pt x="9525" y="8262"/>
                    </a:cubicBezTo>
                    <a:lnTo>
                      <a:pt x="0" y="18549"/>
                    </a:lnTo>
                    <a:lnTo>
                      <a:pt x="129921" y="149042"/>
                    </a:lnTo>
                    <a:lnTo>
                      <a:pt x="140017" y="139517"/>
                    </a:lnTo>
                    <a:cubicBezTo>
                      <a:pt x="151034" y="128383"/>
                      <a:pt x="151034" y="110455"/>
                      <a:pt x="140017" y="99321"/>
                    </a:cubicBezTo>
                    <a:close/>
                  </a:path>
                </a:pathLst>
              </a:custGeom>
              <a:grpFill/>
              <a:ln w="9525"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reya"/>
                </a:endParaRPr>
              </a:p>
            </p:txBody>
          </p:sp>
          <p:sp>
            <p:nvSpPr>
              <p:cNvPr id="112" name="Freeform: Shape 111">
                <a:extLst>
                  <a:ext uri="{FF2B5EF4-FFF2-40B4-BE49-F238E27FC236}">
                    <a16:creationId xmlns:a16="http://schemas.microsoft.com/office/drawing/2014/main" id="{9624EAFB-AA81-6750-2D5D-65028798DA98}"/>
                  </a:ext>
                </a:extLst>
              </p:cNvPr>
              <p:cNvSpPr/>
              <p:nvPr/>
            </p:nvSpPr>
            <p:spPr>
              <a:xfrm>
                <a:off x="1612462" y="4020372"/>
                <a:ext cx="134683" cy="151637"/>
              </a:xfrm>
              <a:custGeom>
                <a:avLst/>
                <a:gdLst>
                  <a:gd name="connsiteX0" fmla="*/ 134684 w 134683"/>
                  <a:gd name="connsiteY0" fmla="*/ 151638 h 151637"/>
                  <a:gd name="connsiteX1" fmla="*/ 96583 w 134683"/>
                  <a:gd name="connsiteY1" fmla="*/ 151638 h 151637"/>
                  <a:gd name="connsiteX2" fmla="*/ 0 w 134683"/>
                  <a:gd name="connsiteY2" fmla="*/ 38862 h 151637"/>
                  <a:gd name="connsiteX3" fmla="*/ 0 w 134683"/>
                  <a:gd name="connsiteY3" fmla="*/ 0 h 151637"/>
                  <a:gd name="connsiteX4" fmla="*/ 134684 w 134683"/>
                  <a:gd name="connsiteY4" fmla="*/ 151638 h 15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83" h="151637">
                    <a:moveTo>
                      <a:pt x="134684" y="151638"/>
                    </a:moveTo>
                    <a:lnTo>
                      <a:pt x="96583" y="151638"/>
                    </a:lnTo>
                    <a:cubicBezTo>
                      <a:pt x="92453" y="96995"/>
                      <a:pt x="53357" y="51345"/>
                      <a:pt x="0" y="38862"/>
                    </a:cubicBezTo>
                    <a:lnTo>
                      <a:pt x="0" y="0"/>
                    </a:lnTo>
                    <a:cubicBezTo>
                      <a:pt x="74546" y="13342"/>
                      <a:pt x="130232" y="76038"/>
                      <a:pt x="134684" y="151638"/>
                    </a:cubicBezTo>
                    <a:close/>
                  </a:path>
                </a:pathLst>
              </a:custGeom>
              <a:grpFill/>
              <a:ln w="9525"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reya"/>
                </a:endParaRPr>
              </a:p>
            </p:txBody>
          </p:sp>
          <p:sp>
            <p:nvSpPr>
              <p:cNvPr id="113" name="Freeform: Shape 112">
                <a:extLst>
                  <a:ext uri="{FF2B5EF4-FFF2-40B4-BE49-F238E27FC236}">
                    <a16:creationId xmlns:a16="http://schemas.microsoft.com/office/drawing/2014/main" id="{72A61C00-9D96-838C-B0AF-8CF26A668B86}"/>
                  </a:ext>
                </a:extLst>
              </p:cNvPr>
              <p:cNvSpPr/>
              <p:nvPr/>
            </p:nvSpPr>
            <p:spPr>
              <a:xfrm>
                <a:off x="1612462" y="3927217"/>
                <a:ext cx="225742" cy="244792"/>
              </a:xfrm>
              <a:custGeom>
                <a:avLst/>
                <a:gdLst>
                  <a:gd name="connsiteX0" fmla="*/ 225742 w 225742"/>
                  <a:gd name="connsiteY0" fmla="*/ 225743 h 244792"/>
                  <a:gd name="connsiteX1" fmla="*/ 224885 w 225742"/>
                  <a:gd name="connsiteY1" fmla="*/ 244793 h 244792"/>
                  <a:gd name="connsiteX2" fmla="*/ 186785 w 225742"/>
                  <a:gd name="connsiteY2" fmla="*/ 244793 h 244792"/>
                  <a:gd name="connsiteX3" fmla="*/ 187738 w 225742"/>
                  <a:gd name="connsiteY3" fmla="*/ 225743 h 244792"/>
                  <a:gd name="connsiteX4" fmla="*/ 0 w 225742"/>
                  <a:gd name="connsiteY4" fmla="*/ 38100 h 244792"/>
                  <a:gd name="connsiteX5" fmla="*/ 0 w 225742"/>
                  <a:gd name="connsiteY5" fmla="*/ 0 h 244792"/>
                  <a:gd name="connsiteX6" fmla="*/ 225742 w 225742"/>
                  <a:gd name="connsiteY6" fmla="*/ 225743 h 2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244792">
                    <a:moveTo>
                      <a:pt x="225742" y="225743"/>
                    </a:moveTo>
                    <a:cubicBezTo>
                      <a:pt x="225742" y="232124"/>
                      <a:pt x="225742" y="238506"/>
                      <a:pt x="224885" y="244793"/>
                    </a:cubicBezTo>
                    <a:lnTo>
                      <a:pt x="186785" y="244793"/>
                    </a:lnTo>
                    <a:cubicBezTo>
                      <a:pt x="187440" y="238464"/>
                      <a:pt x="187758" y="232105"/>
                      <a:pt x="187738" y="225743"/>
                    </a:cubicBezTo>
                    <a:cubicBezTo>
                      <a:pt x="187581" y="122138"/>
                      <a:pt x="103604" y="38205"/>
                      <a:pt x="0" y="38100"/>
                    </a:cubicBezTo>
                    <a:lnTo>
                      <a:pt x="0" y="0"/>
                    </a:lnTo>
                    <a:cubicBezTo>
                      <a:pt x="124631" y="105"/>
                      <a:pt x="225638" y="101112"/>
                      <a:pt x="225742" y="225743"/>
                    </a:cubicBezTo>
                    <a:close/>
                  </a:path>
                </a:pathLst>
              </a:custGeom>
              <a:grpFill/>
              <a:ln w="9525"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reya"/>
                </a:endParaRPr>
              </a:p>
            </p:txBody>
          </p:sp>
          <p:sp>
            <p:nvSpPr>
              <p:cNvPr id="114" name="Freeform: Shape 113">
                <a:extLst>
                  <a:ext uri="{FF2B5EF4-FFF2-40B4-BE49-F238E27FC236}">
                    <a16:creationId xmlns:a16="http://schemas.microsoft.com/office/drawing/2014/main" id="{A9495555-7DD7-B677-F003-121DE8A6D0E7}"/>
                  </a:ext>
                </a:extLst>
              </p:cNvPr>
              <p:cNvSpPr/>
              <p:nvPr/>
            </p:nvSpPr>
            <p:spPr>
              <a:xfrm>
                <a:off x="1612462" y="3838635"/>
                <a:ext cx="323850" cy="333375"/>
              </a:xfrm>
              <a:custGeom>
                <a:avLst/>
                <a:gdLst>
                  <a:gd name="connsiteX0" fmla="*/ 323850 w 323850"/>
                  <a:gd name="connsiteY0" fmla="*/ 314325 h 333375"/>
                  <a:gd name="connsiteX1" fmla="*/ 323183 w 323850"/>
                  <a:gd name="connsiteY1" fmla="*/ 333375 h 333375"/>
                  <a:gd name="connsiteX2" fmla="*/ 285083 w 323850"/>
                  <a:gd name="connsiteY2" fmla="*/ 333375 h 333375"/>
                  <a:gd name="connsiteX3" fmla="*/ 285845 w 323850"/>
                  <a:gd name="connsiteY3" fmla="*/ 314325 h 333375"/>
                  <a:gd name="connsiteX4" fmla="*/ 9620 w 323850"/>
                  <a:gd name="connsiteY4" fmla="*/ 38100 h 333375"/>
                  <a:gd name="connsiteX5" fmla="*/ 9525 w 323850"/>
                  <a:gd name="connsiteY5" fmla="*/ 38100 h 333375"/>
                  <a:gd name="connsiteX6" fmla="*/ 0 w 323850"/>
                  <a:gd name="connsiteY6" fmla="*/ 38100 h 333375"/>
                  <a:gd name="connsiteX7" fmla="*/ 0 w 323850"/>
                  <a:gd name="connsiteY7" fmla="*/ 0 h 333375"/>
                  <a:gd name="connsiteX8" fmla="*/ 9525 w 323850"/>
                  <a:gd name="connsiteY8" fmla="*/ 0 h 333375"/>
                  <a:gd name="connsiteX9" fmla="*/ 323850 w 323850"/>
                  <a:gd name="connsiteY9" fmla="*/ 31432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50" h="333375">
                    <a:moveTo>
                      <a:pt x="323850" y="314325"/>
                    </a:moveTo>
                    <a:cubicBezTo>
                      <a:pt x="323850" y="320707"/>
                      <a:pt x="323850" y="327089"/>
                      <a:pt x="323183" y="333375"/>
                    </a:cubicBezTo>
                    <a:lnTo>
                      <a:pt x="285083" y="333375"/>
                    </a:lnTo>
                    <a:cubicBezTo>
                      <a:pt x="285083" y="327089"/>
                      <a:pt x="285845" y="320707"/>
                      <a:pt x="285845" y="314325"/>
                    </a:cubicBezTo>
                    <a:cubicBezTo>
                      <a:pt x="285845" y="161770"/>
                      <a:pt x="162176" y="38100"/>
                      <a:pt x="9620" y="38100"/>
                    </a:cubicBezTo>
                    <a:cubicBezTo>
                      <a:pt x="9589" y="38100"/>
                      <a:pt x="9556" y="38100"/>
                      <a:pt x="9525" y="38100"/>
                    </a:cubicBezTo>
                    <a:cubicBezTo>
                      <a:pt x="6286" y="38100"/>
                      <a:pt x="3143" y="38100"/>
                      <a:pt x="0" y="38100"/>
                    </a:cubicBezTo>
                    <a:lnTo>
                      <a:pt x="0" y="0"/>
                    </a:lnTo>
                    <a:lnTo>
                      <a:pt x="9525" y="0"/>
                    </a:lnTo>
                    <a:cubicBezTo>
                      <a:pt x="183122" y="0"/>
                      <a:pt x="323850" y="140728"/>
                      <a:pt x="323850" y="314325"/>
                    </a:cubicBezTo>
                    <a:close/>
                  </a:path>
                </a:pathLst>
              </a:custGeom>
              <a:grpFill/>
              <a:ln w="9525"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reya"/>
                </a:endParaRPr>
              </a:p>
            </p:txBody>
          </p:sp>
        </p:grpSp>
      </p:grpSp>
      <p:grpSp>
        <p:nvGrpSpPr>
          <p:cNvPr id="117" name="Group 116">
            <a:extLst>
              <a:ext uri="{FF2B5EF4-FFF2-40B4-BE49-F238E27FC236}">
                <a16:creationId xmlns:a16="http://schemas.microsoft.com/office/drawing/2014/main" id="{0240D4AA-8A67-C92A-5B37-71A719E8D8C3}"/>
              </a:ext>
            </a:extLst>
          </p:cNvPr>
          <p:cNvGrpSpPr/>
          <p:nvPr userDrawn="1"/>
        </p:nvGrpSpPr>
        <p:grpSpPr>
          <a:xfrm>
            <a:off x="5415170" y="4215356"/>
            <a:ext cx="892119" cy="456708"/>
            <a:chOff x="6084748" y="5256283"/>
            <a:chExt cx="892119" cy="456708"/>
          </a:xfrm>
        </p:grpSpPr>
        <p:sp>
          <p:nvSpPr>
            <p:cNvPr id="118" name="Freeform: Shape 117">
              <a:extLst>
                <a:ext uri="{FF2B5EF4-FFF2-40B4-BE49-F238E27FC236}">
                  <a16:creationId xmlns:a16="http://schemas.microsoft.com/office/drawing/2014/main" id="{622B654D-712C-FD6D-69DB-7546F37D1D64}"/>
                </a:ext>
              </a:extLst>
            </p:cNvPr>
            <p:cNvSpPr/>
            <p:nvPr userDrawn="1"/>
          </p:nvSpPr>
          <p:spPr>
            <a:xfrm rot="5400000">
              <a:off x="6302454" y="5038577"/>
              <a:ext cx="456708" cy="892119"/>
            </a:xfrm>
            <a:custGeom>
              <a:avLst/>
              <a:gdLst>
                <a:gd name="connsiteX0" fmla="*/ 0 w 748993"/>
                <a:gd name="connsiteY0" fmla="*/ 714066 h 1463058"/>
                <a:gd name="connsiteX1" fmla="*/ 0 w 748993"/>
                <a:gd name="connsiteY1" fmla="*/ 0 h 1463058"/>
                <a:gd name="connsiteX2" fmla="*/ 748993 w 748993"/>
                <a:gd name="connsiteY2" fmla="*/ 748992 h 1463058"/>
                <a:gd name="connsiteX3" fmla="*/ 748993 w 748993"/>
                <a:gd name="connsiteY3" fmla="*/ 1463058 h 1463058"/>
                <a:gd name="connsiteX4" fmla="*/ 0 w 748993"/>
                <a:gd name="connsiteY4" fmla="*/ 714066 h 146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993" h="1463058">
                  <a:moveTo>
                    <a:pt x="0" y="714066"/>
                  </a:moveTo>
                  <a:lnTo>
                    <a:pt x="0" y="0"/>
                  </a:lnTo>
                  <a:lnTo>
                    <a:pt x="748993" y="748992"/>
                  </a:lnTo>
                  <a:lnTo>
                    <a:pt x="748993" y="1463058"/>
                  </a:lnTo>
                  <a:lnTo>
                    <a:pt x="0" y="714066"/>
                  </a:lnTo>
                  <a:close/>
                </a:path>
              </a:pathLst>
            </a:custGeom>
            <a:solidFill>
              <a:srgbClr val="ED174F"/>
            </a:solidFill>
            <a:ln w="19050" cap="flat" cmpd="sng" algn="ctr">
              <a:noFill/>
              <a:prstDash val="solid"/>
              <a:miter lim="800000"/>
            </a:ln>
            <a:effectLst/>
          </p:spPr>
          <p:txBody>
            <a:bodyPr wrap="square"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reya"/>
                <a:ea typeface="+mn-ea"/>
                <a:cs typeface="+mn-cs"/>
              </a:endParaRPr>
            </a:p>
          </p:txBody>
        </p:sp>
        <p:grpSp>
          <p:nvGrpSpPr>
            <p:cNvPr id="119" name="Group 118">
              <a:extLst>
                <a:ext uri="{FF2B5EF4-FFF2-40B4-BE49-F238E27FC236}">
                  <a16:creationId xmlns:a16="http://schemas.microsoft.com/office/drawing/2014/main" id="{79F4D261-1207-63FA-3DAB-A6B0773CE5ED}"/>
                </a:ext>
              </a:extLst>
            </p:cNvPr>
            <p:cNvGrpSpPr/>
            <p:nvPr userDrawn="1"/>
          </p:nvGrpSpPr>
          <p:grpSpPr>
            <a:xfrm>
              <a:off x="6537878" y="5299629"/>
              <a:ext cx="362932" cy="399225"/>
              <a:chOff x="2647244" y="5628433"/>
              <a:chExt cx="362932" cy="399225"/>
            </a:xfrm>
          </p:grpSpPr>
          <p:sp>
            <p:nvSpPr>
              <p:cNvPr id="120" name="Freeform: Shape 119">
                <a:extLst>
                  <a:ext uri="{FF2B5EF4-FFF2-40B4-BE49-F238E27FC236}">
                    <a16:creationId xmlns:a16="http://schemas.microsoft.com/office/drawing/2014/main" id="{08D83BF0-841B-51C5-2AD6-CCDAED85AA0D}"/>
                  </a:ext>
                </a:extLst>
              </p:cNvPr>
              <p:cNvSpPr/>
              <p:nvPr userDrawn="1"/>
            </p:nvSpPr>
            <p:spPr>
              <a:xfrm>
                <a:off x="2664619" y="5686425"/>
                <a:ext cx="340519" cy="330994"/>
              </a:xfrm>
              <a:custGeom>
                <a:avLst/>
                <a:gdLst>
                  <a:gd name="connsiteX0" fmla="*/ 159544 w 340519"/>
                  <a:gd name="connsiteY0" fmla="*/ 2381 h 330994"/>
                  <a:gd name="connsiteX1" fmla="*/ 66675 w 340519"/>
                  <a:gd name="connsiteY1" fmla="*/ 7144 h 330994"/>
                  <a:gd name="connsiteX2" fmla="*/ 0 w 340519"/>
                  <a:gd name="connsiteY2" fmla="*/ 116681 h 330994"/>
                  <a:gd name="connsiteX3" fmla="*/ 0 w 340519"/>
                  <a:gd name="connsiteY3" fmla="*/ 321469 h 330994"/>
                  <a:gd name="connsiteX4" fmla="*/ 328612 w 340519"/>
                  <a:gd name="connsiteY4" fmla="*/ 330994 h 330994"/>
                  <a:gd name="connsiteX5" fmla="*/ 340519 w 340519"/>
                  <a:gd name="connsiteY5" fmla="*/ 128588 h 330994"/>
                  <a:gd name="connsiteX6" fmla="*/ 266700 w 340519"/>
                  <a:gd name="connsiteY6" fmla="*/ 0 h 330994"/>
                  <a:gd name="connsiteX7" fmla="*/ 159544 w 340519"/>
                  <a:gd name="connsiteY7" fmla="*/ 2381 h 3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519" h="330994">
                    <a:moveTo>
                      <a:pt x="159544" y="2381"/>
                    </a:moveTo>
                    <a:lnTo>
                      <a:pt x="66675" y="7144"/>
                    </a:lnTo>
                    <a:lnTo>
                      <a:pt x="0" y="116681"/>
                    </a:lnTo>
                    <a:lnTo>
                      <a:pt x="0" y="321469"/>
                    </a:lnTo>
                    <a:lnTo>
                      <a:pt x="328612" y="330994"/>
                    </a:lnTo>
                    <a:lnTo>
                      <a:pt x="340519" y="128588"/>
                    </a:lnTo>
                    <a:lnTo>
                      <a:pt x="266700" y="0"/>
                    </a:lnTo>
                    <a:lnTo>
                      <a:pt x="159544" y="2381"/>
                    </a:lnTo>
                    <a:close/>
                  </a:path>
                </a:pathLst>
              </a:custGeom>
              <a:solidFill>
                <a:srgbClr val="FFFFFF"/>
              </a:solidFill>
              <a:ln w="1905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reya"/>
                  <a:ea typeface="+mn-ea"/>
                  <a:cs typeface="+mn-cs"/>
                </a:endParaRPr>
              </a:p>
            </p:txBody>
          </p:sp>
          <p:sp>
            <p:nvSpPr>
              <p:cNvPr id="121" name="Freeform: Shape 120">
                <a:extLst>
                  <a:ext uri="{FF2B5EF4-FFF2-40B4-BE49-F238E27FC236}">
                    <a16:creationId xmlns:a16="http://schemas.microsoft.com/office/drawing/2014/main" id="{986B0536-273E-FD4D-D1D3-03F690DB9E94}"/>
                  </a:ext>
                </a:extLst>
              </p:cNvPr>
              <p:cNvSpPr/>
              <p:nvPr/>
            </p:nvSpPr>
            <p:spPr>
              <a:xfrm>
                <a:off x="2764743" y="5728239"/>
                <a:ext cx="117953" cy="18147"/>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solidFill>
                <a:srgbClr val="000000"/>
              </a:solidFill>
              <a:ln w="9525"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reya"/>
                </a:endParaRPr>
              </a:p>
            </p:txBody>
          </p:sp>
          <p:sp>
            <p:nvSpPr>
              <p:cNvPr id="122" name="Freeform: Shape 121">
                <a:extLst>
                  <a:ext uri="{FF2B5EF4-FFF2-40B4-BE49-F238E27FC236}">
                    <a16:creationId xmlns:a16="http://schemas.microsoft.com/office/drawing/2014/main" id="{171C52F5-CB6D-2485-8AD1-49DAC82C4DB1}"/>
                  </a:ext>
                </a:extLst>
              </p:cNvPr>
              <p:cNvSpPr/>
              <p:nvPr/>
            </p:nvSpPr>
            <p:spPr>
              <a:xfrm>
                <a:off x="2764743" y="5764532"/>
                <a:ext cx="117953" cy="18147"/>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solidFill>
                <a:srgbClr val="000000"/>
              </a:solidFill>
              <a:ln w="9525"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reya"/>
                </a:endParaRPr>
              </a:p>
            </p:txBody>
          </p:sp>
          <p:sp>
            <p:nvSpPr>
              <p:cNvPr id="123" name="Freeform: Shape 122">
                <a:extLst>
                  <a:ext uri="{FF2B5EF4-FFF2-40B4-BE49-F238E27FC236}">
                    <a16:creationId xmlns:a16="http://schemas.microsoft.com/office/drawing/2014/main" id="{6EEC414C-5332-65DA-7BD2-948DEB4E5FFD}"/>
                  </a:ext>
                </a:extLst>
              </p:cNvPr>
              <p:cNvSpPr/>
              <p:nvPr/>
            </p:nvSpPr>
            <p:spPr>
              <a:xfrm>
                <a:off x="2764743" y="5800826"/>
                <a:ext cx="117953" cy="18147"/>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solidFill>
                <a:srgbClr val="000000"/>
              </a:solidFill>
              <a:ln w="9525"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reya"/>
                </a:endParaRPr>
              </a:p>
            </p:txBody>
          </p:sp>
          <p:sp>
            <p:nvSpPr>
              <p:cNvPr id="124" name="Freeform: Shape 123">
                <a:extLst>
                  <a:ext uri="{FF2B5EF4-FFF2-40B4-BE49-F238E27FC236}">
                    <a16:creationId xmlns:a16="http://schemas.microsoft.com/office/drawing/2014/main" id="{41AE96A3-FCDC-2FD8-5198-C8A8311A5AF9}"/>
                  </a:ext>
                </a:extLst>
              </p:cNvPr>
              <p:cNvSpPr/>
              <p:nvPr/>
            </p:nvSpPr>
            <p:spPr>
              <a:xfrm>
                <a:off x="2647244" y="5628433"/>
                <a:ext cx="362932" cy="399225"/>
              </a:xfrm>
              <a:custGeom>
                <a:avLst/>
                <a:gdLst>
                  <a:gd name="connsiteX0" fmla="*/ 704850 w 762000"/>
                  <a:gd name="connsiteY0" fmla="*/ 758190 h 838200"/>
                  <a:gd name="connsiteX1" fmla="*/ 514350 w 762000"/>
                  <a:gd name="connsiteY1" fmla="*/ 577215 h 838200"/>
                  <a:gd name="connsiteX2" fmla="*/ 704850 w 762000"/>
                  <a:gd name="connsiteY2" fmla="*/ 396240 h 838200"/>
                  <a:gd name="connsiteX3" fmla="*/ 704850 w 762000"/>
                  <a:gd name="connsiteY3" fmla="*/ 758190 h 838200"/>
                  <a:gd name="connsiteX4" fmla="*/ 87630 w 762000"/>
                  <a:gd name="connsiteY4" fmla="*/ 781050 h 838200"/>
                  <a:gd name="connsiteX5" fmla="*/ 276225 w 762000"/>
                  <a:gd name="connsiteY5" fmla="*/ 602933 h 838200"/>
                  <a:gd name="connsiteX6" fmla="*/ 289560 w 762000"/>
                  <a:gd name="connsiteY6" fmla="*/ 590550 h 838200"/>
                  <a:gd name="connsiteX7" fmla="*/ 473393 w 762000"/>
                  <a:gd name="connsiteY7" fmla="*/ 590550 h 838200"/>
                  <a:gd name="connsiteX8" fmla="*/ 486728 w 762000"/>
                  <a:gd name="connsiteY8" fmla="*/ 602933 h 838200"/>
                  <a:gd name="connsiteX9" fmla="*/ 674370 w 762000"/>
                  <a:gd name="connsiteY9" fmla="*/ 781050 h 838200"/>
                  <a:gd name="connsiteX10" fmla="*/ 87630 w 762000"/>
                  <a:gd name="connsiteY10" fmla="*/ 781050 h 838200"/>
                  <a:gd name="connsiteX11" fmla="*/ 57150 w 762000"/>
                  <a:gd name="connsiteY11" fmla="*/ 395288 h 838200"/>
                  <a:gd name="connsiteX12" fmla="*/ 247650 w 762000"/>
                  <a:gd name="connsiteY12" fmla="*/ 576263 h 838200"/>
                  <a:gd name="connsiteX13" fmla="*/ 57150 w 762000"/>
                  <a:gd name="connsiteY13" fmla="*/ 757238 h 838200"/>
                  <a:gd name="connsiteX14" fmla="*/ 57150 w 762000"/>
                  <a:gd name="connsiteY14" fmla="*/ 395288 h 838200"/>
                  <a:gd name="connsiteX15" fmla="*/ 190500 w 762000"/>
                  <a:gd name="connsiteY15" fmla="*/ 152400 h 838200"/>
                  <a:gd name="connsiteX16" fmla="*/ 571500 w 762000"/>
                  <a:gd name="connsiteY16" fmla="*/ 152400 h 838200"/>
                  <a:gd name="connsiteX17" fmla="*/ 571500 w 762000"/>
                  <a:gd name="connsiteY17" fmla="*/ 469583 h 838200"/>
                  <a:gd name="connsiteX18" fmla="*/ 485775 w 762000"/>
                  <a:gd name="connsiteY18" fmla="*/ 551498 h 838200"/>
                  <a:gd name="connsiteX19" fmla="*/ 276225 w 762000"/>
                  <a:gd name="connsiteY19" fmla="*/ 551498 h 838200"/>
                  <a:gd name="connsiteX20" fmla="*/ 190500 w 762000"/>
                  <a:gd name="connsiteY20" fmla="*/ 469583 h 838200"/>
                  <a:gd name="connsiteX21" fmla="*/ 190500 w 762000"/>
                  <a:gd name="connsiteY21" fmla="*/ 152400 h 838200"/>
                  <a:gd name="connsiteX22" fmla="*/ 628650 w 762000"/>
                  <a:gd name="connsiteY22" fmla="*/ 178118 h 838200"/>
                  <a:gd name="connsiteX23" fmla="*/ 628650 w 762000"/>
                  <a:gd name="connsiteY23" fmla="*/ 95250 h 838200"/>
                  <a:gd name="connsiteX24" fmla="*/ 495300 w 762000"/>
                  <a:gd name="connsiteY24" fmla="*/ 95250 h 838200"/>
                  <a:gd name="connsiteX25" fmla="*/ 381000 w 762000"/>
                  <a:gd name="connsiteY25" fmla="*/ 0 h 838200"/>
                  <a:gd name="connsiteX26" fmla="*/ 266700 w 762000"/>
                  <a:gd name="connsiteY26" fmla="*/ 95250 h 838200"/>
                  <a:gd name="connsiteX27" fmla="*/ 133350 w 762000"/>
                  <a:gd name="connsiteY27" fmla="*/ 95250 h 838200"/>
                  <a:gd name="connsiteX28" fmla="*/ 133350 w 762000"/>
                  <a:gd name="connsiteY28" fmla="*/ 179070 h 838200"/>
                  <a:gd name="connsiteX29" fmla="*/ 0 w 762000"/>
                  <a:gd name="connsiteY29" fmla="*/ 305753 h 838200"/>
                  <a:gd name="connsiteX30" fmla="*/ 0 w 762000"/>
                  <a:gd name="connsiteY30" fmla="*/ 838200 h 838200"/>
                  <a:gd name="connsiteX31" fmla="*/ 762000 w 762000"/>
                  <a:gd name="connsiteY31" fmla="*/ 838200 h 838200"/>
                  <a:gd name="connsiteX32" fmla="*/ 762000 w 762000"/>
                  <a:gd name="connsiteY32" fmla="*/ 305753 h 838200"/>
                  <a:gd name="connsiteX33" fmla="*/ 628650 w 762000"/>
                  <a:gd name="connsiteY33" fmla="*/ 178118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2000" h="838200">
                    <a:moveTo>
                      <a:pt x="704850" y="758190"/>
                    </a:moveTo>
                    <a:lnTo>
                      <a:pt x="514350" y="577215"/>
                    </a:lnTo>
                    <a:lnTo>
                      <a:pt x="704850" y="396240"/>
                    </a:lnTo>
                    <a:lnTo>
                      <a:pt x="704850" y="758190"/>
                    </a:lnTo>
                    <a:close/>
                    <a:moveTo>
                      <a:pt x="87630" y="781050"/>
                    </a:moveTo>
                    <a:lnTo>
                      <a:pt x="276225" y="602933"/>
                    </a:lnTo>
                    <a:lnTo>
                      <a:pt x="289560" y="590550"/>
                    </a:lnTo>
                    <a:cubicBezTo>
                      <a:pt x="340995" y="541973"/>
                      <a:pt x="421958" y="541973"/>
                      <a:pt x="473393" y="590550"/>
                    </a:cubicBezTo>
                    <a:lnTo>
                      <a:pt x="486728" y="602933"/>
                    </a:lnTo>
                    <a:lnTo>
                      <a:pt x="674370" y="781050"/>
                    </a:lnTo>
                    <a:lnTo>
                      <a:pt x="87630" y="781050"/>
                    </a:lnTo>
                    <a:close/>
                    <a:moveTo>
                      <a:pt x="57150" y="395288"/>
                    </a:moveTo>
                    <a:lnTo>
                      <a:pt x="247650" y="576263"/>
                    </a:lnTo>
                    <a:lnTo>
                      <a:pt x="57150" y="757238"/>
                    </a:lnTo>
                    <a:lnTo>
                      <a:pt x="57150" y="395288"/>
                    </a:lnTo>
                    <a:close/>
                    <a:moveTo>
                      <a:pt x="190500" y="152400"/>
                    </a:moveTo>
                    <a:lnTo>
                      <a:pt x="571500" y="152400"/>
                    </a:lnTo>
                    <a:lnTo>
                      <a:pt x="571500" y="469583"/>
                    </a:lnTo>
                    <a:lnTo>
                      <a:pt x="485775" y="551498"/>
                    </a:lnTo>
                    <a:cubicBezTo>
                      <a:pt x="423863" y="503873"/>
                      <a:pt x="338138" y="503873"/>
                      <a:pt x="276225" y="551498"/>
                    </a:cubicBezTo>
                    <a:lnTo>
                      <a:pt x="190500" y="469583"/>
                    </a:lnTo>
                    <a:lnTo>
                      <a:pt x="190500" y="152400"/>
                    </a:lnTo>
                    <a:close/>
                    <a:moveTo>
                      <a:pt x="628650" y="178118"/>
                    </a:moveTo>
                    <a:lnTo>
                      <a:pt x="628650" y="95250"/>
                    </a:lnTo>
                    <a:lnTo>
                      <a:pt x="495300" y="95250"/>
                    </a:lnTo>
                    <a:lnTo>
                      <a:pt x="381000" y="0"/>
                    </a:lnTo>
                    <a:lnTo>
                      <a:pt x="266700" y="95250"/>
                    </a:lnTo>
                    <a:lnTo>
                      <a:pt x="133350" y="95250"/>
                    </a:lnTo>
                    <a:lnTo>
                      <a:pt x="133350" y="179070"/>
                    </a:lnTo>
                    <a:lnTo>
                      <a:pt x="0" y="305753"/>
                    </a:lnTo>
                    <a:lnTo>
                      <a:pt x="0" y="838200"/>
                    </a:lnTo>
                    <a:lnTo>
                      <a:pt x="762000" y="838200"/>
                    </a:lnTo>
                    <a:lnTo>
                      <a:pt x="762000" y="305753"/>
                    </a:lnTo>
                    <a:lnTo>
                      <a:pt x="628650" y="178118"/>
                    </a:lnTo>
                    <a:close/>
                  </a:path>
                </a:pathLst>
              </a:custGeom>
              <a:solidFill>
                <a:srgbClr val="000000"/>
              </a:solidFill>
              <a:ln w="9525"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Freya"/>
                </a:endParaRPr>
              </a:p>
            </p:txBody>
          </p:sp>
        </p:grpSp>
      </p:grpSp>
      <p:sp>
        <p:nvSpPr>
          <p:cNvPr id="126" name="Text Placeholder 40">
            <a:extLst>
              <a:ext uri="{FF2B5EF4-FFF2-40B4-BE49-F238E27FC236}">
                <a16:creationId xmlns:a16="http://schemas.microsoft.com/office/drawing/2014/main" id="{7BD25DDF-842B-E01D-ED09-F222B17754C4}"/>
              </a:ext>
            </a:extLst>
          </p:cNvPr>
          <p:cNvSpPr>
            <a:spLocks noGrp="1"/>
          </p:cNvSpPr>
          <p:nvPr>
            <p:ph type="body" sz="quarter" idx="18" hasCustomPrompt="1"/>
          </p:nvPr>
        </p:nvSpPr>
        <p:spPr>
          <a:xfrm>
            <a:off x="6324665" y="3712464"/>
            <a:ext cx="2476435" cy="184474"/>
          </a:xfrm>
          <a:prstGeom prst="rect">
            <a:avLst/>
          </a:prstGeom>
        </p:spPr>
        <p:txBody>
          <a:bodyPr wrap="square" lIns="91440" tIns="0" bIns="0">
            <a:spAutoFit/>
          </a:bodyPr>
          <a:lstStyle>
            <a:lvl1pPr>
              <a:defRPr kumimoji="0" lang="en-US" sz="1100" b="0" i="0" u="none" strike="noStrike" cap="none" spc="0" normalizeH="0" baseline="0" dirty="0">
                <a:ln>
                  <a:noFill/>
                </a:ln>
                <a:solidFill>
                  <a:srgbClr val="000000"/>
                </a:solidFill>
                <a:effectLst/>
                <a:uLnTx/>
                <a:uFillTx/>
              </a:defRPr>
            </a:lvl1pPr>
          </a:lstStyle>
          <a:p>
            <a:pPr marR="0" lvl="0" fontAlgn="auto">
              <a:buClr>
                <a:srgbClr val="000000"/>
              </a:buClr>
              <a:buSzTx/>
              <a:tabLst/>
            </a:pPr>
            <a:r>
              <a:rPr lang="en-US" dirty="0" err="1"/>
              <a:t>Office_Location</a:t>
            </a:r>
            <a:endParaRPr lang="en-US" dirty="0"/>
          </a:p>
        </p:txBody>
      </p:sp>
      <p:sp>
        <p:nvSpPr>
          <p:cNvPr id="127" name="Text Placeholder 40">
            <a:extLst>
              <a:ext uri="{FF2B5EF4-FFF2-40B4-BE49-F238E27FC236}">
                <a16:creationId xmlns:a16="http://schemas.microsoft.com/office/drawing/2014/main" id="{F2BC0E39-AA0F-41C9-69D5-2DB53E9BEE1E}"/>
              </a:ext>
            </a:extLst>
          </p:cNvPr>
          <p:cNvSpPr>
            <a:spLocks noGrp="1"/>
          </p:cNvSpPr>
          <p:nvPr>
            <p:ph type="body" sz="quarter" idx="19" hasCustomPrompt="1"/>
          </p:nvPr>
        </p:nvSpPr>
        <p:spPr>
          <a:xfrm>
            <a:off x="6324665" y="4261104"/>
            <a:ext cx="2476435" cy="184474"/>
          </a:xfrm>
          <a:prstGeom prst="rect">
            <a:avLst/>
          </a:prstGeom>
        </p:spPr>
        <p:txBody>
          <a:bodyPr vert="horz" wrap="square" lIns="91440" tIns="0" rIns="0" bIns="0" rtlCol="0">
            <a:spAutoFit/>
          </a:bodyPr>
          <a:lstStyle>
            <a:lvl1pPr>
              <a:defRPr kumimoji="0" lang="en-US" sz="1100" b="0" i="0" u="none" strike="noStrike" cap="none" spc="0" normalizeH="0" baseline="0" dirty="0">
                <a:ln>
                  <a:noFill/>
                </a:ln>
                <a:solidFill>
                  <a:srgbClr val="000000"/>
                </a:solidFill>
                <a:effectLst/>
                <a:uLnTx/>
                <a:uFillTx/>
              </a:defRPr>
            </a:lvl1pPr>
          </a:lstStyle>
          <a:p>
            <a:pPr marR="0" lvl="0" fontAlgn="auto">
              <a:buClr>
                <a:srgbClr val="000000"/>
              </a:buClr>
              <a:buSzTx/>
              <a:tabLst/>
            </a:pPr>
            <a:r>
              <a:rPr lang="en-US" dirty="0" err="1"/>
              <a:t>Email_Address</a:t>
            </a:r>
            <a:endParaRPr lang="en-US" dirty="0"/>
          </a:p>
        </p:txBody>
      </p:sp>
      <p:sp>
        <p:nvSpPr>
          <p:cNvPr id="128" name="Text Placeholder 40">
            <a:extLst>
              <a:ext uri="{FF2B5EF4-FFF2-40B4-BE49-F238E27FC236}">
                <a16:creationId xmlns:a16="http://schemas.microsoft.com/office/drawing/2014/main" id="{CA1BA225-AC1F-2C82-AF5A-E7D2AD6887BD}"/>
              </a:ext>
            </a:extLst>
          </p:cNvPr>
          <p:cNvSpPr>
            <a:spLocks noGrp="1"/>
          </p:cNvSpPr>
          <p:nvPr>
            <p:ph type="body" sz="quarter" idx="20" hasCustomPrompt="1"/>
          </p:nvPr>
        </p:nvSpPr>
        <p:spPr>
          <a:xfrm>
            <a:off x="6324665" y="4809744"/>
            <a:ext cx="2476435" cy="184474"/>
          </a:xfrm>
          <a:prstGeom prst="rect">
            <a:avLst/>
          </a:prstGeom>
        </p:spPr>
        <p:txBody>
          <a:bodyPr vert="horz" wrap="square" lIns="91440" tIns="0" rIns="0" bIns="0" rtlCol="0">
            <a:spAutoFit/>
          </a:bodyPr>
          <a:lstStyle>
            <a:lvl1pPr>
              <a:defRPr kumimoji="0" lang="en-US" sz="1100" b="0" i="0" u="none" strike="noStrike" cap="none" spc="0" normalizeH="0" baseline="0" dirty="0">
                <a:ln>
                  <a:noFill/>
                </a:ln>
                <a:solidFill>
                  <a:srgbClr val="000000"/>
                </a:solidFill>
                <a:effectLst/>
                <a:uLnTx/>
                <a:uFillTx/>
              </a:defRPr>
            </a:lvl1pPr>
          </a:lstStyle>
          <a:p>
            <a:pPr marR="0" lvl="0" fontAlgn="auto">
              <a:buClr>
                <a:srgbClr val="000000"/>
              </a:buClr>
              <a:buSzTx/>
              <a:tabLst/>
            </a:pPr>
            <a:r>
              <a:rPr lang="en-US" dirty="0" err="1"/>
              <a:t>Phone_Number</a:t>
            </a:r>
            <a:endParaRPr lang="en-US" dirty="0"/>
          </a:p>
        </p:txBody>
      </p:sp>
    </p:spTree>
    <p:extLst>
      <p:ext uri="{BB962C8B-B14F-4D97-AF65-F5344CB8AC3E}">
        <p14:creationId xmlns:p14="http://schemas.microsoft.com/office/powerpoint/2010/main" val="6639716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ttorney Bi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p:txBody>
          <a:bodyPr/>
          <a:lstStyle/>
          <a:p>
            <a:r>
              <a:rPr lang="en-US" dirty="0"/>
              <a:t>Click to edit title</a:t>
            </a:r>
          </a:p>
        </p:txBody>
      </p:sp>
      <p:sp>
        <p:nvSpPr>
          <p:cNvPr id="6" name="Text Placeholder 7">
            <a:extLst>
              <a:ext uri="{FF2B5EF4-FFF2-40B4-BE49-F238E27FC236}">
                <a16:creationId xmlns:a16="http://schemas.microsoft.com/office/drawing/2014/main" id="{503C25BA-DBD7-F440-91DE-4A41B1F40340}"/>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
        <p:nvSpPr>
          <p:cNvPr id="34" name="Text Placeholder 20">
            <a:extLst>
              <a:ext uri="{FF2B5EF4-FFF2-40B4-BE49-F238E27FC236}">
                <a16:creationId xmlns:a16="http://schemas.microsoft.com/office/drawing/2014/main" id="{1A303594-5136-CB9C-D018-889A47E4786F}"/>
              </a:ext>
            </a:extLst>
          </p:cNvPr>
          <p:cNvSpPr>
            <a:spLocks noGrp="1"/>
          </p:cNvSpPr>
          <p:nvPr userDrawn="1">
            <p:ph type="body" sz="quarter" idx="17" hasCustomPrompt="1"/>
          </p:nvPr>
        </p:nvSpPr>
        <p:spPr>
          <a:xfrm>
            <a:off x="342898" y="3514025"/>
            <a:ext cx="8458202" cy="2543875"/>
          </a:xfrm>
          <a:prstGeom prst="rect">
            <a:avLst/>
          </a:prstGeom>
          <a:noFill/>
        </p:spPr>
        <p:txBody>
          <a:bodyPr numCol="3" spcCol="228600"/>
          <a:lstStyle>
            <a:lvl1pPr>
              <a:lnSpc>
                <a:spcPct val="110000"/>
              </a:lnSpc>
              <a:spcAft>
                <a:spcPts val="800"/>
              </a:spcAft>
              <a:defRPr sz="1100"/>
            </a:lvl1pPr>
          </a:lstStyle>
          <a:p>
            <a:pPr lvl="0"/>
            <a:r>
              <a:rPr lang="en-US" dirty="0"/>
              <a:t>Click to edit text</a:t>
            </a:r>
          </a:p>
        </p:txBody>
      </p:sp>
      <p:sp>
        <p:nvSpPr>
          <p:cNvPr id="35" name="Picture Placeholder 37">
            <a:extLst>
              <a:ext uri="{FF2B5EF4-FFF2-40B4-BE49-F238E27FC236}">
                <a16:creationId xmlns:a16="http://schemas.microsoft.com/office/drawing/2014/main" id="{35DAB048-E946-DC0F-F386-8FDB4C82C64F}"/>
              </a:ext>
            </a:extLst>
          </p:cNvPr>
          <p:cNvSpPr>
            <a:spLocks noGrp="1"/>
          </p:cNvSpPr>
          <p:nvPr userDrawn="1">
            <p:ph type="pic" sz="quarter" idx="22" hasCustomPrompt="1"/>
          </p:nvPr>
        </p:nvSpPr>
        <p:spPr>
          <a:xfrm>
            <a:off x="452541" y="1374045"/>
            <a:ext cx="2515316" cy="1556609"/>
          </a:xfrm>
          <a:prstGeom prst="rect">
            <a:avLst/>
          </a:prstGeom>
          <a:solidFill>
            <a:schemeClr val="bg2"/>
          </a:solidFill>
        </p:spPr>
        <p:txBody>
          <a:bodyPr lIns="91440" tIns="91440" rIns="91440"/>
          <a:lstStyle>
            <a:lvl1pPr marL="0" indent="0">
              <a:buNone/>
              <a:defRPr/>
            </a:lvl1pPr>
          </a:lstStyle>
          <a:p>
            <a:r>
              <a:rPr lang="en-US" dirty="0"/>
              <a:t>Insert Bio Picture Here</a:t>
            </a:r>
          </a:p>
        </p:txBody>
      </p:sp>
      <p:sp>
        <p:nvSpPr>
          <p:cNvPr id="57" name="Text Placeholder 6">
            <a:extLst>
              <a:ext uri="{FF2B5EF4-FFF2-40B4-BE49-F238E27FC236}">
                <a16:creationId xmlns:a16="http://schemas.microsoft.com/office/drawing/2014/main" id="{EB0C9E45-11E1-45ED-CFE0-A1647E1EFFB3}"/>
              </a:ext>
            </a:extLst>
          </p:cNvPr>
          <p:cNvSpPr>
            <a:spLocks noGrp="1"/>
          </p:cNvSpPr>
          <p:nvPr userDrawn="1">
            <p:ph type="body" sz="quarter" idx="25" hasCustomPrompt="1"/>
          </p:nvPr>
        </p:nvSpPr>
        <p:spPr>
          <a:xfrm>
            <a:off x="3239653" y="1298812"/>
            <a:ext cx="3646174" cy="469424"/>
          </a:xfrm>
          <a:prstGeom prst="rect">
            <a:avLst/>
          </a:prstGeom>
        </p:spPr>
        <p:txBody>
          <a:bodyPr wrap="square" lIns="182880" rIns="0" bIns="0">
            <a:normAutofit/>
          </a:bodyPr>
          <a:lstStyle>
            <a:lvl1pPr>
              <a:defRPr kumimoji="0" lang="en-US" sz="2800" b="1" i="0" u="none" strike="noStrike" cap="none" spc="0" normalizeH="0" baseline="0" dirty="0">
                <a:ln>
                  <a:noFill/>
                </a:ln>
                <a:solidFill>
                  <a:schemeClr val="tx1"/>
                </a:solidFill>
                <a:effectLst/>
                <a:uLnTx/>
                <a:uFillTx/>
                <a:latin typeface="+mj-lt"/>
              </a:defRPr>
            </a:lvl1pPr>
          </a:lstStyle>
          <a:p>
            <a:pPr marR="0" lvl="0" fontAlgn="auto">
              <a:buClr>
                <a:srgbClr val="000000"/>
              </a:buClr>
              <a:buSzTx/>
              <a:tabLst/>
            </a:pPr>
            <a:r>
              <a:rPr lang="en-US" dirty="0"/>
              <a:t>Attorney Name</a:t>
            </a:r>
          </a:p>
        </p:txBody>
      </p:sp>
      <p:sp>
        <p:nvSpPr>
          <p:cNvPr id="58" name="Text Placeholder 6">
            <a:extLst>
              <a:ext uri="{FF2B5EF4-FFF2-40B4-BE49-F238E27FC236}">
                <a16:creationId xmlns:a16="http://schemas.microsoft.com/office/drawing/2014/main" id="{12C7CEB0-1E69-4C2D-6D48-81F64C1E4386}"/>
              </a:ext>
            </a:extLst>
          </p:cNvPr>
          <p:cNvSpPr>
            <a:spLocks noGrp="1"/>
          </p:cNvSpPr>
          <p:nvPr userDrawn="1">
            <p:ph type="body" sz="quarter" idx="26" hasCustomPrompt="1"/>
          </p:nvPr>
        </p:nvSpPr>
        <p:spPr>
          <a:xfrm>
            <a:off x="3239653" y="1733248"/>
            <a:ext cx="3646174" cy="301814"/>
          </a:xfrm>
          <a:prstGeom prst="rect">
            <a:avLst/>
          </a:prstGeom>
        </p:spPr>
        <p:txBody>
          <a:bodyPr wrap="square" lIns="182880" tIns="0" bIns="0">
            <a:normAutofit/>
          </a:bodyPr>
          <a:lstStyle>
            <a:lvl1pPr>
              <a:defRPr kumimoji="0" lang="en-US" sz="1800" b="1" i="0" u="none" strike="noStrike" cap="none" spc="0" normalizeH="0" baseline="0" dirty="0">
                <a:ln>
                  <a:noFill/>
                </a:ln>
                <a:solidFill>
                  <a:schemeClr val="accent2"/>
                </a:solidFill>
                <a:effectLst/>
                <a:uLnTx/>
                <a:uFillTx/>
                <a:latin typeface="+mj-lt"/>
              </a:defRPr>
            </a:lvl1pPr>
          </a:lstStyle>
          <a:p>
            <a:pPr marR="0" lvl="0" fontAlgn="auto">
              <a:buClr>
                <a:srgbClr val="000000"/>
              </a:buClr>
              <a:buSzTx/>
              <a:tabLst/>
            </a:pPr>
            <a:r>
              <a:rPr lang="en-US" dirty="0"/>
              <a:t>Title</a:t>
            </a:r>
          </a:p>
        </p:txBody>
      </p:sp>
      <p:sp>
        <p:nvSpPr>
          <p:cNvPr id="3" name="Rectangle 2">
            <a:extLst>
              <a:ext uri="{FF2B5EF4-FFF2-40B4-BE49-F238E27FC236}">
                <a16:creationId xmlns:a16="http://schemas.microsoft.com/office/drawing/2014/main" id="{B28ACC20-2E52-6F20-7C4A-F6BB66B947EB}"/>
              </a:ext>
            </a:extLst>
          </p:cNvPr>
          <p:cNvSpPr>
            <a:spLocks/>
          </p:cNvSpPr>
          <p:nvPr userDrawn="1"/>
        </p:nvSpPr>
        <p:spPr>
          <a:xfrm>
            <a:off x="361459" y="1283669"/>
            <a:ext cx="2697480" cy="1737360"/>
          </a:xfrm>
          <a:prstGeom prst="rect">
            <a:avLst/>
          </a:prstGeom>
          <a:noFill/>
          <a:ln w="222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506EE918-BEF5-3EF6-1B63-54E03DFEA19A}"/>
              </a:ext>
            </a:extLst>
          </p:cNvPr>
          <p:cNvGrpSpPr/>
          <p:nvPr userDrawn="1"/>
        </p:nvGrpSpPr>
        <p:grpSpPr>
          <a:xfrm>
            <a:off x="3419856" y="2144301"/>
            <a:ext cx="198815" cy="239729"/>
            <a:chOff x="-3577096" y="4843769"/>
            <a:chExt cx="693565" cy="836295"/>
          </a:xfrm>
          <a:solidFill>
            <a:schemeClr val="accent2"/>
          </a:solidFill>
        </p:grpSpPr>
        <p:sp>
          <p:nvSpPr>
            <p:cNvPr id="7" name="Freeform: Shape 6">
              <a:extLst>
                <a:ext uri="{FF2B5EF4-FFF2-40B4-BE49-F238E27FC236}">
                  <a16:creationId xmlns:a16="http://schemas.microsoft.com/office/drawing/2014/main" id="{FB84648F-AD59-7BEB-F9D2-DE9B736F4C5C}"/>
                </a:ext>
              </a:extLst>
            </p:cNvPr>
            <p:cNvSpPr/>
            <p:nvPr/>
          </p:nvSpPr>
          <p:spPr>
            <a:xfrm>
              <a:off x="-3493276" y="4843769"/>
              <a:ext cx="609745" cy="836295"/>
            </a:xfrm>
            <a:custGeom>
              <a:avLst/>
              <a:gdLst>
                <a:gd name="connsiteX0" fmla="*/ 578168 w 609745"/>
                <a:gd name="connsiteY0" fmla="*/ 205740 h 836295"/>
                <a:gd name="connsiteX1" fmla="*/ 366713 w 609745"/>
                <a:gd name="connsiteY1" fmla="*/ 0 h 836295"/>
                <a:gd name="connsiteX2" fmla="*/ 352425 w 609745"/>
                <a:gd name="connsiteY2" fmla="*/ 35243 h 836295"/>
                <a:gd name="connsiteX3" fmla="*/ 542925 w 609745"/>
                <a:gd name="connsiteY3" fmla="*/ 220980 h 836295"/>
                <a:gd name="connsiteX4" fmla="*/ 546735 w 609745"/>
                <a:gd name="connsiteY4" fmla="*/ 486728 h 836295"/>
                <a:gd name="connsiteX5" fmla="*/ 360998 w 609745"/>
                <a:gd name="connsiteY5" fmla="*/ 677228 h 836295"/>
                <a:gd name="connsiteX6" fmla="*/ 95250 w 609745"/>
                <a:gd name="connsiteY6" fmla="*/ 681038 h 836295"/>
                <a:gd name="connsiteX7" fmla="*/ 80963 w 609745"/>
                <a:gd name="connsiteY7" fmla="*/ 716280 h 836295"/>
                <a:gd name="connsiteX8" fmla="*/ 190500 w 609745"/>
                <a:gd name="connsiteY8" fmla="*/ 741998 h 836295"/>
                <a:gd name="connsiteX9" fmla="*/ 190500 w 609745"/>
                <a:gd name="connsiteY9" fmla="*/ 779145 h 836295"/>
                <a:gd name="connsiteX10" fmla="*/ 0 w 609745"/>
                <a:gd name="connsiteY10" fmla="*/ 779145 h 836295"/>
                <a:gd name="connsiteX11" fmla="*/ 0 w 609745"/>
                <a:gd name="connsiteY11" fmla="*/ 836295 h 836295"/>
                <a:gd name="connsiteX12" fmla="*/ 457200 w 609745"/>
                <a:gd name="connsiteY12" fmla="*/ 836295 h 836295"/>
                <a:gd name="connsiteX13" fmla="*/ 457200 w 609745"/>
                <a:gd name="connsiteY13" fmla="*/ 779145 h 836295"/>
                <a:gd name="connsiteX14" fmla="*/ 266700 w 609745"/>
                <a:gd name="connsiteY14" fmla="*/ 779145 h 836295"/>
                <a:gd name="connsiteX15" fmla="*/ 266700 w 609745"/>
                <a:gd name="connsiteY15" fmla="*/ 741045 h 836295"/>
                <a:gd name="connsiteX16" fmla="*/ 376238 w 609745"/>
                <a:gd name="connsiteY16" fmla="*/ 712470 h 836295"/>
                <a:gd name="connsiteX17" fmla="*/ 581978 w 609745"/>
                <a:gd name="connsiteY17" fmla="*/ 501015 h 836295"/>
                <a:gd name="connsiteX18" fmla="*/ 578168 w 609745"/>
                <a:gd name="connsiteY18" fmla="*/ 205740 h 83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745" h="836295">
                  <a:moveTo>
                    <a:pt x="578168" y="205740"/>
                  </a:moveTo>
                  <a:cubicBezTo>
                    <a:pt x="537210" y="111443"/>
                    <a:pt x="462915" y="38100"/>
                    <a:pt x="366713" y="0"/>
                  </a:cubicBezTo>
                  <a:lnTo>
                    <a:pt x="352425" y="35243"/>
                  </a:lnTo>
                  <a:cubicBezTo>
                    <a:pt x="438150" y="69533"/>
                    <a:pt x="505778" y="135255"/>
                    <a:pt x="542925" y="220980"/>
                  </a:cubicBezTo>
                  <a:cubicBezTo>
                    <a:pt x="579120" y="306705"/>
                    <a:pt x="581025" y="401003"/>
                    <a:pt x="546735" y="486728"/>
                  </a:cubicBezTo>
                  <a:cubicBezTo>
                    <a:pt x="512445" y="572453"/>
                    <a:pt x="446722" y="640080"/>
                    <a:pt x="360998" y="677228"/>
                  </a:cubicBezTo>
                  <a:cubicBezTo>
                    <a:pt x="275273" y="713423"/>
                    <a:pt x="180975" y="715328"/>
                    <a:pt x="95250" y="681038"/>
                  </a:cubicBezTo>
                  <a:lnTo>
                    <a:pt x="80963" y="716280"/>
                  </a:lnTo>
                  <a:cubicBezTo>
                    <a:pt x="116205" y="730568"/>
                    <a:pt x="153353" y="739140"/>
                    <a:pt x="190500" y="741998"/>
                  </a:cubicBezTo>
                  <a:lnTo>
                    <a:pt x="190500" y="779145"/>
                  </a:lnTo>
                  <a:lnTo>
                    <a:pt x="0" y="779145"/>
                  </a:lnTo>
                  <a:lnTo>
                    <a:pt x="0" y="836295"/>
                  </a:lnTo>
                  <a:lnTo>
                    <a:pt x="457200" y="836295"/>
                  </a:lnTo>
                  <a:lnTo>
                    <a:pt x="457200" y="779145"/>
                  </a:lnTo>
                  <a:lnTo>
                    <a:pt x="266700" y="779145"/>
                  </a:lnTo>
                  <a:lnTo>
                    <a:pt x="266700" y="741045"/>
                  </a:lnTo>
                  <a:cubicBezTo>
                    <a:pt x="303848" y="737235"/>
                    <a:pt x="340043" y="726758"/>
                    <a:pt x="376238" y="712470"/>
                  </a:cubicBezTo>
                  <a:cubicBezTo>
                    <a:pt x="471488" y="671513"/>
                    <a:pt x="543878" y="597218"/>
                    <a:pt x="581978" y="501015"/>
                  </a:cubicBezTo>
                  <a:cubicBezTo>
                    <a:pt x="620078" y="404813"/>
                    <a:pt x="619125" y="300990"/>
                    <a:pt x="578168" y="205740"/>
                  </a:cubicBezTo>
                  <a:close/>
                </a:path>
              </a:pathLst>
            </a:custGeom>
            <a:grpFill/>
            <a:ln w="9525" cap="flat">
              <a:noFill/>
              <a:prstDash val="solid"/>
              <a:miter/>
            </a:ln>
          </p:spPr>
          <p:txBody>
            <a:bodyPr rtlCol="0" anchor="ctr"/>
            <a:lstStyle/>
            <a:p>
              <a:pPr rtl="0"/>
              <a:endParaRPr lang="en-US" dirty="0"/>
            </a:p>
          </p:txBody>
        </p:sp>
        <p:sp>
          <p:nvSpPr>
            <p:cNvPr id="8" name="Freeform: Shape 7">
              <a:extLst>
                <a:ext uri="{FF2B5EF4-FFF2-40B4-BE49-F238E27FC236}">
                  <a16:creationId xmlns:a16="http://schemas.microsoft.com/office/drawing/2014/main" id="{91D75117-EB44-27E7-C600-ADDC47F5794F}"/>
                </a:ext>
              </a:extLst>
            </p:cNvPr>
            <p:cNvSpPr/>
            <p:nvPr/>
          </p:nvSpPr>
          <p:spPr>
            <a:xfrm>
              <a:off x="-3577096" y="4892346"/>
              <a:ext cx="619125" cy="619125"/>
            </a:xfrm>
            <a:custGeom>
              <a:avLst/>
              <a:gdLst>
                <a:gd name="connsiteX0" fmla="*/ 619125 w 619125"/>
                <a:gd name="connsiteY0" fmla="*/ 309563 h 619125"/>
                <a:gd name="connsiteX1" fmla="*/ 309563 w 619125"/>
                <a:gd name="connsiteY1" fmla="*/ 619125 h 619125"/>
                <a:gd name="connsiteX2" fmla="*/ 0 w 619125"/>
                <a:gd name="connsiteY2" fmla="*/ 309563 h 619125"/>
                <a:gd name="connsiteX3" fmla="*/ 309563 w 619125"/>
                <a:gd name="connsiteY3" fmla="*/ 0 h 619125"/>
                <a:gd name="connsiteX4" fmla="*/ 619125 w 619125"/>
                <a:gd name="connsiteY4" fmla="*/ 309563 h 619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 h="619125">
                  <a:moveTo>
                    <a:pt x="619125" y="309563"/>
                  </a:moveTo>
                  <a:cubicBezTo>
                    <a:pt x="619125" y="480529"/>
                    <a:pt x="480529" y="619125"/>
                    <a:pt x="309563" y="619125"/>
                  </a:cubicBezTo>
                  <a:cubicBezTo>
                    <a:pt x="138596" y="619125"/>
                    <a:pt x="0" y="480529"/>
                    <a:pt x="0" y="309563"/>
                  </a:cubicBezTo>
                  <a:cubicBezTo>
                    <a:pt x="0" y="138596"/>
                    <a:pt x="138596" y="0"/>
                    <a:pt x="309563" y="0"/>
                  </a:cubicBezTo>
                  <a:cubicBezTo>
                    <a:pt x="480529" y="0"/>
                    <a:pt x="619125" y="138596"/>
                    <a:pt x="619125" y="309563"/>
                  </a:cubicBezTo>
                  <a:close/>
                </a:path>
              </a:pathLst>
            </a:custGeom>
            <a:grpFill/>
            <a:ln w="9525" cap="flat">
              <a:noFill/>
              <a:prstDash val="solid"/>
              <a:miter/>
            </a:ln>
          </p:spPr>
          <p:txBody>
            <a:bodyPr rtlCol="0" anchor="ctr"/>
            <a:lstStyle/>
            <a:p>
              <a:pPr rtl="0"/>
              <a:endParaRPr lang="en-US" dirty="0"/>
            </a:p>
          </p:txBody>
        </p:sp>
      </p:grpSp>
      <p:grpSp>
        <p:nvGrpSpPr>
          <p:cNvPr id="10" name="Group 9">
            <a:extLst>
              <a:ext uri="{FF2B5EF4-FFF2-40B4-BE49-F238E27FC236}">
                <a16:creationId xmlns:a16="http://schemas.microsoft.com/office/drawing/2014/main" id="{B6C40AD4-1693-D603-6A25-C62C995F8D6E}"/>
              </a:ext>
            </a:extLst>
          </p:cNvPr>
          <p:cNvGrpSpPr>
            <a:grpSpLocks noChangeAspect="1"/>
          </p:cNvGrpSpPr>
          <p:nvPr userDrawn="1"/>
        </p:nvGrpSpPr>
        <p:grpSpPr>
          <a:xfrm>
            <a:off x="3419856" y="2447528"/>
            <a:ext cx="218766" cy="240643"/>
            <a:chOff x="8772525" y="1343000"/>
            <a:chExt cx="762000" cy="838200"/>
          </a:xfrm>
          <a:solidFill>
            <a:schemeClr val="accent2"/>
          </a:solidFill>
        </p:grpSpPr>
        <p:sp>
          <p:nvSpPr>
            <p:cNvPr id="11" name="Freeform: Shape 10">
              <a:extLst>
                <a:ext uri="{FF2B5EF4-FFF2-40B4-BE49-F238E27FC236}">
                  <a16:creationId xmlns:a16="http://schemas.microsoft.com/office/drawing/2014/main" id="{C7FCEC81-636C-F32E-7931-0EBDCB1E56F4}"/>
                </a:ext>
              </a:extLst>
            </p:cNvPr>
            <p:cNvSpPr/>
            <p:nvPr/>
          </p:nvSpPr>
          <p:spPr>
            <a:xfrm>
              <a:off x="9019222" y="1552550"/>
              <a:ext cx="247650" cy="38100"/>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grp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6D148C17-CE6A-8601-9A96-DB3D340C7C19}"/>
                </a:ext>
              </a:extLst>
            </p:cNvPr>
            <p:cNvSpPr/>
            <p:nvPr/>
          </p:nvSpPr>
          <p:spPr>
            <a:xfrm>
              <a:off x="9019222" y="1628750"/>
              <a:ext cx="247650" cy="38100"/>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grp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59CDDC5D-C071-2F64-288E-004F257ED34C}"/>
                </a:ext>
              </a:extLst>
            </p:cNvPr>
            <p:cNvSpPr/>
            <p:nvPr/>
          </p:nvSpPr>
          <p:spPr>
            <a:xfrm>
              <a:off x="9019222" y="1704950"/>
              <a:ext cx="247650" cy="38100"/>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grp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E5E61A1F-8003-B9FA-E367-70FADBEE7D27}"/>
                </a:ext>
              </a:extLst>
            </p:cNvPr>
            <p:cNvSpPr/>
            <p:nvPr/>
          </p:nvSpPr>
          <p:spPr>
            <a:xfrm>
              <a:off x="8772525" y="1343000"/>
              <a:ext cx="762000" cy="838200"/>
            </a:xfrm>
            <a:custGeom>
              <a:avLst/>
              <a:gdLst>
                <a:gd name="connsiteX0" fmla="*/ 704850 w 762000"/>
                <a:gd name="connsiteY0" fmla="*/ 758190 h 838200"/>
                <a:gd name="connsiteX1" fmla="*/ 514350 w 762000"/>
                <a:gd name="connsiteY1" fmla="*/ 577215 h 838200"/>
                <a:gd name="connsiteX2" fmla="*/ 704850 w 762000"/>
                <a:gd name="connsiteY2" fmla="*/ 396240 h 838200"/>
                <a:gd name="connsiteX3" fmla="*/ 704850 w 762000"/>
                <a:gd name="connsiteY3" fmla="*/ 758190 h 838200"/>
                <a:gd name="connsiteX4" fmla="*/ 87630 w 762000"/>
                <a:gd name="connsiteY4" fmla="*/ 781050 h 838200"/>
                <a:gd name="connsiteX5" fmla="*/ 276225 w 762000"/>
                <a:gd name="connsiteY5" fmla="*/ 602933 h 838200"/>
                <a:gd name="connsiteX6" fmla="*/ 289560 w 762000"/>
                <a:gd name="connsiteY6" fmla="*/ 590550 h 838200"/>
                <a:gd name="connsiteX7" fmla="*/ 473393 w 762000"/>
                <a:gd name="connsiteY7" fmla="*/ 590550 h 838200"/>
                <a:gd name="connsiteX8" fmla="*/ 486728 w 762000"/>
                <a:gd name="connsiteY8" fmla="*/ 602933 h 838200"/>
                <a:gd name="connsiteX9" fmla="*/ 674370 w 762000"/>
                <a:gd name="connsiteY9" fmla="*/ 781050 h 838200"/>
                <a:gd name="connsiteX10" fmla="*/ 87630 w 762000"/>
                <a:gd name="connsiteY10" fmla="*/ 781050 h 838200"/>
                <a:gd name="connsiteX11" fmla="*/ 57150 w 762000"/>
                <a:gd name="connsiteY11" fmla="*/ 395288 h 838200"/>
                <a:gd name="connsiteX12" fmla="*/ 247650 w 762000"/>
                <a:gd name="connsiteY12" fmla="*/ 576263 h 838200"/>
                <a:gd name="connsiteX13" fmla="*/ 57150 w 762000"/>
                <a:gd name="connsiteY13" fmla="*/ 757238 h 838200"/>
                <a:gd name="connsiteX14" fmla="*/ 57150 w 762000"/>
                <a:gd name="connsiteY14" fmla="*/ 395288 h 838200"/>
                <a:gd name="connsiteX15" fmla="*/ 190500 w 762000"/>
                <a:gd name="connsiteY15" fmla="*/ 152400 h 838200"/>
                <a:gd name="connsiteX16" fmla="*/ 571500 w 762000"/>
                <a:gd name="connsiteY16" fmla="*/ 152400 h 838200"/>
                <a:gd name="connsiteX17" fmla="*/ 571500 w 762000"/>
                <a:gd name="connsiteY17" fmla="*/ 469583 h 838200"/>
                <a:gd name="connsiteX18" fmla="*/ 485775 w 762000"/>
                <a:gd name="connsiteY18" fmla="*/ 551498 h 838200"/>
                <a:gd name="connsiteX19" fmla="*/ 276225 w 762000"/>
                <a:gd name="connsiteY19" fmla="*/ 551498 h 838200"/>
                <a:gd name="connsiteX20" fmla="*/ 190500 w 762000"/>
                <a:gd name="connsiteY20" fmla="*/ 469583 h 838200"/>
                <a:gd name="connsiteX21" fmla="*/ 190500 w 762000"/>
                <a:gd name="connsiteY21" fmla="*/ 152400 h 838200"/>
                <a:gd name="connsiteX22" fmla="*/ 628650 w 762000"/>
                <a:gd name="connsiteY22" fmla="*/ 178118 h 838200"/>
                <a:gd name="connsiteX23" fmla="*/ 628650 w 762000"/>
                <a:gd name="connsiteY23" fmla="*/ 95250 h 838200"/>
                <a:gd name="connsiteX24" fmla="*/ 495300 w 762000"/>
                <a:gd name="connsiteY24" fmla="*/ 95250 h 838200"/>
                <a:gd name="connsiteX25" fmla="*/ 381000 w 762000"/>
                <a:gd name="connsiteY25" fmla="*/ 0 h 838200"/>
                <a:gd name="connsiteX26" fmla="*/ 266700 w 762000"/>
                <a:gd name="connsiteY26" fmla="*/ 95250 h 838200"/>
                <a:gd name="connsiteX27" fmla="*/ 133350 w 762000"/>
                <a:gd name="connsiteY27" fmla="*/ 95250 h 838200"/>
                <a:gd name="connsiteX28" fmla="*/ 133350 w 762000"/>
                <a:gd name="connsiteY28" fmla="*/ 179070 h 838200"/>
                <a:gd name="connsiteX29" fmla="*/ 0 w 762000"/>
                <a:gd name="connsiteY29" fmla="*/ 305753 h 838200"/>
                <a:gd name="connsiteX30" fmla="*/ 0 w 762000"/>
                <a:gd name="connsiteY30" fmla="*/ 838200 h 838200"/>
                <a:gd name="connsiteX31" fmla="*/ 762000 w 762000"/>
                <a:gd name="connsiteY31" fmla="*/ 838200 h 838200"/>
                <a:gd name="connsiteX32" fmla="*/ 762000 w 762000"/>
                <a:gd name="connsiteY32" fmla="*/ 305753 h 838200"/>
                <a:gd name="connsiteX33" fmla="*/ 628650 w 762000"/>
                <a:gd name="connsiteY33" fmla="*/ 178118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2000" h="838200">
                  <a:moveTo>
                    <a:pt x="704850" y="758190"/>
                  </a:moveTo>
                  <a:lnTo>
                    <a:pt x="514350" y="577215"/>
                  </a:lnTo>
                  <a:lnTo>
                    <a:pt x="704850" y="396240"/>
                  </a:lnTo>
                  <a:lnTo>
                    <a:pt x="704850" y="758190"/>
                  </a:lnTo>
                  <a:close/>
                  <a:moveTo>
                    <a:pt x="87630" y="781050"/>
                  </a:moveTo>
                  <a:lnTo>
                    <a:pt x="276225" y="602933"/>
                  </a:lnTo>
                  <a:lnTo>
                    <a:pt x="289560" y="590550"/>
                  </a:lnTo>
                  <a:cubicBezTo>
                    <a:pt x="340995" y="541973"/>
                    <a:pt x="421958" y="541973"/>
                    <a:pt x="473393" y="590550"/>
                  </a:cubicBezTo>
                  <a:lnTo>
                    <a:pt x="486728" y="602933"/>
                  </a:lnTo>
                  <a:lnTo>
                    <a:pt x="674370" y="781050"/>
                  </a:lnTo>
                  <a:lnTo>
                    <a:pt x="87630" y="781050"/>
                  </a:lnTo>
                  <a:close/>
                  <a:moveTo>
                    <a:pt x="57150" y="395288"/>
                  </a:moveTo>
                  <a:lnTo>
                    <a:pt x="247650" y="576263"/>
                  </a:lnTo>
                  <a:lnTo>
                    <a:pt x="57150" y="757238"/>
                  </a:lnTo>
                  <a:lnTo>
                    <a:pt x="57150" y="395288"/>
                  </a:lnTo>
                  <a:close/>
                  <a:moveTo>
                    <a:pt x="190500" y="152400"/>
                  </a:moveTo>
                  <a:lnTo>
                    <a:pt x="571500" y="152400"/>
                  </a:lnTo>
                  <a:lnTo>
                    <a:pt x="571500" y="469583"/>
                  </a:lnTo>
                  <a:lnTo>
                    <a:pt x="485775" y="551498"/>
                  </a:lnTo>
                  <a:cubicBezTo>
                    <a:pt x="423863" y="503873"/>
                    <a:pt x="338138" y="503873"/>
                    <a:pt x="276225" y="551498"/>
                  </a:cubicBezTo>
                  <a:lnTo>
                    <a:pt x="190500" y="469583"/>
                  </a:lnTo>
                  <a:lnTo>
                    <a:pt x="190500" y="152400"/>
                  </a:lnTo>
                  <a:close/>
                  <a:moveTo>
                    <a:pt x="628650" y="178118"/>
                  </a:moveTo>
                  <a:lnTo>
                    <a:pt x="628650" y="95250"/>
                  </a:lnTo>
                  <a:lnTo>
                    <a:pt x="495300" y="95250"/>
                  </a:lnTo>
                  <a:lnTo>
                    <a:pt x="381000" y="0"/>
                  </a:lnTo>
                  <a:lnTo>
                    <a:pt x="266700" y="95250"/>
                  </a:lnTo>
                  <a:lnTo>
                    <a:pt x="133350" y="95250"/>
                  </a:lnTo>
                  <a:lnTo>
                    <a:pt x="133350" y="179070"/>
                  </a:lnTo>
                  <a:lnTo>
                    <a:pt x="0" y="305753"/>
                  </a:lnTo>
                  <a:lnTo>
                    <a:pt x="0" y="838200"/>
                  </a:lnTo>
                  <a:lnTo>
                    <a:pt x="762000" y="838200"/>
                  </a:lnTo>
                  <a:lnTo>
                    <a:pt x="762000" y="305753"/>
                  </a:lnTo>
                  <a:lnTo>
                    <a:pt x="628650" y="178118"/>
                  </a:lnTo>
                  <a:close/>
                </a:path>
              </a:pathLst>
            </a:custGeom>
            <a:grpFill/>
            <a:ln w="9525" cap="flat">
              <a:noFill/>
              <a:prstDash val="solid"/>
              <a:miter/>
            </a:ln>
          </p:spPr>
          <p:txBody>
            <a:bodyPr rtlCol="0" anchor="ctr"/>
            <a:lstStyle/>
            <a:p>
              <a:endParaRPr lang="en-US" dirty="0"/>
            </a:p>
          </p:txBody>
        </p:sp>
      </p:grpSp>
      <p:grpSp>
        <p:nvGrpSpPr>
          <p:cNvPr id="18" name="Group 17">
            <a:extLst>
              <a:ext uri="{FF2B5EF4-FFF2-40B4-BE49-F238E27FC236}">
                <a16:creationId xmlns:a16="http://schemas.microsoft.com/office/drawing/2014/main" id="{8D744E43-D51B-24F3-4EF6-825EBE11AE99}"/>
              </a:ext>
            </a:extLst>
          </p:cNvPr>
          <p:cNvGrpSpPr>
            <a:grpSpLocks noChangeAspect="1"/>
          </p:cNvGrpSpPr>
          <p:nvPr userDrawn="1"/>
        </p:nvGrpSpPr>
        <p:grpSpPr>
          <a:xfrm>
            <a:off x="3419856" y="2783464"/>
            <a:ext cx="234755" cy="231383"/>
            <a:chOff x="1303117" y="3838635"/>
            <a:chExt cx="633195" cy="624105"/>
          </a:xfrm>
          <a:solidFill>
            <a:schemeClr val="accent2"/>
          </a:solidFill>
        </p:grpSpPr>
        <p:sp>
          <p:nvSpPr>
            <p:cNvPr id="19" name="Freeform: Shape 18">
              <a:extLst>
                <a:ext uri="{FF2B5EF4-FFF2-40B4-BE49-F238E27FC236}">
                  <a16:creationId xmlns:a16="http://schemas.microsoft.com/office/drawing/2014/main" id="{0075A9D7-5F6E-3C8F-AD1D-A3843FE2D395}"/>
                </a:ext>
              </a:extLst>
            </p:cNvPr>
            <p:cNvSpPr/>
            <p:nvPr/>
          </p:nvSpPr>
          <p:spPr>
            <a:xfrm>
              <a:off x="1367002" y="3938933"/>
              <a:ext cx="148685" cy="148494"/>
            </a:xfrm>
            <a:custGeom>
              <a:avLst/>
              <a:gdLst>
                <a:gd name="connsiteX0" fmla="*/ 140684 w 148685"/>
                <a:gd name="connsiteY0" fmla="*/ 138589 h 148494"/>
                <a:gd name="connsiteX1" fmla="*/ 148685 w 148685"/>
                <a:gd name="connsiteY1" fmla="*/ 118777 h 148494"/>
                <a:gd name="connsiteX2" fmla="*/ 140399 w 148685"/>
                <a:gd name="connsiteY2" fmla="*/ 98774 h 148494"/>
                <a:gd name="connsiteX3" fmla="*/ 50102 w 148685"/>
                <a:gd name="connsiteY3" fmla="*/ 8382 h 148494"/>
                <a:gd name="connsiteX4" fmla="*/ 30004 w 148685"/>
                <a:gd name="connsiteY4" fmla="*/ 0 h 148494"/>
                <a:gd name="connsiteX5" fmla="*/ 10001 w 148685"/>
                <a:gd name="connsiteY5" fmla="*/ 8382 h 148494"/>
                <a:gd name="connsiteX6" fmla="*/ 0 w 148685"/>
                <a:gd name="connsiteY6" fmla="*/ 18478 h 148494"/>
                <a:gd name="connsiteX7" fmla="*/ 130302 w 148685"/>
                <a:gd name="connsiteY7" fmla="*/ 148495 h 14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685" h="148494">
                  <a:moveTo>
                    <a:pt x="140684" y="138589"/>
                  </a:moveTo>
                  <a:cubicBezTo>
                    <a:pt x="145813" y="133268"/>
                    <a:pt x="148681" y="126167"/>
                    <a:pt x="148685" y="118777"/>
                  </a:cubicBezTo>
                  <a:cubicBezTo>
                    <a:pt x="148717" y="111268"/>
                    <a:pt x="145731" y="104061"/>
                    <a:pt x="140399" y="98774"/>
                  </a:cubicBezTo>
                  <a:lnTo>
                    <a:pt x="50102" y="8382"/>
                  </a:lnTo>
                  <a:cubicBezTo>
                    <a:pt x="44771" y="3045"/>
                    <a:pt x="37547" y="31"/>
                    <a:pt x="30004" y="0"/>
                  </a:cubicBezTo>
                  <a:cubicBezTo>
                    <a:pt x="22494" y="57"/>
                    <a:pt x="15309" y="3068"/>
                    <a:pt x="10001" y="8382"/>
                  </a:cubicBezTo>
                  <a:lnTo>
                    <a:pt x="0" y="18478"/>
                  </a:lnTo>
                  <a:lnTo>
                    <a:pt x="130302" y="148495"/>
                  </a:lnTo>
                  <a:close/>
                </a:path>
              </a:pathLst>
            </a:custGeom>
            <a:grp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2BE0BAF2-A4A6-2146-66A1-3C610B5D2FE0}"/>
                </a:ext>
              </a:extLst>
            </p:cNvPr>
            <p:cNvSpPr/>
            <p:nvPr/>
          </p:nvSpPr>
          <p:spPr>
            <a:xfrm>
              <a:off x="1303117" y="3977318"/>
              <a:ext cx="485462" cy="485422"/>
            </a:xfrm>
            <a:custGeom>
              <a:avLst/>
              <a:gdLst>
                <a:gd name="connsiteX0" fmla="*/ 335539 w 485462"/>
                <a:gd name="connsiteY0" fmla="*/ 331470 h 485422"/>
                <a:gd name="connsiteX1" fmla="*/ 315603 w 485462"/>
                <a:gd name="connsiteY1" fmla="*/ 331632 h 485422"/>
                <a:gd name="connsiteX2" fmla="*/ 315441 w 485462"/>
                <a:gd name="connsiteY2" fmla="*/ 331470 h 485422"/>
                <a:gd name="connsiteX3" fmla="*/ 153516 w 485462"/>
                <a:gd name="connsiteY3" fmla="*/ 169545 h 485422"/>
                <a:gd name="connsiteX4" fmla="*/ 153516 w 485462"/>
                <a:gd name="connsiteY4" fmla="*/ 149352 h 485422"/>
                <a:gd name="connsiteX5" fmla="*/ 173709 w 485462"/>
                <a:gd name="connsiteY5" fmla="*/ 129731 h 485422"/>
                <a:gd name="connsiteX6" fmla="*/ 43883 w 485462"/>
                <a:gd name="connsiteY6" fmla="*/ 0 h 485422"/>
                <a:gd name="connsiteX7" fmla="*/ 21976 w 485462"/>
                <a:gd name="connsiteY7" fmla="*/ 21622 h 485422"/>
                <a:gd name="connsiteX8" fmla="*/ 163 w 485462"/>
                <a:gd name="connsiteY8" fmla="*/ 68485 h 485422"/>
                <a:gd name="connsiteX9" fmla="*/ 15403 w 485462"/>
                <a:gd name="connsiteY9" fmla="*/ 153543 h 485422"/>
                <a:gd name="connsiteX10" fmla="*/ 54742 w 485462"/>
                <a:gd name="connsiteY10" fmla="*/ 222028 h 485422"/>
                <a:gd name="connsiteX11" fmla="*/ 254767 w 485462"/>
                <a:gd name="connsiteY11" fmla="*/ 428530 h 485422"/>
                <a:gd name="connsiteX12" fmla="*/ 296105 w 485462"/>
                <a:gd name="connsiteY12" fmla="*/ 454724 h 485422"/>
                <a:gd name="connsiteX13" fmla="*/ 400880 w 485462"/>
                <a:gd name="connsiteY13" fmla="*/ 485204 h 485422"/>
                <a:gd name="connsiteX14" fmla="*/ 467555 w 485462"/>
                <a:gd name="connsiteY14" fmla="*/ 459010 h 485422"/>
                <a:gd name="connsiteX15" fmla="*/ 485462 w 485462"/>
                <a:gd name="connsiteY15" fmla="*/ 441103 h 485422"/>
                <a:gd name="connsiteX16" fmla="*/ 355160 w 485462"/>
                <a:gd name="connsiteY16" fmla="*/ 311277 h 48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5462" h="485422">
                  <a:moveTo>
                    <a:pt x="335539" y="331470"/>
                  </a:moveTo>
                  <a:cubicBezTo>
                    <a:pt x="330078" y="337020"/>
                    <a:pt x="321153" y="337093"/>
                    <a:pt x="315603" y="331632"/>
                  </a:cubicBezTo>
                  <a:cubicBezTo>
                    <a:pt x="315549" y="331579"/>
                    <a:pt x="315494" y="331524"/>
                    <a:pt x="315441" y="331470"/>
                  </a:cubicBezTo>
                  <a:lnTo>
                    <a:pt x="153516" y="169545"/>
                  </a:lnTo>
                  <a:cubicBezTo>
                    <a:pt x="147945" y="163967"/>
                    <a:pt x="147945" y="154930"/>
                    <a:pt x="153516" y="149352"/>
                  </a:cubicBezTo>
                  <a:lnTo>
                    <a:pt x="173709" y="129731"/>
                  </a:lnTo>
                  <a:lnTo>
                    <a:pt x="43883" y="0"/>
                  </a:lnTo>
                  <a:cubicBezTo>
                    <a:pt x="35501" y="8382"/>
                    <a:pt x="27310" y="16573"/>
                    <a:pt x="21976" y="21622"/>
                  </a:cubicBezTo>
                  <a:cubicBezTo>
                    <a:pt x="8912" y="33830"/>
                    <a:pt x="1093" y="50629"/>
                    <a:pt x="163" y="68485"/>
                  </a:cubicBezTo>
                  <a:cubicBezTo>
                    <a:pt x="-1015" y="97609"/>
                    <a:pt x="4187" y="126640"/>
                    <a:pt x="15403" y="153543"/>
                  </a:cubicBezTo>
                  <a:cubicBezTo>
                    <a:pt x="26152" y="177651"/>
                    <a:pt x="39332" y="200597"/>
                    <a:pt x="54742" y="222028"/>
                  </a:cubicBezTo>
                  <a:cubicBezTo>
                    <a:pt x="108332" y="302430"/>
                    <a:pt x="176112" y="372405"/>
                    <a:pt x="254767" y="428530"/>
                  </a:cubicBezTo>
                  <a:cubicBezTo>
                    <a:pt x="267899" y="438243"/>
                    <a:pt x="281714" y="446997"/>
                    <a:pt x="296105" y="454724"/>
                  </a:cubicBezTo>
                  <a:cubicBezTo>
                    <a:pt x="328629" y="471817"/>
                    <a:pt x="364262" y="482183"/>
                    <a:pt x="400880" y="485204"/>
                  </a:cubicBezTo>
                  <a:cubicBezTo>
                    <a:pt x="425926" y="487026"/>
                    <a:pt x="450447" y="477392"/>
                    <a:pt x="467555" y="459010"/>
                  </a:cubicBezTo>
                  <a:lnTo>
                    <a:pt x="485462" y="441103"/>
                  </a:lnTo>
                  <a:lnTo>
                    <a:pt x="355160" y="311277"/>
                  </a:lnTo>
                  <a:close/>
                </a:path>
              </a:pathLst>
            </a:custGeom>
            <a:grp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0CD373CE-2CEA-6826-FA28-F78835F4E5DC}"/>
                </a:ext>
              </a:extLst>
            </p:cNvPr>
            <p:cNvSpPr/>
            <p:nvPr/>
          </p:nvSpPr>
          <p:spPr>
            <a:xfrm>
              <a:off x="1678470" y="4249472"/>
              <a:ext cx="148279" cy="149041"/>
            </a:xfrm>
            <a:custGeom>
              <a:avLst/>
              <a:gdLst>
                <a:gd name="connsiteX0" fmla="*/ 140017 w 148279"/>
                <a:gd name="connsiteY0" fmla="*/ 98845 h 149041"/>
                <a:gd name="connsiteX1" fmla="*/ 49721 w 148279"/>
                <a:gd name="connsiteY1" fmla="*/ 8262 h 149041"/>
                <a:gd name="connsiteX2" fmla="*/ 9525 w 148279"/>
                <a:gd name="connsiteY2" fmla="*/ 8262 h 149041"/>
                <a:gd name="connsiteX3" fmla="*/ 0 w 148279"/>
                <a:gd name="connsiteY3" fmla="*/ 18549 h 149041"/>
                <a:gd name="connsiteX4" fmla="*/ 129921 w 148279"/>
                <a:gd name="connsiteY4" fmla="*/ 149042 h 149041"/>
                <a:gd name="connsiteX5" fmla="*/ 140017 w 148279"/>
                <a:gd name="connsiteY5" fmla="*/ 139517 h 149041"/>
                <a:gd name="connsiteX6" fmla="*/ 140017 w 148279"/>
                <a:gd name="connsiteY6" fmla="*/ 99321 h 14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79" h="149041">
                  <a:moveTo>
                    <a:pt x="140017" y="98845"/>
                  </a:moveTo>
                  <a:lnTo>
                    <a:pt x="49721" y="8262"/>
                  </a:lnTo>
                  <a:cubicBezTo>
                    <a:pt x="38587" y="-2754"/>
                    <a:pt x="20659" y="-2754"/>
                    <a:pt x="9525" y="8262"/>
                  </a:cubicBezTo>
                  <a:lnTo>
                    <a:pt x="0" y="18549"/>
                  </a:lnTo>
                  <a:lnTo>
                    <a:pt x="129921" y="149042"/>
                  </a:lnTo>
                  <a:lnTo>
                    <a:pt x="140017" y="139517"/>
                  </a:lnTo>
                  <a:cubicBezTo>
                    <a:pt x="151034" y="128383"/>
                    <a:pt x="151034" y="110455"/>
                    <a:pt x="140017" y="99321"/>
                  </a:cubicBezTo>
                  <a:close/>
                </a:path>
              </a:pathLst>
            </a:custGeom>
            <a:grp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63EA41CF-CC94-3E7F-1042-47993597DB18}"/>
                </a:ext>
              </a:extLst>
            </p:cNvPr>
            <p:cNvSpPr/>
            <p:nvPr/>
          </p:nvSpPr>
          <p:spPr>
            <a:xfrm>
              <a:off x="1612462" y="4020372"/>
              <a:ext cx="134683" cy="151637"/>
            </a:xfrm>
            <a:custGeom>
              <a:avLst/>
              <a:gdLst>
                <a:gd name="connsiteX0" fmla="*/ 134684 w 134683"/>
                <a:gd name="connsiteY0" fmla="*/ 151638 h 151637"/>
                <a:gd name="connsiteX1" fmla="*/ 96583 w 134683"/>
                <a:gd name="connsiteY1" fmla="*/ 151638 h 151637"/>
                <a:gd name="connsiteX2" fmla="*/ 0 w 134683"/>
                <a:gd name="connsiteY2" fmla="*/ 38862 h 151637"/>
                <a:gd name="connsiteX3" fmla="*/ 0 w 134683"/>
                <a:gd name="connsiteY3" fmla="*/ 0 h 151637"/>
                <a:gd name="connsiteX4" fmla="*/ 134684 w 134683"/>
                <a:gd name="connsiteY4" fmla="*/ 151638 h 15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83" h="151637">
                  <a:moveTo>
                    <a:pt x="134684" y="151638"/>
                  </a:moveTo>
                  <a:lnTo>
                    <a:pt x="96583" y="151638"/>
                  </a:lnTo>
                  <a:cubicBezTo>
                    <a:pt x="92453" y="96995"/>
                    <a:pt x="53357" y="51345"/>
                    <a:pt x="0" y="38862"/>
                  </a:cubicBezTo>
                  <a:lnTo>
                    <a:pt x="0" y="0"/>
                  </a:lnTo>
                  <a:cubicBezTo>
                    <a:pt x="74546" y="13342"/>
                    <a:pt x="130232" y="76038"/>
                    <a:pt x="134684" y="151638"/>
                  </a:cubicBezTo>
                  <a:close/>
                </a:path>
              </a:pathLst>
            </a:custGeom>
            <a:grp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1BE9CCC5-17E3-5478-C1CD-429B6B649B2D}"/>
                </a:ext>
              </a:extLst>
            </p:cNvPr>
            <p:cNvSpPr/>
            <p:nvPr/>
          </p:nvSpPr>
          <p:spPr>
            <a:xfrm>
              <a:off x="1612462" y="3927217"/>
              <a:ext cx="225742" cy="244792"/>
            </a:xfrm>
            <a:custGeom>
              <a:avLst/>
              <a:gdLst>
                <a:gd name="connsiteX0" fmla="*/ 225742 w 225742"/>
                <a:gd name="connsiteY0" fmla="*/ 225743 h 244792"/>
                <a:gd name="connsiteX1" fmla="*/ 224885 w 225742"/>
                <a:gd name="connsiteY1" fmla="*/ 244793 h 244792"/>
                <a:gd name="connsiteX2" fmla="*/ 186785 w 225742"/>
                <a:gd name="connsiteY2" fmla="*/ 244793 h 244792"/>
                <a:gd name="connsiteX3" fmla="*/ 187738 w 225742"/>
                <a:gd name="connsiteY3" fmla="*/ 225743 h 244792"/>
                <a:gd name="connsiteX4" fmla="*/ 0 w 225742"/>
                <a:gd name="connsiteY4" fmla="*/ 38100 h 244792"/>
                <a:gd name="connsiteX5" fmla="*/ 0 w 225742"/>
                <a:gd name="connsiteY5" fmla="*/ 0 h 244792"/>
                <a:gd name="connsiteX6" fmla="*/ 225742 w 225742"/>
                <a:gd name="connsiteY6" fmla="*/ 225743 h 2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244792">
                  <a:moveTo>
                    <a:pt x="225742" y="225743"/>
                  </a:moveTo>
                  <a:cubicBezTo>
                    <a:pt x="225742" y="232124"/>
                    <a:pt x="225742" y="238506"/>
                    <a:pt x="224885" y="244793"/>
                  </a:cubicBezTo>
                  <a:lnTo>
                    <a:pt x="186785" y="244793"/>
                  </a:lnTo>
                  <a:cubicBezTo>
                    <a:pt x="187440" y="238464"/>
                    <a:pt x="187758" y="232105"/>
                    <a:pt x="187738" y="225743"/>
                  </a:cubicBezTo>
                  <a:cubicBezTo>
                    <a:pt x="187581" y="122138"/>
                    <a:pt x="103604" y="38205"/>
                    <a:pt x="0" y="38100"/>
                  </a:cubicBezTo>
                  <a:lnTo>
                    <a:pt x="0" y="0"/>
                  </a:lnTo>
                  <a:cubicBezTo>
                    <a:pt x="124631" y="105"/>
                    <a:pt x="225638" y="101112"/>
                    <a:pt x="225742" y="225743"/>
                  </a:cubicBezTo>
                  <a:close/>
                </a:path>
              </a:pathLst>
            </a:custGeom>
            <a:grp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FD2CD807-CFA9-86EF-14D3-434B1BC86883}"/>
                </a:ext>
              </a:extLst>
            </p:cNvPr>
            <p:cNvSpPr/>
            <p:nvPr/>
          </p:nvSpPr>
          <p:spPr>
            <a:xfrm>
              <a:off x="1612462" y="3838635"/>
              <a:ext cx="323850" cy="333375"/>
            </a:xfrm>
            <a:custGeom>
              <a:avLst/>
              <a:gdLst>
                <a:gd name="connsiteX0" fmla="*/ 323850 w 323850"/>
                <a:gd name="connsiteY0" fmla="*/ 314325 h 333375"/>
                <a:gd name="connsiteX1" fmla="*/ 323183 w 323850"/>
                <a:gd name="connsiteY1" fmla="*/ 333375 h 333375"/>
                <a:gd name="connsiteX2" fmla="*/ 285083 w 323850"/>
                <a:gd name="connsiteY2" fmla="*/ 333375 h 333375"/>
                <a:gd name="connsiteX3" fmla="*/ 285845 w 323850"/>
                <a:gd name="connsiteY3" fmla="*/ 314325 h 333375"/>
                <a:gd name="connsiteX4" fmla="*/ 9620 w 323850"/>
                <a:gd name="connsiteY4" fmla="*/ 38100 h 333375"/>
                <a:gd name="connsiteX5" fmla="*/ 9525 w 323850"/>
                <a:gd name="connsiteY5" fmla="*/ 38100 h 333375"/>
                <a:gd name="connsiteX6" fmla="*/ 0 w 323850"/>
                <a:gd name="connsiteY6" fmla="*/ 38100 h 333375"/>
                <a:gd name="connsiteX7" fmla="*/ 0 w 323850"/>
                <a:gd name="connsiteY7" fmla="*/ 0 h 333375"/>
                <a:gd name="connsiteX8" fmla="*/ 9525 w 323850"/>
                <a:gd name="connsiteY8" fmla="*/ 0 h 333375"/>
                <a:gd name="connsiteX9" fmla="*/ 323850 w 323850"/>
                <a:gd name="connsiteY9" fmla="*/ 31432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50" h="333375">
                  <a:moveTo>
                    <a:pt x="323850" y="314325"/>
                  </a:moveTo>
                  <a:cubicBezTo>
                    <a:pt x="323850" y="320707"/>
                    <a:pt x="323850" y="327089"/>
                    <a:pt x="323183" y="333375"/>
                  </a:cubicBezTo>
                  <a:lnTo>
                    <a:pt x="285083" y="333375"/>
                  </a:lnTo>
                  <a:cubicBezTo>
                    <a:pt x="285083" y="327089"/>
                    <a:pt x="285845" y="320707"/>
                    <a:pt x="285845" y="314325"/>
                  </a:cubicBezTo>
                  <a:cubicBezTo>
                    <a:pt x="285845" y="161770"/>
                    <a:pt x="162176" y="38100"/>
                    <a:pt x="9620" y="38100"/>
                  </a:cubicBezTo>
                  <a:cubicBezTo>
                    <a:pt x="9589" y="38100"/>
                    <a:pt x="9556" y="38100"/>
                    <a:pt x="9525" y="38100"/>
                  </a:cubicBezTo>
                  <a:cubicBezTo>
                    <a:pt x="6286" y="38100"/>
                    <a:pt x="3143" y="38100"/>
                    <a:pt x="0" y="38100"/>
                  </a:cubicBezTo>
                  <a:lnTo>
                    <a:pt x="0" y="0"/>
                  </a:lnTo>
                  <a:lnTo>
                    <a:pt x="9525" y="0"/>
                  </a:lnTo>
                  <a:cubicBezTo>
                    <a:pt x="183122" y="0"/>
                    <a:pt x="323850" y="140728"/>
                    <a:pt x="323850" y="314325"/>
                  </a:cubicBezTo>
                  <a:close/>
                </a:path>
              </a:pathLst>
            </a:custGeom>
            <a:grpFill/>
            <a:ln w="9525" cap="flat">
              <a:noFill/>
              <a:prstDash val="solid"/>
              <a:miter/>
            </a:ln>
          </p:spPr>
          <p:txBody>
            <a:bodyPr rtlCol="0" anchor="ctr"/>
            <a:lstStyle/>
            <a:p>
              <a:endParaRPr lang="en-US" dirty="0"/>
            </a:p>
          </p:txBody>
        </p:sp>
      </p:grpSp>
      <p:sp>
        <p:nvSpPr>
          <p:cNvPr id="28" name="Text Placeholder 40">
            <a:extLst>
              <a:ext uri="{FF2B5EF4-FFF2-40B4-BE49-F238E27FC236}">
                <a16:creationId xmlns:a16="http://schemas.microsoft.com/office/drawing/2014/main" id="{0E317A9F-09D0-6F4A-1824-3171A9257DA8}"/>
              </a:ext>
            </a:extLst>
          </p:cNvPr>
          <p:cNvSpPr>
            <a:spLocks noGrp="1"/>
          </p:cNvSpPr>
          <p:nvPr>
            <p:ph type="body" sz="quarter" idx="18" hasCustomPrompt="1"/>
          </p:nvPr>
        </p:nvSpPr>
        <p:spPr>
          <a:xfrm>
            <a:off x="3780665" y="2176272"/>
            <a:ext cx="3131687" cy="184474"/>
          </a:xfrm>
          <a:prstGeom prst="rect">
            <a:avLst/>
          </a:prstGeom>
        </p:spPr>
        <p:txBody>
          <a:bodyPr wrap="square" lIns="91440" tIns="0" bIns="0">
            <a:spAutoFit/>
          </a:bodyPr>
          <a:lstStyle>
            <a:lvl1pPr>
              <a:defRPr kumimoji="0" lang="en-US" sz="1100" b="0" i="0" u="none" strike="noStrike" cap="none" spc="0" normalizeH="0" baseline="0" dirty="0">
                <a:ln>
                  <a:noFill/>
                </a:ln>
                <a:solidFill>
                  <a:srgbClr val="000000"/>
                </a:solidFill>
                <a:effectLst/>
                <a:uLnTx/>
                <a:uFillTx/>
              </a:defRPr>
            </a:lvl1pPr>
          </a:lstStyle>
          <a:p>
            <a:pPr marR="0" lvl="0" fontAlgn="auto">
              <a:buClr>
                <a:srgbClr val="000000"/>
              </a:buClr>
              <a:buSzTx/>
              <a:tabLst/>
            </a:pPr>
            <a:r>
              <a:rPr lang="en-US" dirty="0" err="1"/>
              <a:t>Office_Location</a:t>
            </a:r>
            <a:endParaRPr lang="en-US" dirty="0"/>
          </a:p>
        </p:txBody>
      </p:sp>
      <p:sp>
        <p:nvSpPr>
          <p:cNvPr id="29" name="Text Placeholder 40">
            <a:extLst>
              <a:ext uri="{FF2B5EF4-FFF2-40B4-BE49-F238E27FC236}">
                <a16:creationId xmlns:a16="http://schemas.microsoft.com/office/drawing/2014/main" id="{8D8E7ED7-BB71-341D-95A4-170F04966A7C}"/>
              </a:ext>
            </a:extLst>
          </p:cNvPr>
          <p:cNvSpPr>
            <a:spLocks noGrp="1"/>
          </p:cNvSpPr>
          <p:nvPr>
            <p:ph type="body" sz="quarter" idx="19" hasCustomPrompt="1"/>
          </p:nvPr>
        </p:nvSpPr>
        <p:spPr>
          <a:xfrm>
            <a:off x="3780665" y="2478024"/>
            <a:ext cx="3131687" cy="184474"/>
          </a:xfrm>
          <a:prstGeom prst="rect">
            <a:avLst/>
          </a:prstGeom>
        </p:spPr>
        <p:txBody>
          <a:bodyPr vert="horz" wrap="square" lIns="91440" tIns="0" rIns="0" bIns="0" rtlCol="0">
            <a:spAutoFit/>
          </a:bodyPr>
          <a:lstStyle>
            <a:lvl1pPr>
              <a:defRPr kumimoji="0" lang="en-US" sz="1100" b="0" i="0" u="none" strike="noStrike" cap="none" spc="0" normalizeH="0" baseline="0" dirty="0">
                <a:ln>
                  <a:noFill/>
                </a:ln>
                <a:solidFill>
                  <a:srgbClr val="000000"/>
                </a:solidFill>
                <a:effectLst/>
                <a:uLnTx/>
                <a:uFillTx/>
              </a:defRPr>
            </a:lvl1pPr>
          </a:lstStyle>
          <a:p>
            <a:pPr marR="0" lvl="0" fontAlgn="auto">
              <a:buClr>
                <a:srgbClr val="000000"/>
              </a:buClr>
              <a:buSzTx/>
              <a:tabLst/>
            </a:pPr>
            <a:r>
              <a:rPr lang="en-US" dirty="0" err="1"/>
              <a:t>Email_Address</a:t>
            </a:r>
            <a:endParaRPr lang="en-US" dirty="0"/>
          </a:p>
        </p:txBody>
      </p:sp>
      <p:sp>
        <p:nvSpPr>
          <p:cNvPr id="30" name="Text Placeholder 40">
            <a:extLst>
              <a:ext uri="{FF2B5EF4-FFF2-40B4-BE49-F238E27FC236}">
                <a16:creationId xmlns:a16="http://schemas.microsoft.com/office/drawing/2014/main" id="{A3D306FA-D04C-D401-C009-241AF4352CDF}"/>
              </a:ext>
            </a:extLst>
          </p:cNvPr>
          <p:cNvSpPr>
            <a:spLocks noGrp="1"/>
          </p:cNvSpPr>
          <p:nvPr>
            <p:ph type="body" sz="quarter" idx="20" hasCustomPrompt="1"/>
          </p:nvPr>
        </p:nvSpPr>
        <p:spPr>
          <a:xfrm>
            <a:off x="3780665" y="2807208"/>
            <a:ext cx="3131687" cy="184474"/>
          </a:xfrm>
          <a:prstGeom prst="rect">
            <a:avLst/>
          </a:prstGeom>
        </p:spPr>
        <p:txBody>
          <a:bodyPr vert="horz" wrap="square" lIns="91440" tIns="0" rIns="0" bIns="0" rtlCol="0">
            <a:spAutoFit/>
          </a:bodyPr>
          <a:lstStyle>
            <a:lvl1pPr>
              <a:defRPr kumimoji="0" lang="en-US" sz="1100" b="0" i="0" u="none" strike="noStrike" cap="none" spc="0" normalizeH="0" baseline="0" dirty="0">
                <a:ln>
                  <a:noFill/>
                </a:ln>
                <a:solidFill>
                  <a:srgbClr val="000000"/>
                </a:solidFill>
                <a:effectLst/>
                <a:uLnTx/>
                <a:uFillTx/>
              </a:defRPr>
            </a:lvl1pPr>
          </a:lstStyle>
          <a:p>
            <a:pPr marR="0" lvl="0" fontAlgn="auto">
              <a:buClr>
                <a:srgbClr val="000000"/>
              </a:buClr>
              <a:buSzTx/>
              <a:tabLst/>
            </a:pPr>
            <a:r>
              <a:rPr lang="en-US" dirty="0" err="1"/>
              <a:t>Phone_Number</a:t>
            </a:r>
            <a:endParaRPr lang="en-US" dirty="0"/>
          </a:p>
        </p:txBody>
      </p:sp>
    </p:spTree>
    <p:extLst>
      <p:ext uri="{BB962C8B-B14F-4D97-AF65-F5344CB8AC3E}">
        <p14:creationId xmlns:p14="http://schemas.microsoft.com/office/powerpoint/2010/main" val="2245717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ttorney Bio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p:txBody>
          <a:bodyPr/>
          <a:lstStyle/>
          <a:p>
            <a:r>
              <a:rPr lang="en-US" dirty="0"/>
              <a:t>Click to edit title</a:t>
            </a:r>
          </a:p>
        </p:txBody>
      </p:sp>
      <p:sp>
        <p:nvSpPr>
          <p:cNvPr id="6" name="Text Placeholder 7">
            <a:extLst>
              <a:ext uri="{FF2B5EF4-FFF2-40B4-BE49-F238E27FC236}">
                <a16:creationId xmlns:a16="http://schemas.microsoft.com/office/drawing/2014/main" id="{503C25BA-DBD7-F440-91DE-4A41B1F40340}"/>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
        <p:nvSpPr>
          <p:cNvPr id="35" name="Picture Placeholder 37">
            <a:extLst>
              <a:ext uri="{FF2B5EF4-FFF2-40B4-BE49-F238E27FC236}">
                <a16:creationId xmlns:a16="http://schemas.microsoft.com/office/drawing/2014/main" id="{35DAB048-E946-DC0F-F386-8FDB4C82C64F}"/>
              </a:ext>
            </a:extLst>
          </p:cNvPr>
          <p:cNvSpPr>
            <a:spLocks noGrp="1" noChangeAspect="1"/>
          </p:cNvSpPr>
          <p:nvPr userDrawn="1">
            <p:ph type="pic" sz="quarter" idx="22" hasCustomPrompt="1"/>
          </p:nvPr>
        </p:nvSpPr>
        <p:spPr>
          <a:xfrm>
            <a:off x="457199" y="1371600"/>
            <a:ext cx="2441448" cy="1510895"/>
          </a:xfrm>
          <a:prstGeom prst="rect">
            <a:avLst/>
          </a:prstGeom>
          <a:solidFill>
            <a:schemeClr val="bg2"/>
          </a:solidFill>
        </p:spPr>
        <p:txBody>
          <a:bodyPr lIns="91440" tIns="91440" rIns="91440"/>
          <a:lstStyle>
            <a:lvl1pPr marL="0" indent="0">
              <a:buNone/>
              <a:defRPr/>
            </a:lvl1pPr>
          </a:lstStyle>
          <a:p>
            <a:r>
              <a:rPr lang="en-US" dirty="0"/>
              <a:t>Insert Bio Picture Here</a:t>
            </a:r>
          </a:p>
        </p:txBody>
      </p:sp>
      <p:sp>
        <p:nvSpPr>
          <p:cNvPr id="3" name="Rectangle 2">
            <a:extLst>
              <a:ext uri="{FF2B5EF4-FFF2-40B4-BE49-F238E27FC236}">
                <a16:creationId xmlns:a16="http://schemas.microsoft.com/office/drawing/2014/main" id="{B28ACC20-2E52-6F20-7C4A-F6BB66B947EB}"/>
              </a:ext>
            </a:extLst>
          </p:cNvPr>
          <p:cNvSpPr>
            <a:spLocks/>
          </p:cNvSpPr>
          <p:nvPr userDrawn="1"/>
        </p:nvSpPr>
        <p:spPr>
          <a:xfrm>
            <a:off x="361459" y="1283669"/>
            <a:ext cx="2629258" cy="1691640"/>
          </a:xfrm>
          <a:prstGeom prst="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AA8E2FE9-F321-02CB-95AA-BF86420C67B7}"/>
              </a:ext>
            </a:extLst>
          </p:cNvPr>
          <p:cNvGrpSpPr/>
          <p:nvPr userDrawn="1"/>
        </p:nvGrpSpPr>
        <p:grpSpPr>
          <a:xfrm>
            <a:off x="347472" y="4260721"/>
            <a:ext cx="198815" cy="239729"/>
            <a:chOff x="-3577096" y="4843769"/>
            <a:chExt cx="693565" cy="836295"/>
          </a:xfrm>
          <a:solidFill>
            <a:schemeClr val="accent2"/>
          </a:solidFill>
        </p:grpSpPr>
        <p:sp>
          <p:nvSpPr>
            <p:cNvPr id="12" name="Freeform: Shape 11">
              <a:extLst>
                <a:ext uri="{FF2B5EF4-FFF2-40B4-BE49-F238E27FC236}">
                  <a16:creationId xmlns:a16="http://schemas.microsoft.com/office/drawing/2014/main" id="{0E675C6A-267B-12ED-CDA9-6F5F4AB77783}"/>
                </a:ext>
              </a:extLst>
            </p:cNvPr>
            <p:cNvSpPr/>
            <p:nvPr/>
          </p:nvSpPr>
          <p:spPr>
            <a:xfrm>
              <a:off x="-3493276" y="4843769"/>
              <a:ext cx="609745" cy="836295"/>
            </a:xfrm>
            <a:custGeom>
              <a:avLst/>
              <a:gdLst>
                <a:gd name="connsiteX0" fmla="*/ 578168 w 609745"/>
                <a:gd name="connsiteY0" fmla="*/ 205740 h 836295"/>
                <a:gd name="connsiteX1" fmla="*/ 366713 w 609745"/>
                <a:gd name="connsiteY1" fmla="*/ 0 h 836295"/>
                <a:gd name="connsiteX2" fmla="*/ 352425 w 609745"/>
                <a:gd name="connsiteY2" fmla="*/ 35243 h 836295"/>
                <a:gd name="connsiteX3" fmla="*/ 542925 w 609745"/>
                <a:gd name="connsiteY3" fmla="*/ 220980 h 836295"/>
                <a:gd name="connsiteX4" fmla="*/ 546735 w 609745"/>
                <a:gd name="connsiteY4" fmla="*/ 486728 h 836295"/>
                <a:gd name="connsiteX5" fmla="*/ 360998 w 609745"/>
                <a:gd name="connsiteY5" fmla="*/ 677228 h 836295"/>
                <a:gd name="connsiteX6" fmla="*/ 95250 w 609745"/>
                <a:gd name="connsiteY6" fmla="*/ 681038 h 836295"/>
                <a:gd name="connsiteX7" fmla="*/ 80963 w 609745"/>
                <a:gd name="connsiteY7" fmla="*/ 716280 h 836295"/>
                <a:gd name="connsiteX8" fmla="*/ 190500 w 609745"/>
                <a:gd name="connsiteY8" fmla="*/ 741998 h 836295"/>
                <a:gd name="connsiteX9" fmla="*/ 190500 w 609745"/>
                <a:gd name="connsiteY9" fmla="*/ 779145 h 836295"/>
                <a:gd name="connsiteX10" fmla="*/ 0 w 609745"/>
                <a:gd name="connsiteY10" fmla="*/ 779145 h 836295"/>
                <a:gd name="connsiteX11" fmla="*/ 0 w 609745"/>
                <a:gd name="connsiteY11" fmla="*/ 836295 h 836295"/>
                <a:gd name="connsiteX12" fmla="*/ 457200 w 609745"/>
                <a:gd name="connsiteY12" fmla="*/ 836295 h 836295"/>
                <a:gd name="connsiteX13" fmla="*/ 457200 w 609745"/>
                <a:gd name="connsiteY13" fmla="*/ 779145 h 836295"/>
                <a:gd name="connsiteX14" fmla="*/ 266700 w 609745"/>
                <a:gd name="connsiteY14" fmla="*/ 779145 h 836295"/>
                <a:gd name="connsiteX15" fmla="*/ 266700 w 609745"/>
                <a:gd name="connsiteY15" fmla="*/ 741045 h 836295"/>
                <a:gd name="connsiteX16" fmla="*/ 376238 w 609745"/>
                <a:gd name="connsiteY16" fmla="*/ 712470 h 836295"/>
                <a:gd name="connsiteX17" fmla="*/ 581978 w 609745"/>
                <a:gd name="connsiteY17" fmla="*/ 501015 h 836295"/>
                <a:gd name="connsiteX18" fmla="*/ 578168 w 609745"/>
                <a:gd name="connsiteY18" fmla="*/ 205740 h 83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745" h="836295">
                  <a:moveTo>
                    <a:pt x="578168" y="205740"/>
                  </a:moveTo>
                  <a:cubicBezTo>
                    <a:pt x="537210" y="111443"/>
                    <a:pt x="462915" y="38100"/>
                    <a:pt x="366713" y="0"/>
                  </a:cubicBezTo>
                  <a:lnTo>
                    <a:pt x="352425" y="35243"/>
                  </a:lnTo>
                  <a:cubicBezTo>
                    <a:pt x="438150" y="69533"/>
                    <a:pt x="505778" y="135255"/>
                    <a:pt x="542925" y="220980"/>
                  </a:cubicBezTo>
                  <a:cubicBezTo>
                    <a:pt x="579120" y="306705"/>
                    <a:pt x="581025" y="401003"/>
                    <a:pt x="546735" y="486728"/>
                  </a:cubicBezTo>
                  <a:cubicBezTo>
                    <a:pt x="512445" y="572453"/>
                    <a:pt x="446722" y="640080"/>
                    <a:pt x="360998" y="677228"/>
                  </a:cubicBezTo>
                  <a:cubicBezTo>
                    <a:pt x="275273" y="713423"/>
                    <a:pt x="180975" y="715328"/>
                    <a:pt x="95250" y="681038"/>
                  </a:cubicBezTo>
                  <a:lnTo>
                    <a:pt x="80963" y="716280"/>
                  </a:lnTo>
                  <a:cubicBezTo>
                    <a:pt x="116205" y="730568"/>
                    <a:pt x="153353" y="739140"/>
                    <a:pt x="190500" y="741998"/>
                  </a:cubicBezTo>
                  <a:lnTo>
                    <a:pt x="190500" y="779145"/>
                  </a:lnTo>
                  <a:lnTo>
                    <a:pt x="0" y="779145"/>
                  </a:lnTo>
                  <a:lnTo>
                    <a:pt x="0" y="836295"/>
                  </a:lnTo>
                  <a:lnTo>
                    <a:pt x="457200" y="836295"/>
                  </a:lnTo>
                  <a:lnTo>
                    <a:pt x="457200" y="779145"/>
                  </a:lnTo>
                  <a:lnTo>
                    <a:pt x="266700" y="779145"/>
                  </a:lnTo>
                  <a:lnTo>
                    <a:pt x="266700" y="741045"/>
                  </a:lnTo>
                  <a:cubicBezTo>
                    <a:pt x="303848" y="737235"/>
                    <a:pt x="340043" y="726758"/>
                    <a:pt x="376238" y="712470"/>
                  </a:cubicBezTo>
                  <a:cubicBezTo>
                    <a:pt x="471488" y="671513"/>
                    <a:pt x="543878" y="597218"/>
                    <a:pt x="581978" y="501015"/>
                  </a:cubicBezTo>
                  <a:cubicBezTo>
                    <a:pt x="620078" y="404813"/>
                    <a:pt x="619125" y="300990"/>
                    <a:pt x="578168" y="205740"/>
                  </a:cubicBezTo>
                  <a:close/>
                </a:path>
              </a:pathLst>
            </a:custGeom>
            <a:grpFill/>
            <a:ln w="9525" cap="flat">
              <a:noFill/>
              <a:prstDash val="solid"/>
              <a:miter/>
            </a:ln>
          </p:spPr>
          <p:txBody>
            <a:bodyPr rtlCol="0" anchor="ctr"/>
            <a:lstStyle/>
            <a:p>
              <a:pPr rtl="0"/>
              <a:endParaRPr lang="en-US" dirty="0"/>
            </a:p>
          </p:txBody>
        </p:sp>
        <p:sp>
          <p:nvSpPr>
            <p:cNvPr id="13" name="Freeform: Shape 12">
              <a:extLst>
                <a:ext uri="{FF2B5EF4-FFF2-40B4-BE49-F238E27FC236}">
                  <a16:creationId xmlns:a16="http://schemas.microsoft.com/office/drawing/2014/main" id="{88F4F726-2327-B1B3-F165-9EEC0303FDD5}"/>
                </a:ext>
              </a:extLst>
            </p:cNvPr>
            <p:cNvSpPr/>
            <p:nvPr/>
          </p:nvSpPr>
          <p:spPr>
            <a:xfrm>
              <a:off x="-3577096" y="4892346"/>
              <a:ext cx="619125" cy="619125"/>
            </a:xfrm>
            <a:custGeom>
              <a:avLst/>
              <a:gdLst>
                <a:gd name="connsiteX0" fmla="*/ 619125 w 619125"/>
                <a:gd name="connsiteY0" fmla="*/ 309563 h 619125"/>
                <a:gd name="connsiteX1" fmla="*/ 309563 w 619125"/>
                <a:gd name="connsiteY1" fmla="*/ 619125 h 619125"/>
                <a:gd name="connsiteX2" fmla="*/ 0 w 619125"/>
                <a:gd name="connsiteY2" fmla="*/ 309563 h 619125"/>
                <a:gd name="connsiteX3" fmla="*/ 309563 w 619125"/>
                <a:gd name="connsiteY3" fmla="*/ 0 h 619125"/>
                <a:gd name="connsiteX4" fmla="*/ 619125 w 619125"/>
                <a:gd name="connsiteY4" fmla="*/ 309563 h 619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 h="619125">
                  <a:moveTo>
                    <a:pt x="619125" y="309563"/>
                  </a:moveTo>
                  <a:cubicBezTo>
                    <a:pt x="619125" y="480529"/>
                    <a:pt x="480529" y="619125"/>
                    <a:pt x="309563" y="619125"/>
                  </a:cubicBezTo>
                  <a:cubicBezTo>
                    <a:pt x="138596" y="619125"/>
                    <a:pt x="0" y="480529"/>
                    <a:pt x="0" y="309563"/>
                  </a:cubicBezTo>
                  <a:cubicBezTo>
                    <a:pt x="0" y="138596"/>
                    <a:pt x="138596" y="0"/>
                    <a:pt x="309563" y="0"/>
                  </a:cubicBezTo>
                  <a:cubicBezTo>
                    <a:pt x="480529" y="0"/>
                    <a:pt x="619125" y="138596"/>
                    <a:pt x="619125" y="309563"/>
                  </a:cubicBezTo>
                  <a:close/>
                </a:path>
              </a:pathLst>
            </a:custGeom>
            <a:grpFill/>
            <a:ln w="9525" cap="flat">
              <a:noFill/>
              <a:prstDash val="solid"/>
              <a:miter/>
            </a:ln>
          </p:spPr>
          <p:txBody>
            <a:bodyPr rtlCol="0" anchor="ctr"/>
            <a:lstStyle/>
            <a:p>
              <a:pPr rtl="0"/>
              <a:endParaRPr lang="en-US" dirty="0"/>
            </a:p>
          </p:txBody>
        </p:sp>
      </p:grpSp>
      <p:grpSp>
        <p:nvGrpSpPr>
          <p:cNvPr id="14" name="Group 13">
            <a:extLst>
              <a:ext uri="{FF2B5EF4-FFF2-40B4-BE49-F238E27FC236}">
                <a16:creationId xmlns:a16="http://schemas.microsoft.com/office/drawing/2014/main" id="{B8CDC7C3-B98B-2742-0758-BAD5B316DCBD}"/>
              </a:ext>
            </a:extLst>
          </p:cNvPr>
          <p:cNvGrpSpPr>
            <a:grpSpLocks noChangeAspect="1"/>
          </p:cNvGrpSpPr>
          <p:nvPr userDrawn="1"/>
        </p:nvGrpSpPr>
        <p:grpSpPr>
          <a:xfrm>
            <a:off x="347472" y="4731525"/>
            <a:ext cx="218766" cy="240643"/>
            <a:chOff x="8772525" y="1343000"/>
            <a:chExt cx="762000" cy="838200"/>
          </a:xfrm>
          <a:solidFill>
            <a:schemeClr val="accent2"/>
          </a:solidFill>
        </p:grpSpPr>
        <p:sp>
          <p:nvSpPr>
            <p:cNvPr id="25" name="Freeform: Shape 24">
              <a:extLst>
                <a:ext uri="{FF2B5EF4-FFF2-40B4-BE49-F238E27FC236}">
                  <a16:creationId xmlns:a16="http://schemas.microsoft.com/office/drawing/2014/main" id="{60414043-9695-0D14-64C6-D3C48698D292}"/>
                </a:ext>
              </a:extLst>
            </p:cNvPr>
            <p:cNvSpPr/>
            <p:nvPr/>
          </p:nvSpPr>
          <p:spPr>
            <a:xfrm>
              <a:off x="9019222" y="1552550"/>
              <a:ext cx="247650" cy="38100"/>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D32898A6-CA5E-C0C6-A970-D97A23C668FE}"/>
                </a:ext>
              </a:extLst>
            </p:cNvPr>
            <p:cNvSpPr/>
            <p:nvPr/>
          </p:nvSpPr>
          <p:spPr>
            <a:xfrm>
              <a:off x="9019222" y="1628750"/>
              <a:ext cx="247650" cy="38100"/>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35454C14-FED5-0398-FB38-544D24BCA861}"/>
                </a:ext>
              </a:extLst>
            </p:cNvPr>
            <p:cNvSpPr/>
            <p:nvPr/>
          </p:nvSpPr>
          <p:spPr>
            <a:xfrm>
              <a:off x="9019222" y="1704950"/>
              <a:ext cx="247650" cy="38100"/>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6DC8C9C1-7F49-6037-7C8E-8B60B5BAB262}"/>
                </a:ext>
              </a:extLst>
            </p:cNvPr>
            <p:cNvSpPr/>
            <p:nvPr/>
          </p:nvSpPr>
          <p:spPr>
            <a:xfrm>
              <a:off x="8772525" y="1343000"/>
              <a:ext cx="762000" cy="838200"/>
            </a:xfrm>
            <a:custGeom>
              <a:avLst/>
              <a:gdLst>
                <a:gd name="connsiteX0" fmla="*/ 704850 w 762000"/>
                <a:gd name="connsiteY0" fmla="*/ 758190 h 838200"/>
                <a:gd name="connsiteX1" fmla="*/ 514350 w 762000"/>
                <a:gd name="connsiteY1" fmla="*/ 577215 h 838200"/>
                <a:gd name="connsiteX2" fmla="*/ 704850 w 762000"/>
                <a:gd name="connsiteY2" fmla="*/ 396240 h 838200"/>
                <a:gd name="connsiteX3" fmla="*/ 704850 w 762000"/>
                <a:gd name="connsiteY3" fmla="*/ 758190 h 838200"/>
                <a:gd name="connsiteX4" fmla="*/ 87630 w 762000"/>
                <a:gd name="connsiteY4" fmla="*/ 781050 h 838200"/>
                <a:gd name="connsiteX5" fmla="*/ 276225 w 762000"/>
                <a:gd name="connsiteY5" fmla="*/ 602933 h 838200"/>
                <a:gd name="connsiteX6" fmla="*/ 289560 w 762000"/>
                <a:gd name="connsiteY6" fmla="*/ 590550 h 838200"/>
                <a:gd name="connsiteX7" fmla="*/ 473393 w 762000"/>
                <a:gd name="connsiteY7" fmla="*/ 590550 h 838200"/>
                <a:gd name="connsiteX8" fmla="*/ 486728 w 762000"/>
                <a:gd name="connsiteY8" fmla="*/ 602933 h 838200"/>
                <a:gd name="connsiteX9" fmla="*/ 674370 w 762000"/>
                <a:gd name="connsiteY9" fmla="*/ 781050 h 838200"/>
                <a:gd name="connsiteX10" fmla="*/ 87630 w 762000"/>
                <a:gd name="connsiteY10" fmla="*/ 781050 h 838200"/>
                <a:gd name="connsiteX11" fmla="*/ 57150 w 762000"/>
                <a:gd name="connsiteY11" fmla="*/ 395288 h 838200"/>
                <a:gd name="connsiteX12" fmla="*/ 247650 w 762000"/>
                <a:gd name="connsiteY12" fmla="*/ 576263 h 838200"/>
                <a:gd name="connsiteX13" fmla="*/ 57150 w 762000"/>
                <a:gd name="connsiteY13" fmla="*/ 757238 h 838200"/>
                <a:gd name="connsiteX14" fmla="*/ 57150 w 762000"/>
                <a:gd name="connsiteY14" fmla="*/ 395288 h 838200"/>
                <a:gd name="connsiteX15" fmla="*/ 190500 w 762000"/>
                <a:gd name="connsiteY15" fmla="*/ 152400 h 838200"/>
                <a:gd name="connsiteX16" fmla="*/ 571500 w 762000"/>
                <a:gd name="connsiteY16" fmla="*/ 152400 h 838200"/>
                <a:gd name="connsiteX17" fmla="*/ 571500 w 762000"/>
                <a:gd name="connsiteY17" fmla="*/ 469583 h 838200"/>
                <a:gd name="connsiteX18" fmla="*/ 485775 w 762000"/>
                <a:gd name="connsiteY18" fmla="*/ 551498 h 838200"/>
                <a:gd name="connsiteX19" fmla="*/ 276225 w 762000"/>
                <a:gd name="connsiteY19" fmla="*/ 551498 h 838200"/>
                <a:gd name="connsiteX20" fmla="*/ 190500 w 762000"/>
                <a:gd name="connsiteY20" fmla="*/ 469583 h 838200"/>
                <a:gd name="connsiteX21" fmla="*/ 190500 w 762000"/>
                <a:gd name="connsiteY21" fmla="*/ 152400 h 838200"/>
                <a:gd name="connsiteX22" fmla="*/ 628650 w 762000"/>
                <a:gd name="connsiteY22" fmla="*/ 178118 h 838200"/>
                <a:gd name="connsiteX23" fmla="*/ 628650 w 762000"/>
                <a:gd name="connsiteY23" fmla="*/ 95250 h 838200"/>
                <a:gd name="connsiteX24" fmla="*/ 495300 w 762000"/>
                <a:gd name="connsiteY24" fmla="*/ 95250 h 838200"/>
                <a:gd name="connsiteX25" fmla="*/ 381000 w 762000"/>
                <a:gd name="connsiteY25" fmla="*/ 0 h 838200"/>
                <a:gd name="connsiteX26" fmla="*/ 266700 w 762000"/>
                <a:gd name="connsiteY26" fmla="*/ 95250 h 838200"/>
                <a:gd name="connsiteX27" fmla="*/ 133350 w 762000"/>
                <a:gd name="connsiteY27" fmla="*/ 95250 h 838200"/>
                <a:gd name="connsiteX28" fmla="*/ 133350 w 762000"/>
                <a:gd name="connsiteY28" fmla="*/ 179070 h 838200"/>
                <a:gd name="connsiteX29" fmla="*/ 0 w 762000"/>
                <a:gd name="connsiteY29" fmla="*/ 305753 h 838200"/>
                <a:gd name="connsiteX30" fmla="*/ 0 w 762000"/>
                <a:gd name="connsiteY30" fmla="*/ 838200 h 838200"/>
                <a:gd name="connsiteX31" fmla="*/ 762000 w 762000"/>
                <a:gd name="connsiteY31" fmla="*/ 838200 h 838200"/>
                <a:gd name="connsiteX32" fmla="*/ 762000 w 762000"/>
                <a:gd name="connsiteY32" fmla="*/ 305753 h 838200"/>
                <a:gd name="connsiteX33" fmla="*/ 628650 w 762000"/>
                <a:gd name="connsiteY33" fmla="*/ 178118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2000" h="838200">
                  <a:moveTo>
                    <a:pt x="704850" y="758190"/>
                  </a:moveTo>
                  <a:lnTo>
                    <a:pt x="514350" y="577215"/>
                  </a:lnTo>
                  <a:lnTo>
                    <a:pt x="704850" y="396240"/>
                  </a:lnTo>
                  <a:lnTo>
                    <a:pt x="704850" y="758190"/>
                  </a:lnTo>
                  <a:close/>
                  <a:moveTo>
                    <a:pt x="87630" y="781050"/>
                  </a:moveTo>
                  <a:lnTo>
                    <a:pt x="276225" y="602933"/>
                  </a:lnTo>
                  <a:lnTo>
                    <a:pt x="289560" y="590550"/>
                  </a:lnTo>
                  <a:cubicBezTo>
                    <a:pt x="340995" y="541973"/>
                    <a:pt x="421958" y="541973"/>
                    <a:pt x="473393" y="590550"/>
                  </a:cubicBezTo>
                  <a:lnTo>
                    <a:pt x="486728" y="602933"/>
                  </a:lnTo>
                  <a:lnTo>
                    <a:pt x="674370" y="781050"/>
                  </a:lnTo>
                  <a:lnTo>
                    <a:pt x="87630" y="781050"/>
                  </a:lnTo>
                  <a:close/>
                  <a:moveTo>
                    <a:pt x="57150" y="395288"/>
                  </a:moveTo>
                  <a:lnTo>
                    <a:pt x="247650" y="576263"/>
                  </a:lnTo>
                  <a:lnTo>
                    <a:pt x="57150" y="757238"/>
                  </a:lnTo>
                  <a:lnTo>
                    <a:pt x="57150" y="395288"/>
                  </a:lnTo>
                  <a:close/>
                  <a:moveTo>
                    <a:pt x="190500" y="152400"/>
                  </a:moveTo>
                  <a:lnTo>
                    <a:pt x="571500" y="152400"/>
                  </a:lnTo>
                  <a:lnTo>
                    <a:pt x="571500" y="469583"/>
                  </a:lnTo>
                  <a:lnTo>
                    <a:pt x="485775" y="551498"/>
                  </a:lnTo>
                  <a:cubicBezTo>
                    <a:pt x="423863" y="503873"/>
                    <a:pt x="338138" y="503873"/>
                    <a:pt x="276225" y="551498"/>
                  </a:cubicBezTo>
                  <a:lnTo>
                    <a:pt x="190500" y="469583"/>
                  </a:lnTo>
                  <a:lnTo>
                    <a:pt x="190500" y="152400"/>
                  </a:lnTo>
                  <a:close/>
                  <a:moveTo>
                    <a:pt x="628650" y="178118"/>
                  </a:moveTo>
                  <a:lnTo>
                    <a:pt x="628650" y="95250"/>
                  </a:lnTo>
                  <a:lnTo>
                    <a:pt x="495300" y="95250"/>
                  </a:lnTo>
                  <a:lnTo>
                    <a:pt x="381000" y="0"/>
                  </a:lnTo>
                  <a:lnTo>
                    <a:pt x="266700" y="95250"/>
                  </a:lnTo>
                  <a:lnTo>
                    <a:pt x="133350" y="95250"/>
                  </a:lnTo>
                  <a:lnTo>
                    <a:pt x="133350" y="179070"/>
                  </a:lnTo>
                  <a:lnTo>
                    <a:pt x="0" y="305753"/>
                  </a:lnTo>
                  <a:lnTo>
                    <a:pt x="0" y="838200"/>
                  </a:lnTo>
                  <a:lnTo>
                    <a:pt x="762000" y="838200"/>
                  </a:lnTo>
                  <a:lnTo>
                    <a:pt x="762000" y="305753"/>
                  </a:lnTo>
                  <a:lnTo>
                    <a:pt x="628650" y="178118"/>
                  </a:lnTo>
                  <a:close/>
                </a:path>
              </a:pathLst>
            </a:custGeom>
            <a:grpFill/>
            <a:ln w="9525" cap="flat">
              <a:noFill/>
              <a:prstDash val="solid"/>
              <a:miter/>
            </a:ln>
          </p:spPr>
          <p:txBody>
            <a:bodyPr rtlCol="0" anchor="ctr"/>
            <a:lstStyle/>
            <a:p>
              <a:endParaRPr lang="en-US" dirty="0"/>
            </a:p>
          </p:txBody>
        </p:sp>
      </p:grpSp>
      <p:grpSp>
        <p:nvGrpSpPr>
          <p:cNvPr id="29" name="Group 28">
            <a:extLst>
              <a:ext uri="{FF2B5EF4-FFF2-40B4-BE49-F238E27FC236}">
                <a16:creationId xmlns:a16="http://schemas.microsoft.com/office/drawing/2014/main" id="{BD25CE56-04E7-C304-6517-147C3DB9FC6E}"/>
              </a:ext>
            </a:extLst>
          </p:cNvPr>
          <p:cNvGrpSpPr>
            <a:grpSpLocks noChangeAspect="1"/>
          </p:cNvGrpSpPr>
          <p:nvPr userDrawn="1"/>
        </p:nvGrpSpPr>
        <p:grpSpPr>
          <a:xfrm>
            <a:off x="347472" y="5191909"/>
            <a:ext cx="234755" cy="231383"/>
            <a:chOff x="1303117" y="3838635"/>
            <a:chExt cx="633195" cy="624105"/>
          </a:xfrm>
          <a:solidFill>
            <a:schemeClr val="accent2"/>
          </a:solidFill>
        </p:grpSpPr>
        <p:sp>
          <p:nvSpPr>
            <p:cNvPr id="30" name="Freeform: Shape 29">
              <a:extLst>
                <a:ext uri="{FF2B5EF4-FFF2-40B4-BE49-F238E27FC236}">
                  <a16:creationId xmlns:a16="http://schemas.microsoft.com/office/drawing/2014/main" id="{0A27095B-AD22-E3D2-EAE2-855200F70BB3}"/>
                </a:ext>
              </a:extLst>
            </p:cNvPr>
            <p:cNvSpPr/>
            <p:nvPr/>
          </p:nvSpPr>
          <p:spPr>
            <a:xfrm>
              <a:off x="1367002" y="3938933"/>
              <a:ext cx="148685" cy="148494"/>
            </a:xfrm>
            <a:custGeom>
              <a:avLst/>
              <a:gdLst>
                <a:gd name="connsiteX0" fmla="*/ 140684 w 148685"/>
                <a:gd name="connsiteY0" fmla="*/ 138589 h 148494"/>
                <a:gd name="connsiteX1" fmla="*/ 148685 w 148685"/>
                <a:gd name="connsiteY1" fmla="*/ 118777 h 148494"/>
                <a:gd name="connsiteX2" fmla="*/ 140399 w 148685"/>
                <a:gd name="connsiteY2" fmla="*/ 98774 h 148494"/>
                <a:gd name="connsiteX3" fmla="*/ 50102 w 148685"/>
                <a:gd name="connsiteY3" fmla="*/ 8382 h 148494"/>
                <a:gd name="connsiteX4" fmla="*/ 30004 w 148685"/>
                <a:gd name="connsiteY4" fmla="*/ 0 h 148494"/>
                <a:gd name="connsiteX5" fmla="*/ 10001 w 148685"/>
                <a:gd name="connsiteY5" fmla="*/ 8382 h 148494"/>
                <a:gd name="connsiteX6" fmla="*/ 0 w 148685"/>
                <a:gd name="connsiteY6" fmla="*/ 18478 h 148494"/>
                <a:gd name="connsiteX7" fmla="*/ 130302 w 148685"/>
                <a:gd name="connsiteY7" fmla="*/ 148495 h 14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685" h="148494">
                  <a:moveTo>
                    <a:pt x="140684" y="138589"/>
                  </a:moveTo>
                  <a:cubicBezTo>
                    <a:pt x="145813" y="133268"/>
                    <a:pt x="148681" y="126167"/>
                    <a:pt x="148685" y="118777"/>
                  </a:cubicBezTo>
                  <a:cubicBezTo>
                    <a:pt x="148717" y="111268"/>
                    <a:pt x="145731" y="104061"/>
                    <a:pt x="140399" y="98774"/>
                  </a:cubicBezTo>
                  <a:lnTo>
                    <a:pt x="50102" y="8382"/>
                  </a:lnTo>
                  <a:cubicBezTo>
                    <a:pt x="44771" y="3045"/>
                    <a:pt x="37547" y="31"/>
                    <a:pt x="30004" y="0"/>
                  </a:cubicBezTo>
                  <a:cubicBezTo>
                    <a:pt x="22494" y="57"/>
                    <a:pt x="15309" y="3068"/>
                    <a:pt x="10001" y="8382"/>
                  </a:cubicBezTo>
                  <a:lnTo>
                    <a:pt x="0" y="18478"/>
                  </a:lnTo>
                  <a:lnTo>
                    <a:pt x="130302" y="148495"/>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D0420BAF-243B-32F0-7B26-1940ECE4F1E5}"/>
                </a:ext>
              </a:extLst>
            </p:cNvPr>
            <p:cNvSpPr/>
            <p:nvPr/>
          </p:nvSpPr>
          <p:spPr>
            <a:xfrm>
              <a:off x="1303117" y="3977318"/>
              <a:ext cx="485462" cy="485422"/>
            </a:xfrm>
            <a:custGeom>
              <a:avLst/>
              <a:gdLst>
                <a:gd name="connsiteX0" fmla="*/ 335539 w 485462"/>
                <a:gd name="connsiteY0" fmla="*/ 331470 h 485422"/>
                <a:gd name="connsiteX1" fmla="*/ 315603 w 485462"/>
                <a:gd name="connsiteY1" fmla="*/ 331632 h 485422"/>
                <a:gd name="connsiteX2" fmla="*/ 315441 w 485462"/>
                <a:gd name="connsiteY2" fmla="*/ 331470 h 485422"/>
                <a:gd name="connsiteX3" fmla="*/ 153516 w 485462"/>
                <a:gd name="connsiteY3" fmla="*/ 169545 h 485422"/>
                <a:gd name="connsiteX4" fmla="*/ 153516 w 485462"/>
                <a:gd name="connsiteY4" fmla="*/ 149352 h 485422"/>
                <a:gd name="connsiteX5" fmla="*/ 173709 w 485462"/>
                <a:gd name="connsiteY5" fmla="*/ 129731 h 485422"/>
                <a:gd name="connsiteX6" fmla="*/ 43883 w 485462"/>
                <a:gd name="connsiteY6" fmla="*/ 0 h 485422"/>
                <a:gd name="connsiteX7" fmla="*/ 21976 w 485462"/>
                <a:gd name="connsiteY7" fmla="*/ 21622 h 485422"/>
                <a:gd name="connsiteX8" fmla="*/ 163 w 485462"/>
                <a:gd name="connsiteY8" fmla="*/ 68485 h 485422"/>
                <a:gd name="connsiteX9" fmla="*/ 15403 w 485462"/>
                <a:gd name="connsiteY9" fmla="*/ 153543 h 485422"/>
                <a:gd name="connsiteX10" fmla="*/ 54742 w 485462"/>
                <a:gd name="connsiteY10" fmla="*/ 222028 h 485422"/>
                <a:gd name="connsiteX11" fmla="*/ 254767 w 485462"/>
                <a:gd name="connsiteY11" fmla="*/ 428530 h 485422"/>
                <a:gd name="connsiteX12" fmla="*/ 296105 w 485462"/>
                <a:gd name="connsiteY12" fmla="*/ 454724 h 485422"/>
                <a:gd name="connsiteX13" fmla="*/ 400880 w 485462"/>
                <a:gd name="connsiteY13" fmla="*/ 485204 h 485422"/>
                <a:gd name="connsiteX14" fmla="*/ 467555 w 485462"/>
                <a:gd name="connsiteY14" fmla="*/ 459010 h 485422"/>
                <a:gd name="connsiteX15" fmla="*/ 485462 w 485462"/>
                <a:gd name="connsiteY15" fmla="*/ 441103 h 485422"/>
                <a:gd name="connsiteX16" fmla="*/ 355160 w 485462"/>
                <a:gd name="connsiteY16" fmla="*/ 311277 h 48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5462" h="485422">
                  <a:moveTo>
                    <a:pt x="335539" y="331470"/>
                  </a:moveTo>
                  <a:cubicBezTo>
                    <a:pt x="330078" y="337020"/>
                    <a:pt x="321153" y="337093"/>
                    <a:pt x="315603" y="331632"/>
                  </a:cubicBezTo>
                  <a:cubicBezTo>
                    <a:pt x="315549" y="331579"/>
                    <a:pt x="315494" y="331524"/>
                    <a:pt x="315441" y="331470"/>
                  </a:cubicBezTo>
                  <a:lnTo>
                    <a:pt x="153516" y="169545"/>
                  </a:lnTo>
                  <a:cubicBezTo>
                    <a:pt x="147945" y="163967"/>
                    <a:pt x="147945" y="154930"/>
                    <a:pt x="153516" y="149352"/>
                  </a:cubicBezTo>
                  <a:lnTo>
                    <a:pt x="173709" y="129731"/>
                  </a:lnTo>
                  <a:lnTo>
                    <a:pt x="43883" y="0"/>
                  </a:lnTo>
                  <a:cubicBezTo>
                    <a:pt x="35501" y="8382"/>
                    <a:pt x="27310" y="16573"/>
                    <a:pt x="21976" y="21622"/>
                  </a:cubicBezTo>
                  <a:cubicBezTo>
                    <a:pt x="8912" y="33830"/>
                    <a:pt x="1093" y="50629"/>
                    <a:pt x="163" y="68485"/>
                  </a:cubicBezTo>
                  <a:cubicBezTo>
                    <a:pt x="-1015" y="97609"/>
                    <a:pt x="4187" y="126640"/>
                    <a:pt x="15403" y="153543"/>
                  </a:cubicBezTo>
                  <a:cubicBezTo>
                    <a:pt x="26152" y="177651"/>
                    <a:pt x="39332" y="200597"/>
                    <a:pt x="54742" y="222028"/>
                  </a:cubicBezTo>
                  <a:cubicBezTo>
                    <a:pt x="108332" y="302430"/>
                    <a:pt x="176112" y="372405"/>
                    <a:pt x="254767" y="428530"/>
                  </a:cubicBezTo>
                  <a:cubicBezTo>
                    <a:pt x="267899" y="438243"/>
                    <a:pt x="281714" y="446997"/>
                    <a:pt x="296105" y="454724"/>
                  </a:cubicBezTo>
                  <a:cubicBezTo>
                    <a:pt x="328629" y="471817"/>
                    <a:pt x="364262" y="482183"/>
                    <a:pt x="400880" y="485204"/>
                  </a:cubicBezTo>
                  <a:cubicBezTo>
                    <a:pt x="425926" y="487026"/>
                    <a:pt x="450447" y="477392"/>
                    <a:pt x="467555" y="459010"/>
                  </a:cubicBezTo>
                  <a:lnTo>
                    <a:pt x="485462" y="441103"/>
                  </a:lnTo>
                  <a:lnTo>
                    <a:pt x="355160" y="311277"/>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4B2BAD69-B6C0-4CAA-3CFD-B57C19372317}"/>
                </a:ext>
              </a:extLst>
            </p:cNvPr>
            <p:cNvSpPr/>
            <p:nvPr/>
          </p:nvSpPr>
          <p:spPr>
            <a:xfrm>
              <a:off x="1678470" y="4249472"/>
              <a:ext cx="148279" cy="149041"/>
            </a:xfrm>
            <a:custGeom>
              <a:avLst/>
              <a:gdLst>
                <a:gd name="connsiteX0" fmla="*/ 140017 w 148279"/>
                <a:gd name="connsiteY0" fmla="*/ 98845 h 149041"/>
                <a:gd name="connsiteX1" fmla="*/ 49721 w 148279"/>
                <a:gd name="connsiteY1" fmla="*/ 8262 h 149041"/>
                <a:gd name="connsiteX2" fmla="*/ 9525 w 148279"/>
                <a:gd name="connsiteY2" fmla="*/ 8262 h 149041"/>
                <a:gd name="connsiteX3" fmla="*/ 0 w 148279"/>
                <a:gd name="connsiteY3" fmla="*/ 18549 h 149041"/>
                <a:gd name="connsiteX4" fmla="*/ 129921 w 148279"/>
                <a:gd name="connsiteY4" fmla="*/ 149042 h 149041"/>
                <a:gd name="connsiteX5" fmla="*/ 140017 w 148279"/>
                <a:gd name="connsiteY5" fmla="*/ 139517 h 149041"/>
                <a:gd name="connsiteX6" fmla="*/ 140017 w 148279"/>
                <a:gd name="connsiteY6" fmla="*/ 99321 h 14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79" h="149041">
                  <a:moveTo>
                    <a:pt x="140017" y="98845"/>
                  </a:moveTo>
                  <a:lnTo>
                    <a:pt x="49721" y="8262"/>
                  </a:lnTo>
                  <a:cubicBezTo>
                    <a:pt x="38587" y="-2754"/>
                    <a:pt x="20659" y="-2754"/>
                    <a:pt x="9525" y="8262"/>
                  </a:cubicBezTo>
                  <a:lnTo>
                    <a:pt x="0" y="18549"/>
                  </a:lnTo>
                  <a:lnTo>
                    <a:pt x="129921" y="149042"/>
                  </a:lnTo>
                  <a:lnTo>
                    <a:pt x="140017" y="139517"/>
                  </a:lnTo>
                  <a:cubicBezTo>
                    <a:pt x="151034" y="128383"/>
                    <a:pt x="151034" y="110455"/>
                    <a:pt x="140017" y="99321"/>
                  </a:cubicBez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654D6BD3-5DE0-17C1-8817-871875C800D4}"/>
                </a:ext>
              </a:extLst>
            </p:cNvPr>
            <p:cNvSpPr/>
            <p:nvPr/>
          </p:nvSpPr>
          <p:spPr>
            <a:xfrm>
              <a:off x="1612462" y="4020372"/>
              <a:ext cx="134683" cy="151637"/>
            </a:xfrm>
            <a:custGeom>
              <a:avLst/>
              <a:gdLst>
                <a:gd name="connsiteX0" fmla="*/ 134684 w 134683"/>
                <a:gd name="connsiteY0" fmla="*/ 151638 h 151637"/>
                <a:gd name="connsiteX1" fmla="*/ 96583 w 134683"/>
                <a:gd name="connsiteY1" fmla="*/ 151638 h 151637"/>
                <a:gd name="connsiteX2" fmla="*/ 0 w 134683"/>
                <a:gd name="connsiteY2" fmla="*/ 38862 h 151637"/>
                <a:gd name="connsiteX3" fmla="*/ 0 w 134683"/>
                <a:gd name="connsiteY3" fmla="*/ 0 h 151637"/>
                <a:gd name="connsiteX4" fmla="*/ 134684 w 134683"/>
                <a:gd name="connsiteY4" fmla="*/ 151638 h 15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83" h="151637">
                  <a:moveTo>
                    <a:pt x="134684" y="151638"/>
                  </a:moveTo>
                  <a:lnTo>
                    <a:pt x="96583" y="151638"/>
                  </a:lnTo>
                  <a:cubicBezTo>
                    <a:pt x="92453" y="96995"/>
                    <a:pt x="53357" y="51345"/>
                    <a:pt x="0" y="38862"/>
                  </a:cubicBezTo>
                  <a:lnTo>
                    <a:pt x="0" y="0"/>
                  </a:lnTo>
                  <a:cubicBezTo>
                    <a:pt x="74546" y="13342"/>
                    <a:pt x="130232" y="76038"/>
                    <a:pt x="134684" y="151638"/>
                  </a:cubicBez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88F5E201-CE2C-F59D-5A2B-A9619B731A18}"/>
                </a:ext>
              </a:extLst>
            </p:cNvPr>
            <p:cNvSpPr/>
            <p:nvPr/>
          </p:nvSpPr>
          <p:spPr>
            <a:xfrm>
              <a:off x="1612462" y="3927217"/>
              <a:ext cx="225742" cy="244792"/>
            </a:xfrm>
            <a:custGeom>
              <a:avLst/>
              <a:gdLst>
                <a:gd name="connsiteX0" fmla="*/ 225742 w 225742"/>
                <a:gd name="connsiteY0" fmla="*/ 225743 h 244792"/>
                <a:gd name="connsiteX1" fmla="*/ 224885 w 225742"/>
                <a:gd name="connsiteY1" fmla="*/ 244793 h 244792"/>
                <a:gd name="connsiteX2" fmla="*/ 186785 w 225742"/>
                <a:gd name="connsiteY2" fmla="*/ 244793 h 244792"/>
                <a:gd name="connsiteX3" fmla="*/ 187738 w 225742"/>
                <a:gd name="connsiteY3" fmla="*/ 225743 h 244792"/>
                <a:gd name="connsiteX4" fmla="*/ 0 w 225742"/>
                <a:gd name="connsiteY4" fmla="*/ 38100 h 244792"/>
                <a:gd name="connsiteX5" fmla="*/ 0 w 225742"/>
                <a:gd name="connsiteY5" fmla="*/ 0 h 244792"/>
                <a:gd name="connsiteX6" fmla="*/ 225742 w 225742"/>
                <a:gd name="connsiteY6" fmla="*/ 225743 h 2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244792">
                  <a:moveTo>
                    <a:pt x="225742" y="225743"/>
                  </a:moveTo>
                  <a:cubicBezTo>
                    <a:pt x="225742" y="232124"/>
                    <a:pt x="225742" y="238506"/>
                    <a:pt x="224885" y="244793"/>
                  </a:cubicBezTo>
                  <a:lnTo>
                    <a:pt x="186785" y="244793"/>
                  </a:lnTo>
                  <a:cubicBezTo>
                    <a:pt x="187440" y="238464"/>
                    <a:pt x="187758" y="232105"/>
                    <a:pt x="187738" y="225743"/>
                  </a:cubicBezTo>
                  <a:cubicBezTo>
                    <a:pt x="187581" y="122138"/>
                    <a:pt x="103604" y="38205"/>
                    <a:pt x="0" y="38100"/>
                  </a:cubicBezTo>
                  <a:lnTo>
                    <a:pt x="0" y="0"/>
                  </a:lnTo>
                  <a:cubicBezTo>
                    <a:pt x="124631" y="105"/>
                    <a:pt x="225638" y="101112"/>
                    <a:pt x="225742" y="225743"/>
                  </a:cubicBez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B13191BD-591B-6A0D-E120-4C246C530A40}"/>
                </a:ext>
              </a:extLst>
            </p:cNvPr>
            <p:cNvSpPr/>
            <p:nvPr/>
          </p:nvSpPr>
          <p:spPr>
            <a:xfrm>
              <a:off x="1612462" y="3838635"/>
              <a:ext cx="323850" cy="333375"/>
            </a:xfrm>
            <a:custGeom>
              <a:avLst/>
              <a:gdLst>
                <a:gd name="connsiteX0" fmla="*/ 323850 w 323850"/>
                <a:gd name="connsiteY0" fmla="*/ 314325 h 333375"/>
                <a:gd name="connsiteX1" fmla="*/ 323183 w 323850"/>
                <a:gd name="connsiteY1" fmla="*/ 333375 h 333375"/>
                <a:gd name="connsiteX2" fmla="*/ 285083 w 323850"/>
                <a:gd name="connsiteY2" fmla="*/ 333375 h 333375"/>
                <a:gd name="connsiteX3" fmla="*/ 285845 w 323850"/>
                <a:gd name="connsiteY3" fmla="*/ 314325 h 333375"/>
                <a:gd name="connsiteX4" fmla="*/ 9620 w 323850"/>
                <a:gd name="connsiteY4" fmla="*/ 38100 h 333375"/>
                <a:gd name="connsiteX5" fmla="*/ 9525 w 323850"/>
                <a:gd name="connsiteY5" fmla="*/ 38100 h 333375"/>
                <a:gd name="connsiteX6" fmla="*/ 0 w 323850"/>
                <a:gd name="connsiteY6" fmla="*/ 38100 h 333375"/>
                <a:gd name="connsiteX7" fmla="*/ 0 w 323850"/>
                <a:gd name="connsiteY7" fmla="*/ 0 h 333375"/>
                <a:gd name="connsiteX8" fmla="*/ 9525 w 323850"/>
                <a:gd name="connsiteY8" fmla="*/ 0 h 333375"/>
                <a:gd name="connsiteX9" fmla="*/ 323850 w 323850"/>
                <a:gd name="connsiteY9" fmla="*/ 31432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50" h="333375">
                  <a:moveTo>
                    <a:pt x="323850" y="314325"/>
                  </a:moveTo>
                  <a:cubicBezTo>
                    <a:pt x="323850" y="320707"/>
                    <a:pt x="323850" y="327089"/>
                    <a:pt x="323183" y="333375"/>
                  </a:cubicBezTo>
                  <a:lnTo>
                    <a:pt x="285083" y="333375"/>
                  </a:lnTo>
                  <a:cubicBezTo>
                    <a:pt x="285083" y="327089"/>
                    <a:pt x="285845" y="320707"/>
                    <a:pt x="285845" y="314325"/>
                  </a:cubicBezTo>
                  <a:cubicBezTo>
                    <a:pt x="285845" y="161770"/>
                    <a:pt x="162176" y="38100"/>
                    <a:pt x="9620" y="38100"/>
                  </a:cubicBezTo>
                  <a:cubicBezTo>
                    <a:pt x="9589" y="38100"/>
                    <a:pt x="9556" y="38100"/>
                    <a:pt x="9525" y="38100"/>
                  </a:cubicBezTo>
                  <a:cubicBezTo>
                    <a:pt x="6286" y="38100"/>
                    <a:pt x="3143" y="38100"/>
                    <a:pt x="0" y="38100"/>
                  </a:cubicBezTo>
                  <a:lnTo>
                    <a:pt x="0" y="0"/>
                  </a:lnTo>
                  <a:lnTo>
                    <a:pt x="9525" y="0"/>
                  </a:lnTo>
                  <a:cubicBezTo>
                    <a:pt x="183122" y="0"/>
                    <a:pt x="323850" y="140728"/>
                    <a:pt x="323850" y="314325"/>
                  </a:cubicBezTo>
                  <a:close/>
                </a:path>
              </a:pathLst>
            </a:custGeom>
            <a:grpFill/>
            <a:ln w="9525" cap="flat">
              <a:noFill/>
              <a:prstDash val="solid"/>
              <a:miter/>
            </a:ln>
          </p:spPr>
          <p:txBody>
            <a:bodyPr rtlCol="0" anchor="ctr"/>
            <a:lstStyle/>
            <a:p>
              <a:endParaRPr lang="en-US" dirty="0"/>
            </a:p>
          </p:txBody>
        </p:sp>
      </p:grpSp>
      <p:sp>
        <p:nvSpPr>
          <p:cNvPr id="38" name="Text Placeholder 40">
            <a:extLst>
              <a:ext uri="{FF2B5EF4-FFF2-40B4-BE49-F238E27FC236}">
                <a16:creationId xmlns:a16="http://schemas.microsoft.com/office/drawing/2014/main" id="{A605732A-967E-32C2-D7F6-664137D9280C}"/>
              </a:ext>
            </a:extLst>
          </p:cNvPr>
          <p:cNvSpPr>
            <a:spLocks noGrp="1"/>
          </p:cNvSpPr>
          <p:nvPr>
            <p:ph type="body" sz="quarter" idx="18" hasCustomPrompt="1"/>
          </p:nvPr>
        </p:nvSpPr>
        <p:spPr>
          <a:xfrm>
            <a:off x="671022" y="4292692"/>
            <a:ext cx="2319695" cy="184474"/>
          </a:xfrm>
          <a:prstGeom prst="rect">
            <a:avLst/>
          </a:prstGeom>
        </p:spPr>
        <p:txBody>
          <a:bodyPr wrap="square" lIns="0" tIns="0" bIns="0">
            <a:spAutoFit/>
          </a:bodyPr>
          <a:lstStyle>
            <a:lvl1pPr>
              <a:defRPr kumimoji="0" lang="en-US" sz="1100" b="0" i="0" u="none" strike="noStrike" cap="none" spc="0" normalizeH="0" baseline="0" dirty="0">
                <a:ln>
                  <a:noFill/>
                </a:ln>
                <a:solidFill>
                  <a:srgbClr val="000000"/>
                </a:solidFill>
                <a:effectLst/>
                <a:uLnTx/>
                <a:uFillTx/>
              </a:defRPr>
            </a:lvl1pPr>
          </a:lstStyle>
          <a:p>
            <a:pPr marR="0" lvl="0" fontAlgn="auto">
              <a:buClr>
                <a:srgbClr val="000000"/>
              </a:buClr>
              <a:buSzTx/>
              <a:tabLst/>
            </a:pPr>
            <a:r>
              <a:rPr lang="en-US" dirty="0" err="1"/>
              <a:t>Office_Location</a:t>
            </a:r>
            <a:endParaRPr lang="en-US" dirty="0"/>
          </a:p>
        </p:txBody>
      </p:sp>
      <p:sp>
        <p:nvSpPr>
          <p:cNvPr id="39" name="Text Placeholder 40">
            <a:extLst>
              <a:ext uri="{FF2B5EF4-FFF2-40B4-BE49-F238E27FC236}">
                <a16:creationId xmlns:a16="http://schemas.microsoft.com/office/drawing/2014/main" id="{11C9CCAE-B8E1-ECF0-6706-CE1350C5F416}"/>
              </a:ext>
            </a:extLst>
          </p:cNvPr>
          <p:cNvSpPr>
            <a:spLocks noGrp="1"/>
          </p:cNvSpPr>
          <p:nvPr>
            <p:ph type="body" sz="quarter" idx="19" hasCustomPrompt="1"/>
          </p:nvPr>
        </p:nvSpPr>
        <p:spPr>
          <a:xfrm>
            <a:off x="671022" y="4762021"/>
            <a:ext cx="2319695" cy="184474"/>
          </a:xfrm>
          <a:prstGeom prst="rect">
            <a:avLst/>
          </a:prstGeom>
        </p:spPr>
        <p:txBody>
          <a:bodyPr vert="horz" wrap="square" lIns="0" tIns="0" rIns="0" bIns="0" rtlCol="0">
            <a:spAutoFit/>
          </a:bodyPr>
          <a:lstStyle>
            <a:lvl1pPr>
              <a:defRPr kumimoji="0" lang="en-US" sz="1100" b="0" i="0" u="none" strike="noStrike" cap="none" spc="0" normalizeH="0" baseline="0" dirty="0">
                <a:ln>
                  <a:noFill/>
                </a:ln>
                <a:solidFill>
                  <a:srgbClr val="000000"/>
                </a:solidFill>
                <a:effectLst/>
                <a:uLnTx/>
                <a:uFillTx/>
              </a:defRPr>
            </a:lvl1pPr>
          </a:lstStyle>
          <a:p>
            <a:pPr marR="0" lvl="0" fontAlgn="auto">
              <a:buClr>
                <a:srgbClr val="000000"/>
              </a:buClr>
              <a:buSzTx/>
              <a:tabLst/>
            </a:pPr>
            <a:r>
              <a:rPr lang="en-US" dirty="0" err="1"/>
              <a:t>Email_Address</a:t>
            </a:r>
            <a:endParaRPr lang="en-US" dirty="0"/>
          </a:p>
        </p:txBody>
      </p:sp>
      <p:sp>
        <p:nvSpPr>
          <p:cNvPr id="40" name="Text Placeholder 40">
            <a:extLst>
              <a:ext uri="{FF2B5EF4-FFF2-40B4-BE49-F238E27FC236}">
                <a16:creationId xmlns:a16="http://schemas.microsoft.com/office/drawing/2014/main" id="{FF4A1F07-73CE-4B1E-6700-15A372A54379}"/>
              </a:ext>
            </a:extLst>
          </p:cNvPr>
          <p:cNvSpPr>
            <a:spLocks noGrp="1"/>
          </p:cNvSpPr>
          <p:nvPr>
            <p:ph type="body" sz="quarter" idx="20" hasCustomPrompt="1"/>
          </p:nvPr>
        </p:nvSpPr>
        <p:spPr>
          <a:xfrm>
            <a:off x="671022" y="5215653"/>
            <a:ext cx="2319695" cy="184474"/>
          </a:xfrm>
          <a:prstGeom prst="rect">
            <a:avLst/>
          </a:prstGeom>
        </p:spPr>
        <p:txBody>
          <a:bodyPr vert="horz" wrap="square" lIns="0" tIns="0" rIns="0" bIns="0" rtlCol="0">
            <a:spAutoFit/>
          </a:bodyPr>
          <a:lstStyle>
            <a:lvl1pPr>
              <a:defRPr kumimoji="0" lang="en-US" sz="1100" b="0" i="0" u="none" strike="noStrike" cap="none" spc="0" normalizeH="0" baseline="0" dirty="0">
                <a:ln>
                  <a:noFill/>
                </a:ln>
                <a:solidFill>
                  <a:srgbClr val="000000"/>
                </a:solidFill>
                <a:effectLst/>
                <a:uLnTx/>
                <a:uFillTx/>
              </a:defRPr>
            </a:lvl1pPr>
          </a:lstStyle>
          <a:p>
            <a:pPr marR="0" lvl="0" fontAlgn="auto">
              <a:buClr>
                <a:srgbClr val="000000"/>
              </a:buClr>
              <a:buSzTx/>
              <a:tabLst/>
            </a:pPr>
            <a:r>
              <a:rPr lang="en-US" dirty="0" err="1"/>
              <a:t>Phone_Number</a:t>
            </a:r>
            <a:endParaRPr lang="en-US" dirty="0"/>
          </a:p>
        </p:txBody>
      </p:sp>
      <p:sp>
        <p:nvSpPr>
          <p:cNvPr id="41" name="Picture Placeholder 37">
            <a:extLst>
              <a:ext uri="{FF2B5EF4-FFF2-40B4-BE49-F238E27FC236}">
                <a16:creationId xmlns:a16="http://schemas.microsoft.com/office/drawing/2014/main" id="{2730CE6F-7CB0-DE2D-9D33-12AB4E6AAA79}"/>
              </a:ext>
            </a:extLst>
          </p:cNvPr>
          <p:cNvSpPr>
            <a:spLocks noGrp="1" noChangeAspect="1"/>
          </p:cNvSpPr>
          <p:nvPr>
            <p:ph type="pic" sz="quarter" idx="23" hasCustomPrompt="1"/>
          </p:nvPr>
        </p:nvSpPr>
        <p:spPr>
          <a:xfrm>
            <a:off x="3337560" y="1371599"/>
            <a:ext cx="2437997" cy="1508760"/>
          </a:xfrm>
          <a:prstGeom prst="rect">
            <a:avLst/>
          </a:prstGeom>
          <a:solidFill>
            <a:schemeClr val="bg2"/>
          </a:solidFill>
        </p:spPr>
        <p:txBody>
          <a:bodyPr lIns="91440" tIns="91440" rIns="91440"/>
          <a:lstStyle>
            <a:lvl1pPr marL="0" indent="0">
              <a:buNone/>
              <a:defRPr/>
            </a:lvl1pPr>
          </a:lstStyle>
          <a:p>
            <a:r>
              <a:rPr lang="en-US" dirty="0"/>
              <a:t>Insert Bio Picture Here</a:t>
            </a:r>
          </a:p>
        </p:txBody>
      </p:sp>
      <p:sp>
        <p:nvSpPr>
          <p:cNvPr id="42" name="Rectangle 41">
            <a:extLst>
              <a:ext uri="{FF2B5EF4-FFF2-40B4-BE49-F238E27FC236}">
                <a16:creationId xmlns:a16="http://schemas.microsoft.com/office/drawing/2014/main" id="{AFFB81FB-0A8F-6019-109C-EFA22C4429D8}"/>
              </a:ext>
            </a:extLst>
          </p:cNvPr>
          <p:cNvSpPr>
            <a:spLocks/>
          </p:cNvSpPr>
          <p:nvPr userDrawn="1"/>
        </p:nvSpPr>
        <p:spPr>
          <a:xfrm>
            <a:off x="3247779" y="1283669"/>
            <a:ext cx="2629258" cy="1691640"/>
          </a:xfrm>
          <a:prstGeom prst="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Picture Placeholder 37">
            <a:extLst>
              <a:ext uri="{FF2B5EF4-FFF2-40B4-BE49-F238E27FC236}">
                <a16:creationId xmlns:a16="http://schemas.microsoft.com/office/drawing/2014/main" id="{4408147E-854F-590B-4955-F3007726EE0A}"/>
              </a:ext>
            </a:extLst>
          </p:cNvPr>
          <p:cNvSpPr>
            <a:spLocks noGrp="1" noChangeAspect="1"/>
          </p:cNvSpPr>
          <p:nvPr>
            <p:ph type="pic" sz="quarter" idx="24" hasCustomPrompt="1"/>
          </p:nvPr>
        </p:nvSpPr>
        <p:spPr>
          <a:xfrm>
            <a:off x="6227064" y="1371599"/>
            <a:ext cx="2437997" cy="1508760"/>
          </a:xfrm>
          <a:prstGeom prst="rect">
            <a:avLst/>
          </a:prstGeom>
          <a:solidFill>
            <a:schemeClr val="bg2"/>
          </a:solidFill>
        </p:spPr>
        <p:txBody>
          <a:bodyPr lIns="91440" tIns="91440" rIns="91440"/>
          <a:lstStyle>
            <a:lvl1pPr marL="0" indent="0">
              <a:buNone/>
              <a:defRPr/>
            </a:lvl1pPr>
          </a:lstStyle>
          <a:p>
            <a:r>
              <a:rPr lang="en-US" dirty="0"/>
              <a:t>Insert Bio Picture Here</a:t>
            </a:r>
          </a:p>
        </p:txBody>
      </p:sp>
      <p:sp>
        <p:nvSpPr>
          <p:cNvPr id="44" name="Rectangle 43">
            <a:extLst>
              <a:ext uri="{FF2B5EF4-FFF2-40B4-BE49-F238E27FC236}">
                <a16:creationId xmlns:a16="http://schemas.microsoft.com/office/drawing/2014/main" id="{E55599A1-6B3B-2AF1-23CA-2905AA3DAC27}"/>
              </a:ext>
            </a:extLst>
          </p:cNvPr>
          <p:cNvSpPr>
            <a:spLocks/>
          </p:cNvSpPr>
          <p:nvPr userDrawn="1"/>
        </p:nvSpPr>
        <p:spPr>
          <a:xfrm>
            <a:off x="6134100" y="1283669"/>
            <a:ext cx="2629258" cy="1691640"/>
          </a:xfrm>
          <a:prstGeom prst="rec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 Placeholder 6">
            <a:extLst>
              <a:ext uri="{FF2B5EF4-FFF2-40B4-BE49-F238E27FC236}">
                <a16:creationId xmlns:a16="http://schemas.microsoft.com/office/drawing/2014/main" id="{5C2D44DB-2329-E050-B15D-CE4A6D108313}"/>
              </a:ext>
            </a:extLst>
          </p:cNvPr>
          <p:cNvSpPr>
            <a:spLocks noGrp="1"/>
          </p:cNvSpPr>
          <p:nvPr>
            <p:ph type="body" sz="quarter" idx="25" hasCustomPrompt="1"/>
          </p:nvPr>
        </p:nvSpPr>
        <p:spPr>
          <a:xfrm>
            <a:off x="342900" y="3258975"/>
            <a:ext cx="2647817" cy="338554"/>
          </a:xfrm>
          <a:prstGeom prst="rect">
            <a:avLst/>
          </a:prstGeom>
        </p:spPr>
        <p:txBody>
          <a:bodyPr wrap="square" lIns="0" rIns="0" bIns="0">
            <a:spAutoFit/>
          </a:bodyPr>
          <a:lstStyle>
            <a:lvl1pPr>
              <a:lnSpc>
                <a:spcPct val="100000"/>
              </a:lnSpc>
              <a:spcAft>
                <a:spcPts val="0"/>
              </a:spcAft>
              <a:defRPr kumimoji="0" lang="en-US" sz="2200" b="1" i="0" u="none" strike="noStrike" cap="none" spc="0" normalizeH="0" baseline="0" dirty="0">
                <a:ln>
                  <a:noFill/>
                </a:ln>
                <a:solidFill>
                  <a:schemeClr val="tx1"/>
                </a:solidFill>
                <a:effectLst/>
                <a:uLnTx/>
                <a:uFillTx/>
                <a:latin typeface="+mj-lt"/>
              </a:defRPr>
            </a:lvl1pPr>
          </a:lstStyle>
          <a:p>
            <a:pPr marR="0" lvl="0" fontAlgn="auto">
              <a:buClr>
                <a:srgbClr val="000000"/>
              </a:buClr>
              <a:buSzTx/>
              <a:tabLst/>
            </a:pPr>
            <a:r>
              <a:rPr lang="en-US" dirty="0"/>
              <a:t>Attorney Name</a:t>
            </a:r>
          </a:p>
        </p:txBody>
      </p:sp>
      <p:sp>
        <p:nvSpPr>
          <p:cNvPr id="46" name="Text Placeholder 6">
            <a:extLst>
              <a:ext uri="{FF2B5EF4-FFF2-40B4-BE49-F238E27FC236}">
                <a16:creationId xmlns:a16="http://schemas.microsoft.com/office/drawing/2014/main" id="{FE10D245-E2C7-2DF8-B80C-42AE287BC39B}"/>
              </a:ext>
            </a:extLst>
          </p:cNvPr>
          <p:cNvSpPr>
            <a:spLocks noGrp="1"/>
          </p:cNvSpPr>
          <p:nvPr>
            <p:ph type="body" sz="quarter" idx="26" hasCustomPrompt="1"/>
          </p:nvPr>
        </p:nvSpPr>
        <p:spPr>
          <a:xfrm>
            <a:off x="342900" y="3640106"/>
            <a:ext cx="2633472" cy="301814"/>
          </a:xfrm>
          <a:prstGeom prst="rect">
            <a:avLst/>
          </a:prstGeom>
        </p:spPr>
        <p:txBody>
          <a:bodyPr wrap="square" lIns="0" tIns="0" bIns="0">
            <a:normAutofit/>
          </a:bodyPr>
          <a:lstStyle>
            <a:lvl1pPr>
              <a:defRPr kumimoji="0" lang="en-US" sz="1400" b="1" i="0" u="none" strike="noStrike" cap="none" spc="0" normalizeH="0" baseline="0" dirty="0">
                <a:ln>
                  <a:noFill/>
                </a:ln>
                <a:solidFill>
                  <a:schemeClr val="accent2"/>
                </a:solidFill>
                <a:effectLst/>
                <a:uLnTx/>
                <a:uFillTx/>
                <a:latin typeface="+mj-lt"/>
              </a:defRPr>
            </a:lvl1pPr>
          </a:lstStyle>
          <a:p>
            <a:pPr marR="0" lvl="0" fontAlgn="auto">
              <a:buClr>
                <a:srgbClr val="000000"/>
              </a:buClr>
              <a:buSzTx/>
              <a:tabLst/>
            </a:pPr>
            <a:r>
              <a:rPr lang="en-US" dirty="0"/>
              <a:t>Title</a:t>
            </a:r>
          </a:p>
        </p:txBody>
      </p:sp>
      <p:grpSp>
        <p:nvGrpSpPr>
          <p:cNvPr id="47" name="Group 46">
            <a:extLst>
              <a:ext uri="{FF2B5EF4-FFF2-40B4-BE49-F238E27FC236}">
                <a16:creationId xmlns:a16="http://schemas.microsoft.com/office/drawing/2014/main" id="{BA8A4E52-75BC-5AB6-CB37-852B003ECDE6}"/>
              </a:ext>
            </a:extLst>
          </p:cNvPr>
          <p:cNvGrpSpPr/>
          <p:nvPr userDrawn="1"/>
        </p:nvGrpSpPr>
        <p:grpSpPr>
          <a:xfrm>
            <a:off x="3246120" y="4260721"/>
            <a:ext cx="198815" cy="239729"/>
            <a:chOff x="-3577096" y="4843769"/>
            <a:chExt cx="693565" cy="836295"/>
          </a:xfrm>
          <a:solidFill>
            <a:schemeClr val="accent2"/>
          </a:solidFill>
        </p:grpSpPr>
        <p:sp>
          <p:nvSpPr>
            <p:cNvPr id="48" name="Freeform: Shape 47">
              <a:extLst>
                <a:ext uri="{FF2B5EF4-FFF2-40B4-BE49-F238E27FC236}">
                  <a16:creationId xmlns:a16="http://schemas.microsoft.com/office/drawing/2014/main" id="{1F549AF3-30CA-9139-DE36-ECB2AA75E5BB}"/>
                </a:ext>
              </a:extLst>
            </p:cNvPr>
            <p:cNvSpPr/>
            <p:nvPr/>
          </p:nvSpPr>
          <p:spPr>
            <a:xfrm>
              <a:off x="-3493276" y="4843769"/>
              <a:ext cx="609745" cy="836295"/>
            </a:xfrm>
            <a:custGeom>
              <a:avLst/>
              <a:gdLst>
                <a:gd name="connsiteX0" fmla="*/ 578168 w 609745"/>
                <a:gd name="connsiteY0" fmla="*/ 205740 h 836295"/>
                <a:gd name="connsiteX1" fmla="*/ 366713 w 609745"/>
                <a:gd name="connsiteY1" fmla="*/ 0 h 836295"/>
                <a:gd name="connsiteX2" fmla="*/ 352425 w 609745"/>
                <a:gd name="connsiteY2" fmla="*/ 35243 h 836295"/>
                <a:gd name="connsiteX3" fmla="*/ 542925 w 609745"/>
                <a:gd name="connsiteY3" fmla="*/ 220980 h 836295"/>
                <a:gd name="connsiteX4" fmla="*/ 546735 w 609745"/>
                <a:gd name="connsiteY4" fmla="*/ 486728 h 836295"/>
                <a:gd name="connsiteX5" fmla="*/ 360998 w 609745"/>
                <a:gd name="connsiteY5" fmla="*/ 677228 h 836295"/>
                <a:gd name="connsiteX6" fmla="*/ 95250 w 609745"/>
                <a:gd name="connsiteY6" fmla="*/ 681038 h 836295"/>
                <a:gd name="connsiteX7" fmla="*/ 80963 w 609745"/>
                <a:gd name="connsiteY7" fmla="*/ 716280 h 836295"/>
                <a:gd name="connsiteX8" fmla="*/ 190500 w 609745"/>
                <a:gd name="connsiteY8" fmla="*/ 741998 h 836295"/>
                <a:gd name="connsiteX9" fmla="*/ 190500 w 609745"/>
                <a:gd name="connsiteY9" fmla="*/ 779145 h 836295"/>
                <a:gd name="connsiteX10" fmla="*/ 0 w 609745"/>
                <a:gd name="connsiteY10" fmla="*/ 779145 h 836295"/>
                <a:gd name="connsiteX11" fmla="*/ 0 w 609745"/>
                <a:gd name="connsiteY11" fmla="*/ 836295 h 836295"/>
                <a:gd name="connsiteX12" fmla="*/ 457200 w 609745"/>
                <a:gd name="connsiteY12" fmla="*/ 836295 h 836295"/>
                <a:gd name="connsiteX13" fmla="*/ 457200 w 609745"/>
                <a:gd name="connsiteY13" fmla="*/ 779145 h 836295"/>
                <a:gd name="connsiteX14" fmla="*/ 266700 w 609745"/>
                <a:gd name="connsiteY14" fmla="*/ 779145 h 836295"/>
                <a:gd name="connsiteX15" fmla="*/ 266700 w 609745"/>
                <a:gd name="connsiteY15" fmla="*/ 741045 h 836295"/>
                <a:gd name="connsiteX16" fmla="*/ 376238 w 609745"/>
                <a:gd name="connsiteY16" fmla="*/ 712470 h 836295"/>
                <a:gd name="connsiteX17" fmla="*/ 581978 w 609745"/>
                <a:gd name="connsiteY17" fmla="*/ 501015 h 836295"/>
                <a:gd name="connsiteX18" fmla="*/ 578168 w 609745"/>
                <a:gd name="connsiteY18" fmla="*/ 205740 h 83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745" h="836295">
                  <a:moveTo>
                    <a:pt x="578168" y="205740"/>
                  </a:moveTo>
                  <a:cubicBezTo>
                    <a:pt x="537210" y="111443"/>
                    <a:pt x="462915" y="38100"/>
                    <a:pt x="366713" y="0"/>
                  </a:cubicBezTo>
                  <a:lnTo>
                    <a:pt x="352425" y="35243"/>
                  </a:lnTo>
                  <a:cubicBezTo>
                    <a:pt x="438150" y="69533"/>
                    <a:pt x="505778" y="135255"/>
                    <a:pt x="542925" y="220980"/>
                  </a:cubicBezTo>
                  <a:cubicBezTo>
                    <a:pt x="579120" y="306705"/>
                    <a:pt x="581025" y="401003"/>
                    <a:pt x="546735" y="486728"/>
                  </a:cubicBezTo>
                  <a:cubicBezTo>
                    <a:pt x="512445" y="572453"/>
                    <a:pt x="446722" y="640080"/>
                    <a:pt x="360998" y="677228"/>
                  </a:cubicBezTo>
                  <a:cubicBezTo>
                    <a:pt x="275273" y="713423"/>
                    <a:pt x="180975" y="715328"/>
                    <a:pt x="95250" y="681038"/>
                  </a:cubicBezTo>
                  <a:lnTo>
                    <a:pt x="80963" y="716280"/>
                  </a:lnTo>
                  <a:cubicBezTo>
                    <a:pt x="116205" y="730568"/>
                    <a:pt x="153353" y="739140"/>
                    <a:pt x="190500" y="741998"/>
                  </a:cubicBezTo>
                  <a:lnTo>
                    <a:pt x="190500" y="779145"/>
                  </a:lnTo>
                  <a:lnTo>
                    <a:pt x="0" y="779145"/>
                  </a:lnTo>
                  <a:lnTo>
                    <a:pt x="0" y="836295"/>
                  </a:lnTo>
                  <a:lnTo>
                    <a:pt x="457200" y="836295"/>
                  </a:lnTo>
                  <a:lnTo>
                    <a:pt x="457200" y="779145"/>
                  </a:lnTo>
                  <a:lnTo>
                    <a:pt x="266700" y="779145"/>
                  </a:lnTo>
                  <a:lnTo>
                    <a:pt x="266700" y="741045"/>
                  </a:lnTo>
                  <a:cubicBezTo>
                    <a:pt x="303848" y="737235"/>
                    <a:pt x="340043" y="726758"/>
                    <a:pt x="376238" y="712470"/>
                  </a:cubicBezTo>
                  <a:cubicBezTo>
                    <a:pt x="471488" y="671513"/>
                    <a:pt x="543878" y="597218"/>
                    <a:pt x="581978" y="501015"/>
                  </a:cubicBezTo>
                  <a:cubicBezTo>
                    <a:pt x="620078" y="404813"/>
                    <a:pt x="619125" y="300990"/>
                    <a:pt x="578168" y="205740"/>
                  </a:cubicBezTo>
                  <a:close/>
                </a:path>
              </a:pathLst>
            </a:custGeom>
            <a:grpFill/>
            <a:ln w="9525" cap="flat">
              <a:noFill/>
              <a:prstDash val="solid"/>
              <a:miter/>
            </a:ln>
          </p:spPr>
          <p:txBody>
            <a:bodyPr rtlCol="0" anchor="ctr"/>
            <a:lstStyle/>
            <a:p>
              <a:pPr rtl="0"/>
              <a:endParaRPr lang="en-US" dirty="0"/>
            </a:p>
          </p:txBody>
        </p:sp>
        <p:sp>
          <p:nvSpPr>
            <p:cNvPr id="49" name="Freeform: Shape 48">
              <a:extLst>
                <a:ext uri="{FF2B5EF4-FFF2-40B4-BE49-F238E27FC236}">
                  <a16:creationId xmlns:a16="http://schemas.microsoft.com/office/drawing/2014/main" id="{3EB9B66B-E093-72C1-D282-6BF1E6767FD5}"/>
                </a:ext>
              </a:extLst>
            </p:cNvPr>
            <p:cNvSpPr/>
            <p:nvPr/>
          </p:nvSpPr>
          <p:spPr>
            <a:xfrm>
              <a:off x="-3577096" y="4892346"/>
              <a:ext cx="619125" cy="619125"/>
            </a:xfrm>
            <a:custGeom>
              <a:avLst/>
              <a:gdLst>
                <a:gd name="connsiteX0" fmla="*/ 619125 w 619125"/>
                <a:gd name="connsiteY0" fmla="*/ 309563 h 619125"/>
                <a:gd name="connsiteX1" fmla="*/ 309563 w 619125"/>
                <a:gd name="connsiteY1" fmla="*/ 619125 h 619125"/>
                <a:gd name="connsiteX2" fmla="*/ 0 w 619125"/>
                <a:gd name="connsiteY2" fmla="*/ 309563 h 619125"/>
                <a:gd name="connsiteX3" fmla="*/ 309563 w 619125"/>
                <a:gd name="connsiteY3" fmla="*/ 0 h 619125"/>
                <a:gd name="connsiteX4" fmla="*/ 619125 w 619125"/>
                <a:gd name="connsiteY4" fmla="*/ 309563 h 619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 h="619125">
                  <a:moveTo>
                    <a:pt x="619125" y="309563"/>
                  </a:moveTo>
                  <a:cubicBezTo>
                    <a:pt x="619125" y="480529"/>
                    <a:pt x="480529" y="619125"/>
                    <a:pt x="309563" y="619125"/>
                  </a:cubicBezTo>
                  <a:cubicBezTo>
                    <a:pt x="138596" y="619125"/>
                    <a:pt x="0" y="480529"/>
                    <a:pt x="0" y="309563"/>
                  </a:cubicBezTo>
                  <a:cubicBezTo>
                    <a:pt x="0" y="138596"/>
                    <a:pt x="138596" y="0"/>
                    <a:pt x="309563" y="0"/>
                  </a:cubicBezTo>
                  <a:cubicBezTo>
                    <a:pt x="480529" y="0"/>
                    <a:pt x="619125" y="138596"/>
                    <a:pt x="619125" y="309563"/>
                  </a:cubicBezTo>
                  <a:close/>
                </a:path>
              </a:pathLst>
            </a:custGeom>
            <a:grpFill/>
            <a:ln w="9525" cap="flat">
              <a:noFill/>
              <a:prstDash val="solid"/>
              <a:miter/>
            </a:ln>
          </p:spPr>
          <p:txBody>
            <a:bodyPr rtlCol="0" anchor="ctr"/>
            <a:lstStyle/>
            <a:p>
              <a:pPr rtl="0"/>
              <a:endParaRPr lang="en-US" dirty="0"/>
            </a:p>
          </p:txBody>
        </p:sp>
      </p:grpSp>
      <p:grpSp>
        <p:nvGrpSpPr>
          <p:cNvPr id="50" name="Group 49">
            <a:extLst>
              <a:ext uri="{FF2B5EF4-FFF2-40B4-BE49-F238E27FC236}">
                <a16:creationId xmlns:a16="http://schemas.microsoft.com/office/drawing/2014/main" id="{1A9D83AC-392A-CAEB-F499-DF4E9D130829}"/>
              </a:ext>
            </a:extLst>
          </p:cNvPr>
          <p:cNvGrpSpPr>
            <a:grpSpLocks noChangeAspect="1"/>
          </p:cNvGrpSpPr>
          <p:nvPr userDrawn="1"/>
        </p:nvGrpSpPr>
        <p:grpSpPr>
          <a:xfrm>
            <a:off x="3246120" y="4731525"/>
            <a:ext cx="218766" cy="240643"/>
            <a:chOff x="8772525" y="1343000"/>
            <a:chExt cx="762000" cy="838200"/>
          </a:xfrm>
          <a:solidFill>
            <a:schemeClr val="accent2"/>
          </a:solidFill>
        </p:grpSpPr>
        <p:sp>
          <p:nvSpPr>
            <p:cNvPr id="51" name="Freeform: Shape 50">
              <a:extLst>
                <a:ext uri="{FF2B5EF4-FFF2-40B4-BE49-F238E27FC236}">
                  <a16:creationId xmlns:a16="http://schemas.microsoft.com/office/drawing/2014/main" id="{31D1F617-A549-FB48-A20F-113AC8179C65}"/>
                </a:ext>
              </a:extLst>
            </p:cNvPr>
            <p:cNvSpPr/>
            <p:nvPr/>
          </p:nvSpPr>
          <p:spPr>
            <a:xfrm>
              <a:off x="9019222" y="1552550"/>
              <a:ext cx="247650" cy="38100"/>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308840B3-868A-E790-CE9A-8CCA7465E59B}"/>
                </a:ext>
              </a:extLst>
            </p:cNvPr>
            <p:cNvSpPr/>
            <p:nvPr/>
          </p:nvSpPr>
          <p:spPr>
            <a:xfrm>
              <a:off x="9019222" y="1628750"/>
              <a:ext cx="247650" cy="38100"/>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16938DD1-0132-5F6C-26F7-045B7C685EE5}"/>
                </a:ext>
              </a:extLst>
            </p:cNvPr>
            <p:cNvSpPr/>
            <p:nvPr/>
          </p:nvSpPr>
          <p:spPr>
            <a:xfrm>
              <a:off x="9019222" y="1704950"/>
              <a:ext cx="247650" cy="38100"/>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5E5CEDEC-9D58-CA15-883C-242956DFF031}"/>
                </a:ext>
              </a:extLst>
            </p:cNvPr>
            <p:cNvSpPr/>
            <p:nvPr/>
          </p:nvSpPr>
          <p:spPr>
            <a:xfrm>
              <a:off x="8772525" y="1343000"/>
              <a:ext cx="762000" cy="838200"/>
            </a:xfrm>
            <a:custGeom>
              <a:avLst/>
              <a:gdLst>
                <a:gd name="connsiteX0" fmla="*/ 704850 w 762000"/>
                <a:gd name="connsiteY0" fmla="*/ 758190 h 838200"/>
                <a:gd name="connsiteX1" fmla="*/ 514350 w 762000"/>
                <a:gd name="connsiteY1" fmla="*/ 577215 h 838200"/>
                <a:gd name="connsiteX2" fmla="*/ 704850 w 762000"/>
                <a:gd name="connsiteY2" fmla="*/ 396240 h 838200"/>
                <a:gd name="connsiteX3" fmla="*/ 704850 w 762000"/>
                <a:gd name="connsiteY3" fmla="*/ 758190 h 838200"/>
                <a:gd name="connsiteX4" fmla="*/ 87630 w 762000"/>
                <a:gd name="connsiteY4" fmla="*/ 781050 h 838200"/>
                <a:gd name="connsiteX5" fmla="*/ 276225 w 762000"/>
                <a:gd name="connsiteY5" fmla="*/ 602933 h 838200"/>
                <a:gd name="connsiteX6" fmla="*/ 289560 w 762000"/>
                <a:gd name="connsiteY6" fmla="*/ 590550 h 838200"/>
                <a:gd name="connsiteX7" fmla="*/ 473393 w 762000"/>
                <a:gd name="connsiteY7" fmla="*/ 590550 h 838200"/>
                <a:gd name="connsiteX8" fmla="*/ 486728 w 762000"/>
                <a:gd name="connsiteY8" fmla="*/ 602933 h 838200"/>
                <a:gd name="connsiteX9" fmla="*/ 674370 w 762000"/>
                <a:gd name="connsiteY9" fmla="*/ 781050 h 838200"/>
                <a:gd name="connsiteX10" fmla="*/ 87630 w 762000"/>
                <a:gd name="connsiteY10" fmla="*/ 781050 h 838200"/>
                <a:gd name="connsiteX11" fmla="*/ 57150 w 762000"/>
                <a:gd name="connsiteY11" fmla="*/ 395288 h 838200"/>
                <a:gd name="connsiteX12" fmla="*/ 247650 w 762000"/>
                <a:gd name="connsiteY12" fmla="*/ 576263 h 838200"/>
                <a:gd name="connsiteX13" fmla="*/ 57150 w 762000"/>
                <a:gd name="connsiteY13" fmla="*/ 757238 h 838200"/>
                <a:gd name="connsiteX14" fmla="*/ 57150 w 762000"/>
                <a:gd name="connsiteY14" fmla="*/ 395288 h 838200"/>
                <a:gd name="connsiteX15" fmla="*/ 190500 w 762000"/>
                <a:gd name="connsiteY15" fmla="*/ 152400 h 838200"/>
                <a:gd name="connsiteX16" fmla="*/ 571500 w 762000"/>
                <a:gd name="connsiteY16" fmla="*/ 152400 h 838200"/>
                <a:gd name="connsiteX17" fmla="*/ 571500 w 762000"/>
                <a:gd name="connsiteY17" fmla="*/ 469583 h 838200"/>
                <a:gd name="connsiteX18" fmla="*/ 485775 w 762000"/>
                <a:gd name="connsiteY18" fmla="*/ 551498 h 838200"/>
                <a:gd name="connsiteX19" fmla="*/ 276225 w 762000"/>
                <a:gd name="connsiteY19" fmla="*/ 551498 h 838200"/>
                <a:gd name="connsiteX20" fmla="*/ 190500 w 762000"/>
                <a:gd name="connsiteY20" fmla="*/ 469583 h 838200"/>
                <a:gd name="connsiteX21" fmla="*/ 190500 w 762000"/>
                <a:gd name="connsiteY21" fmla="*/ 152400 h 838200"/>
                <a:gd name="connsiteX22" fmla="*/ 628650 w 762000"/>
                <a:gd name="connsiteY22" fmla="*/ 178118 h 838200"/>
                <a:gd name="connsiteX23" fmla="*/ 628650 w 762000"/>
                <a:gd name="connsiteY23" fmla="*/ 95250 h 838200"/>
                <a:gd name="connsiteX24" fmla="*/ 495300 w 762000"/>
                <a:gd name="connsiteY24" fmla="*/ 95250 h 838200"/>
                <a:gd name="connsiteX25" fmla="*/ 381000 w 762000"/>
                <a:gd name="connsiteY25" fmla="*/ 0 h 838200"/>
                <a:gd name="connsiteX26" fmla="*/ 266700 w 762000"/>
                <a:gd name="connsiteY26" fmla="*/ 95250 h 838200"/>
                <a:gd name="connsiteX27" fmla="*/ 133350 w 762000"/>
                <a:gd name="connsiteY27" fmla="*/ 95250 h 838200"/>
                <a:gd name="connsiteX28" fmla="*/ 133350 w 762000"/>
                <a:gd name="connsiteY28" fmla="*/ 179070 h 838200"/>
                <a:gd name="connsiteX29" fmla="*/ 0 w 762000"/>
                <a:gd name="connsiteY29" fmla="*/ 305753 h 838200"/>
                <a:gd name="connsiteX30" fmla="*/ 0 w 762000"/>
                <a:gd name="connsiteY30" fmla="*/ 838200 h 838200"/>
                <a:gd name="connsiteX31" fmla="*/ 762000 w 762000"/>
                <a:gd name="connsiteY31" fmla="*/ 838200 h 838200"/>
                <a:gd name="connsiteX32" fmla="*/ 762000 w 762000"/>
                <a:gd name="connsiteY32" fmla="*/ 305753 h 838200"/>
                <a:gd name="connsiteX33" fmla="*/ 628650 w 762000"/>
                <a:gd name="connsiteY33" fmla="*/ 178118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2000" h="838200">
                  <a:moveTo>
                    <a:pt x="704850" y="758190"/>
                  </a:moveTo>
                  <a:lnTo>
                    <a:pt x="514350" y="577215"/>
                  </a:lnTo>
                  <a:lnTo>
                    <a:pt x="704850" y="396240"/>
                  </a:lnTo>
                  <a:lnTo>
                    <a:pt x="704850" y="758190"/>
                  </a:lnTo>
                  <a:close/>
                  <a:moveTo>
                    <a:pt x="87630" y="781050"/>
                  </a:moveTo>
                  <a:lnTo>
                    <a:pt x="276225" y="602933"/>
                  </a:lnTo>
                  <a:lnTo>
                    <a:pt x="289560" y="590550"/>
                  </a:lnTo>
                  <a:cubicBezTo>
                    <a:pt x="340995" y="541973"/>
                    <a:pt x="421958" y="541973"/>
                    <a:pt x="473393" y="590550"/>
                  </a:cubicBezTo>
                  <a:lnTo>
                    <a:pt x="486728" y="602933"/>
                  </a:lnTo>
                  <a:lnTo>
                    <a:pt x="674370" y="781050"/>
                  </a:lnTo>
                  <a:lnTo>
                    <a:pt x="87630" y="781050"/>
                  </a:lnTo>
                  <a:close/>
                  <a:moveTo>
                    <a:pt x="57150" y="395288"/>
                  </a:moveTo>
                  <a:lnTo>
                    <a:pt x="247650" y="576263"/>
                  </a:lnTo>
                  <a:lnTo>
                    <a:pt x="57150" y="757238"/>
                  </a:lnTo>
                  <a:lnTo>
                    <a:pt x="57150" y="395288"/>
                  </a:lnTo>
                  <a:close/>
                  <a:moveTo>
                    <a:pt x="190500" y="152400"/>
                  </a:moveTo>
                  <a:lnTo>
                    <a:pt x="571500" y="152400"/>
                  </a:lnTo>
                  <a:lnTo>
                    <a:pt x="571500" y="469583"/>
                  </a:lnTo>
                  <a:lnTo>
                    <a:pt x="485775" y="551498"/>
                  </a:lnTo>
                  <a:cubicBezTo>
                    <a:pt x="423863" y="503873"/>
                    <a:pt x="338138" y="503873"/>
                    <a:pt x="276225" y="551498"/>
                  </a:cubicBezTo>
                  <a:lnTo>
                    <a:pt x="190500" y="469583"/>
                  </a:lnTo>
                  <a:lnTo>
                    <a:pt x="190500" y="152400"/>
                  </a:lnTo>
                  <a:close/>
                  <a:moveTo>
                    <a:pt x="628650" y="178118"/>
                  </a:moveTo>
                  <a:lnTo>
                    <a:pt x="628650" y="95250"/>
                  </a:lnTo>
                  <a:lnTo>
                    <a:pt x="495300" y="95250"/>
                  </a:lnTo>
                  <a:lnTo>
                    <a:pt x="381000" y="0"/>
                  </a:lnTo>
                  <a:lnTo>
                    <a:pt x="266700" y="95250"/>
                  </a:lnTo>
                  <a:lnTo>
                    <a:pt x="133350" y="95250"/>
                  </a:lnTo>
                  <a:lnTo>
                    <a:pt x="133350" y="179070"/>
                  </a:lnTo>
                  <a:lnTo>
                    <a:pt x="0" y="305753"/>
                  </a:lnTo>
                  <a:lnTo>
                    <a:pt x="0" y="838200"/>
                  </a:lnTo>
                  <a:lnTo>
                    <a:pt x="762000" y="838200"/>
                  </a:lnTo>
                  <a:lnTo>
                    <a:pt x="762000" y="305753"/>
                  </a:lnTo>
                  <a:lnTo>
                    <a:pt x="628650" y="178118"/>
                  </a:lnTo>
                  <a:close/>
                </a:path>
              </a:pathLst>
            </a:custGeom>
            <a:grpFill/>
            <a:ln w="9525" cap="flat">
              <a:noFill/>
              <a:prstDash val="solid"/>
              <a:miter/>
            </a:ln>
          </p:spPr>
          <p:txBody>
            <a:bodyPr rtlCol="0" anchor="ctr"/>
            <a:lstStyle/>
            <a:p>
              <a:endParaRPr lang="en-US" dirty="0"/>
            </a:p>
          </p:txBody>
        </p:sp>
      </p:grpSp>
      <p:grpSp>
        <p:nvGrpSpPr>
          <p:cNvPr id="55" name="Group 54">
            <a:extLst>
              <a:ext uri="{FF2B5EF4-FFF2-40B4-BE49-F238E27FC236}">
                <a16:creationId xmlns:a16="http://schemas.microsoft.com/office/drawing/2014/main" id="{82A6F20B-C4DA-F026-F411-CFB09EE014BD}"/>
              </a:ext>
            </a:extLst>
          </p:cNvPr>
          <p:cNvGrpSpPr>
            <a:grpSpLocks noChangeAspect="1"/>
          </p:cNvGrpSpPr>
          <p:nvPr userDrawn="1"/>
        </p:nvGrpSpPr>
        <p:grpSpPr>
          <a:xfrm>
            <a:off x="3246120" y="5191909"/>
            <a:ext cx="234755" cy="231383"/>
            <a:chOff x="1303117" y="3838635"/>
            <a:chExt cx="633195" cy="624105"/>
          </a:xfrm>
          <a:solidFill>
            <a:schemeClr val="accent2"/>
          </a:solidFill>
        </p:grpSpPr>
        <p:sp>
          <p:nvSpPr>
            <p:cNvPr id="56" name="Freeform: Shape 55">
              <a:extLst>
                <a:ext uri="{FF2B5EF4-FFF2-40B4-BE49-F238E27FC236}">
                  <a16:creationId xmlns:a16="http://schemas.microsoft.com/office/drawing/2014/main" id="{8CD2F437-CE40-EEEB-DB04-E598FBFEFC9A}"/>
                </a:ext>
              </a:extLst>
            </p:cNvPr>
            <p:cNvSpPr/>
            <p:nvPr/>
          </p:nvSpPr>
          <p:spPr>
            <a:xfrm>
              <a:off x="1367002" y="3938933"/>
              <a:ext cx="148685" cy="148494"/>
            </a:xfrm>
            <a:custGeom>
              <a:avLst/>
              <a:gdLst>
                <a:gd name="connsiteX0" fmla="*/ 140684 w 148685"/>
                <a:gd name="connsiteY0" fmla="*/ 138589 h 148494"/>
                <a:gd name="connsiteX1" fmla="*/ 148685 w 148685"/>
                <a:gd name="connsiteY1" fmla="*/ 118777 h 148494"/>
                <a:gd name="connsiteX2" fmla="*/ 140399 w 148685"/>
                <a:gd name="connsiteY2" fmla="*/ 98774 h 148494"/>
                <a:gd name="connsiteX3" fmla="*/ 50102 w 148685"/>
                <a:gd name="connsiteY3" fmla="*/ 8382 h 148494"/>
                <a:gd name="connsiteX4" fmla="*/ 30004 w 148685"/>
                <a:gd name="connsiteY4" fmla="*/ 0 h 148494"/>
                <a:gd name="connsiteX5" fmla="*/ 10001 w 148685"/>
                <a:gd name="connsiteY5" fmla="*/ 8382 h 148494"/>
                <a:gd name="connsiteX6" fmla="*/ 0 w 148685"/>
                <a:gd name="connsiteY6" fmla="*/ 18478 h 148494"/>
                <a:gd name="connsiteX7" fmla="*/ 130302 w 148685"/>
                <a:gd name="connsiteY7" fmla="*/ 148495 h 14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685" h="148494">
                  <a:moveTo>
                    <a:pt x="140684" y="138589"/>
                  </a:moveTo>
                  <a:cubicBezTo>
                    <a:pt x="145813" y="133268"/>
                    <a:pt x="148681" y="126167"/>
                    <a:pt x="148685" y="118777"/>
                  </a:cubicBezTo>
                  <a:cubicBezTo>
                    <a:pt x="148717" y="111268"/>
                    <a:pt x="145731" y="104061"/>
                    <a:pt x="140399" y="98774"/>
                  </a:cubicBezTo>
                  <a:lnTo>
                    <a:pt x="50102" y="8382"/>
                  </a:lnTo>
                  <a:cubicBezTo>
                    <a:pt x="44771" y="3045"/>
                    <a:pt x="37547" y="31"/>
                    <a:pt x="30004" y="0"/>
                  </a:cubicBezTo>
                  <a:cubicBezTo>
                    <a:pt x="22494" y="57"/>
                    <a:pt x="15309" y="3068"/>
                    <a:pt x="10001" y="8382"/>
                  </a:cubicBezTo>
                  <a:lnTo>
                    <a:pt x="0" y="18478"/>
                  </a:lnTo>
                  <a:lnTo>
                    <a:pt x="130302" y="148495"/>
                  </a:ln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0B145BEF-3D10-5790-9649-79D7281AF6A0}"/>
                </a:ext>
              </a:extLst>
            </p:cNvPr>
            <p:cNvSpPr/>
            <p:nvPr/>
          </p:nvSpPr>
          <p:spPr>
            <a:xfrm>
              <a:off x="1303117" y="3977318"/>
              <a:ext cx="485462" cy="485422"/>
            </a:xfrm>
            <a:custGeom>
              <a:avLst/>
              <a:gdLst>
                <a:gd name="connsiteX0" fmla="*/ 335539 w 485462"/>
                <a:gd name="connsiteY0" fmla="*/ 331470 h 485422"/>
                <a:gd name="connsiteX1" fmla="*/ 315603 w 485462"/>
                <a:gd name="connsiteY1" fmla="*/ 331632 h 485422"/>
                <a:gd name="connsiteX2" fmla="*/ 315441 w 485462"/>
                <a:gd name="connsiteY2" fmla="*/ 331470 h 485422"/>
                <a:gd name="connsiteX3" fmla="*/ 153516 w 485462"/>
                <a:gd name="connsiteY3" fmla="*/ 169545 h 485422"/>
                <a:gd name="connsiteX4" fmla="*/ 153516 w 485462"/>
                <a:gd name="connsiteY4" fmla="*/ 149352 h 485422"/>
                <a:gd name="connsiteX5" fmla="*/ 173709 w 485462"/>
                <a:gd name="connsiteY5" fmla="*/ 129731 h 485422"/>
                <a:gd name="connsiteX6" fmla="*/ 43883 w 485462"/>
                <a:gd name="connsiteY6" fmla="*/ 0 h 485422"/>
                <a:gd name="connsiteX7" fmla="*/ 21976 w 485462"/>
                <a:gd name="connsiteY7" fmla="*/ 21622 h 485422"/>
                <a:gd name="connsiteX8" fmla="*/ 163 w 485462"/>
                <a:gd name="connsiteY8" fmla="*/ 68485 h 485422"/>
                <a:gd name="connsiteX9" fmla="*/ 15403 w 485462"/>
                <a:gd name="connsiteY9" fmla="*/ 153543 h 485422"/>
                <a:gd name="connsiteX10" fmla="*/ 54742 w 485462"/>
                <a:gd name="connsiteY10" fmla="*/ 222028 h 485422"/>
                <a:gd name="connsiteX11" fmla="*/ 254767 w 485462"/>
                <a:gd name="connsiteY11" fmla="*/ 428530 h 485422"/>
                <a:gd name="connsiteX12" fmla="*/ 296105 w 485462"/>
                <a:gd name="connsiteY12" fmla="*/ 454724 h 485422"/>
                <a:gd name="connsiteX13" fmla="*/ 400880 w 485462"/>
                <a:gd name="connsiteY13" fmla="*/ 485204 h 485422"/>
                <a:gd name="connsiteX14" fmla="*/ 467555 w 485462"/>
                <a:gd name="connsiteY14" fmla="*/ 459010 h 485422"/>
                <a:gd name="connsiteX15" fmla="*/ 485462 w 485462"/>
                <a:gd name="connsiteY15" fmla="*/ 441103 h 485422"/>
                <a:gd name="connsiteX16" fmla="*/ 355160 w 485462"/>
                <a:gd name="connsiteY16" fmla="*/ 311277 h 48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5462" h="485422">
                  <a:moveTo>
                    <a:pt x="335539" y="331470"/>
                  </a:moveTo>
                  <a:cubicBezTo>
                    <a:pt x="330078" y="337020"/>
                    <a:pt x="321153" y="337093"/>
                    <a:pt x="315603" y="331632"/>
                  </a:cubicBezTo>
                  <a:cubicBezTo>
                    <a:pt x="315549" y="331579"/>
                    <a:pt x="315494" y="331524"/>
                    <a:pt x="315441" y="331470"/>
                  </a:cubicBezTo>
                  <a:lnTo>
                    <a:pt x="153516" y="169545"/>
                  </a:lnTo>
                  <a:cubicBezTo>
                    <a:pt x="147945" y="163967"/>
                    <a:pt x="147945" y="154930"/>
                    <a:pt x="153516" y="149352"/>
                  </a:cubicBezTo>
                  <a:lnTo>
                    <a:pt x="173709" y="129731"/>
                  </a:lnTo>
                  <a:lnTo>
                    <a:pt x="43883" y="0"/>
                  </a:lnTo>
                  <a:cubicBezTo>
                    <a:pt x="35501" y="8382"/>
                    <a:pt x="27310" y="16573"/>
                    <a:pt x="21976" y="21622"/>
                  </a:cubicBezTo>
                  <a:cubicBezTo>
                    <a:pt x="8912" y="33830"/>
                    <a:pt x="1093" y="50629"/>
                    <a:pt x="163" y="68485"/>
                  </a:cubicBezTo>
                  <a:cubicBezTo>
                    <a:pt x="-1015" y="97609"/>
                    <a:pt x="4187" y="126640"/>
                    <a:pt x="15403" y="153543"/>
                  </a:cubicBezTo>
                  <a:cubicBezTo>
                    <a:pt x="26152" y="177651"/>
                    <a:pt x="39332" y="200597"/>
                    <a:pt x="54742" y="222028"/>
                  </a:cubicBezTo>
                  <a:cubicBezTo>
                    <a:pt x="108332" y="302430"/>
                    <a:pt x="176112" y="372405"/>
                    <a:pt x="254767" y="428530"/>
                  </a:cubicBezTo>
                  <a:cubicBezTo>
                    <a:pt x="267899" y="438243"/>
                    <a:pt x="281714" y="446997"/>
                    <a:pt x="296105" y="454724"/>
                  </a:cubicBezTo>
                  <a:cubicBezTo>
                    <a:pt x="328629" y="471817"/>
                    <a:pt x="364262" y="482183"/>
                    <a:pt x="400880" y="485204"/>
                  </a:cubicBezTo>
                  <a:cubicBezTo>
                    <a:pt x="425926" y="487026"/>
                    <a:pt x="450447" y="477392"/>
                    <a:pt x="467555" y="459010"/>
                  </a:cubicBezTo>
                  <a:lnTo>
                    <a:pt x="485462" y="441103"/>
                  </a:lnTo>
                  <a:lnTo>
                    <a:pt x="355160" y="311277"/>
                  </a:ln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03CB7560-9501-A718-3AD9-B0BD7944F493}"/>
                </a:ext>
              </a:extLst>
            </p:cNvPr>
            <p:cNvSpPr/>
            <p:nvPr/>
          </p:nvSpPr>
          <p:spPr>
            <a:xfrm>
              <a:off x="1678470" y="4249472"/>
              <a:ext cx="148279" cy="149041"/>
            </a:xfrm>
            <a:custGeom>
              <a:avLst/>
              <a:gdLst>
                <a:gd name="connsiteX0" fmla="*/ 140017 w 148279"/>
                <a:gd name="connsiteY0" fmla="*/ 98845 h 149041"/>
                <a:gd name="connsiteX1" fmla="*/ 49721 w 148279"/>
                <a:gd name="connsiteY1" fmla="*/ 8262 h 149041"/>
                <a:gd name="connsiteX2" fmla="*/ 9525 w 148279"/>
                <a:gd name="connsiteY2" fmla="*/ 8262 h 149041"/>
                <a:gd name="connsiteX3" fmla="*/ 0 w 148279"/>
                <a:gd name="connsiteY3" fmla="*/ 18549 h 149041"/>
                <a:gd name="connsiteX4" fmla="*/ 129921 w 148279"/>
                <a:gd name="connsiteY4" fmla="*/ 149042 h 149041"/>
                <a:gd name="connsiteX5" fmla="*/ 140017 w 148279"/>
                <a:gd name="connsiteY5" fmla="*/ 139517 h 149041"/>
                <a:gd name="connsiteX6" fmla="*/ 140017 w 148279"/>
                <a:gd name="connsiteY6" fmla="*/ 99321 h 14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79" h="149041">
                  <a:moveTo>
                    <a:pt x="140017" y="98845"/>
                  </a:moveTo>
                  <a:lnTo>
                    <a:pt x="49721" y="8262"/>
                  </a:lnTo>
                  <a:cubicBezTo>
                    <a:pt x="38587" y="-2754"/>
                    <a:pt x="20659" y="-2754"/>
                    <a:pt x="9525" y="8262"/>
                  </a:cubicBezTo>
                  <a:lnTo>
                    <a:pt x="0" y="18549"/>
                  </a:lnTo>
                  <a:lnTo>
                    <a:pt x="129921" y="149042"/>
                  </a:lnTo>
                  <a:lnTo>
                    <a:pt x="140017" y="139517"/>
                  </a:lnTo>
                  <a:cubicBezTo>
                    <a:pt x="151034" y="128383"/>
                    <a:pt x="151034" y="110455"/>
                    <a:pt x="140017" y="99321"/>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FD36E421-0186-E5D7-1C71-0BA57AB75F8F}"/>
                </a:ext>
              </a:extLst>
            </p:cNvPr>
            <p:cNvSpPr/>
            <p:nvPr/>
          </p:nvSpPr>
          <p:spPr>
            <a:xfrm>
              <a:off x="1612462" y="4020372"/>
              <a:ext cx="134683" cy="151637"/>
            </a:xfrm>
            <a:custGeom>
              <a:avLst/>
              <a:gdLst>
                <a:gd name="connsiteX0" fmla="*/ 134684 w 134683"/>
                <a:gd name="connsiteY0" fmla="*/ 151638 h 151637"/>
                <a:gd name="connsiteX1" fmla="*/ 96583 w 134683"/>
                <a:gd name="connsiteY1" fmla="*/ 151638 h 151637"/>
                <a:gd name="connsiteX2" fmla="*/ 0 w 134683"/>
                <a:gd name="connsiteY2" fmla="*/ 38862 h 151637"/>
                <a:gd name="connsiteX3" fmla="*/ 0 w 134683"/>
                <a:gd name="connsiteY3" fmla="*/ 0 h 151637"/>
                <a:gd name="connsiteX4" fmla="*/ 134684 w 134683"/>
                <a:gd name="connsiteY4" fmla="*/ 151638 h 15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83" h="151637">
                  <a:moveTo>
                    <a:pt x="134684" y="151638"/>
                  </a:moveTo>
                  <a:lnTo>
                    <a:pt x="96583" y="151638"/>
                  </a:lnTo>
                  <a:cubicBezTo>
                    <a:pt x="92453" y="96995"/>
                    <a:pt x="53357" y="51345"/>
                    <a:pt x="0" y="38862"/>
                  </a:cubicBezTo>
                  <a:lnTo>
                    <a:pt x="0" y="0"/>
                  </a:lnTo>
                  <a:cubicBezTo>
                    <a:pt x="74546" y="13342"/>
                    <a:pt x="130232" y="76038"/>
                    <a:pt x="134684" y="151638"/>
                  </a:cubicBez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ECE742DF-4340-AECA-5318-4ECA686685CC}"/>
                </a:ext>
              </a:extLst>
            </p:cNvPr>
            <p:cNvSpPr/>
            <p:nvPr/>
          </p:nvSpPr>
          <p:spPr>
            <a:xfrm>
              <a:off x="1612462" y="3927217"/>
              <a:ext cx="225742" cy="244792"/>
            </a:xfrm>
            <a:custGeom>
              <a:avLst/>
              <a:gdLst>
                <a:gd name="connsiteX0" fmla="*/ 225742 w 225742"/>
                <a:gd name="connsiteY0" fmla="*/ 225743 h 244792"/>
                <a:gd name="connsiteX1" fmla="*/ 224885 w 225742"/>
                <a:gd name="connsiteY1" fmla="*/ 244793 h 244792"/>
                <a:gd name="connsiteX2" fmla="*/ 186785 w 225742"/>
                <a:gd name="connsiteY2" fmla="*/ 244793 h 244792"/>
                <a:gd name="connsiteX3" fmla="*/ 187738 w 225742"/>
                <a:gd name="connsiteY3" fmla="*/ 225743 h 244792"/>
                <a:gd name="connsiteX4" fmla="*/ 0 w 225742"/>
                <a:gd name="connsiteY4" fmla="*/ 38100 h 244792"/>
                <a:gd name="connsiteX5" fmla="*/ 0 w 225742"/>
                <a:gd name="connsiteY5" fmla="*/ 0 h 244792"/>
                <a:gd name="connsiteX6" fmla="*/ 225742 w 225742"/>
                <a:gd name="connsiteY6" fmla="*/ 225743 h 2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244792">
                  <a:moveTo>
                    <a:pt x="225742" y="225743"/>
                  </a:moveTo>
                  <a:cubicBezTo>
                    <a:pt x="225742" y="232124"/>
                    <a:pt x="225742" y="238506"/>
                    <a:pt x="224885" y="244793"/>
                  </a:cubicBezTo>
                  <a:lnTo>
                    <a:pt x="186785" y="244793"/>
                  </a:lnTo>
                  <a:cubicBezTo>
                    <a:pt x="187440" y="238464"/>
                    <a:pt x="187758" y="232105"/>
                    <a:pt x="187738" y="225743"/>
                  </a:cubicBezTo>
                  <a:cubicBezTo>
                    <a:pt x="187581" y="122138"/>
                    <a:pt x="103604" y="38205"/>
                    <a:pt x="0" y="38100"/>
                  </a:cubicBezTo>
                  <a:lnTo>
                    <a:pt x="0" y="0"/>
                  </a:lnTo>
                  <a:cubicBezTo>
                    <a:pt x="124631" y="105"/>
                    <a:pt x="225638" y="101112"/>
                    <a:pt x="225742" y="225743"/>
                  </a:cubicBez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47C0C9D1-E19F-68A3-CE22-0B208DC3137F}"/>
                </a:ext>
              </a:extLst>
            </p:cNvPr>
            <p:cNvSpPr/>
            <p:nvPr/>
          </p:nvSpPr>
          <p:spPr>
            <a:xfrm>
              <a:off x="1612462" y="3838635"/>
              <a:ext cx="323850" cy="333375"/>
            </a:xfrm>
            <a:custGeom>
              <a:avLst/>
              <a:gdLst>
                <a:gd name="connsiteX0" fmla="*/ 323850 w 323850"/>
                <a:gd name="connsiteY0" fmla="*/ 314325 h 333375"/>
                <a:gd name="connsiteX1" fmla="*/ 323183 w 323850"/>
                <a:gd name="connsiteY1" fmla="*/ 333375 h 333375"/>
                <a:gd name="connsiteX2" fmla="*/ 285083 w 323850"/>
                <a:gd name="connsiteY2" fmla="*/ 333375 h 333375"/>
                <a:gd name="connsiteX3" fmla="*/ 285845 w 323850"/>
                <a:gd name="connsiteY3" fmla="*/ 314325 h 333375"/>
                <a:gd name="connsiteX4" fmla="*/ 9620 w 323850"/>
                <a:gd name="connsiteY4" fmla="*/ 38100 h 333375"/>
                <a:gd name="connsiteX5" fmla="*/ 9525 w 323850"/>
                <a:gd name="connsiteY5" fmla="*/ 38100 h 333375"/>
                <a:gd name="connsiteX6" fmla="*/ 0 w 323850"/>
                <a:gd name="connsiteY6" fmla="*/ 38100 h 333375"/>
                <a:gd name="connsiteX7" fmla="*/ 0 w 323850"/>
                <a:gd name="connsiteY7" fmla="*/ 0 h 333375"/>
                <a:gd name="connsiteX8" fmla="*/ 9525 w 323850"/>
                <a:gd name="connsiteY8" fmla="*/ 0 h 333375"/>
                <a:gd name="connsiteX9" fmla="*/ 323850 w 323850"/>
                <a:gd name="connsiteY9" fmla="*/ 31432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50" h="333375">
                  <a:moveTo>
                    <a:pt x="323850" y="314325"/>
                  </a:moveTo>
                  <a:cubicBezTo>
                    <a:pt x="323850" y="320707"/>
                    <a:pt x="323850" y="327089"/>
                    <a:pt x="323183" y="333375"/>
                  </a:cubicBezTo>
                  <a:lnTo>
                    <a:pt x="285083" y="333375"/>
                  </a:lnTo>
                  <a:cubicBezTo>
                    <a:pt x="285083" y="327089"/>
                    <a:pt x="285845" y="320707"/>
                    <a:pt x="285845" y="314325"/>
                  </a:cubicBezTo>
                  <a:cubicBezTo>
                    <a:pt x="285845" y="161770"/>
                    <a:pt x="162176" y="38100"/>
                    <a:pt x="9620" y="38100"/>
                  </a:cubicBezTo>
                  <a:cubicBezTo>
                    <a:pt x="9589" y="38100"/>
                    <a:pt x="9556" y="38100"/>
                    <a:pt x="9525" y="38100"/>
                  </a:cubicBezTo>
                  <a:cubicBezTo>
                    <a:pt x="6286" y="38100"/>
                    <a:pt x="3143" y="38100"/>
                    <a:pt x="0" y="38100"/>
                  </a:cubicBezTo>
                  <a:lnTo>
                    <a:pt x="0" y="0"/>
                  </a:lnTo>
                  <a:lnTo>
                    <a:pt x="9525" y="0"/>
                  </a:lnTo>
                  <a:cubicBezTo>
                    <a:pt x="183122" y="0"/>
                    <a:pt x="323850" y="140728"/>
                    <a:pt x="323850" y="314325"/>
                  </a:cubicBezTo>
                  <a:close/>
                </a:path>
              </a:pathLst>
            </a:custGeom>
            <a:grpFill/>
            <a:ln w="9525" cap="flat">
              <a:noFill/>
              <a:prstDash val="solid"/>
              <a:miter/>
            </a:ln>
          </p:spPr>
          <p:txBody>
            <a:bodyPr rtlCol="0" anchor="ctr"/>
            <a:lstStyle/>
            <a:p>
              <a:endParaRPr lang="en-US" dirty="0"/>
            </a:p>
          </p:txBody>
        </p:sp>
      </p:grpSp>
      <p:sp>
        <p:nvSpPr>
          <p:cNvPr id="64" name="Text Placeholder 40">
            <a:extLst>
              <a:ext uri="{FF2B5EF4-FFF2-40B4-BE49-F238E27FC236}">
                <a16:creationId xmlns:a16="http://schemas.microsoft.com/office/drawing/2014/main" id="{3CB0F1A1-C36A-B346-B4FD-8C91E7E7E9C7}"/>
              </a:ext>
            </a:extLst>
          </p:cNvPr>
          <p:cNvSpPr>
            <a:spLocks noGrp="1"/>
          </p:cNvSpPr>
          <p:nvPr>
            <p:ph type="body" sz="quarter" idx="27" hasCustomPrompt="1"/>
          </p:nvPr>
        </p:nvSpPr>
        <p:spPr>
          <a:xfrm>
            <a:off x="3575452" y="4292692"/>
            <a:ext cx="2319695" cy="184474"/>
          </a:xfrm>
          <a:prstGeom prst="rect">
            <a:avLst/>
          </a:prstGeom>
        </p:spPr>
        <p:txBody>
          <a:bodyPr wrap="square" lIns="0" tIns="0" bIns="0">
            <a:spAutoFit/>
          </a:bodyPr>
          <a:lstStyle>
            <a:lvl1pPr>
              <a:defRPr kumimoji="0" lang="en-US" sz="1100" b="0" i="0" u="none" strike="noStrike" cap="none" spc="0" normalizeH="0" baseline="0" dirty="0">
                <a:ln>
                  <a:noFill/>
                </a:ln>
                <a:solidFill>
                  <a:srgbClr val="000000"/>
                </a:solidFill>
                <a:effectLst/>
                <a:uLnTx/>
                <a:uFillTx/>
              </a:defRPr>
            </a:lvl1pPr>
          </a:lstStyle>
          <a:p>
            <a:pPr marR="0" lvl="0" fontAlgn="auto">
              <a:buClr>
                <a:srgbClr val="000000"/>
              </a:buClr>
              <a:buSzTx/>
              <a:tabLst/>
            </a:pPr>
            <a:r>
              <a:rPr lang="en-US" dirty="0" err="1"/>
              <a:t>Office_Location</a:t>
            </a:r>
            <a:endParaRPr lang="en-US" dirty="0"/>
          </a:p>
        </p:txBody>
      </p:sp>
      <p:sp>
        <p:nvSpPr>
          <p:cNvPr id="65" name="Text Placeholder 40">
            <a:extLst>
              <a:ext uri="{FF2B5EF4-FFF2-40B4-BE49-F238E27FC236}">
                <a16:creationId xmlns:a16="http://schemas.microsoft.com/office/drawing/2014/main" id="{D296FF23-515F-324B-03DD-5B023A3AEA53}"/>
              </a:ext>
            </a:extLst>
          </p:cNvPr>
          <p:cNvSpPr>
            <a:spLocks noGrp="1"/>
          </p:cNvSpPr>
          <p:nvPr>
            <p:ph type="body" sz="quarter" idx="28" hasCustomPrompt="1"/>
          </p:nvPr>
        </p:nvSpPr>
        <p:spPr>
          <a:xfrm>
            <a:off x="3575452" y="4762021"/>
            <a:ext cx="2319695" cy="184474"/>
          </a:xfrm>
          <a:prstGeom prst="rect">
            <a:avLst/>
          </a:prstGeom>
        </p:spPr>
        <p:txBody>
          <a:bodyPr vert="horz" wrap="square" lIns="0" tIns="0" rIns="0" bIns="0" rtlCol="0">
            <a:spAutoFit/>
          </a:bodyPr>
          <a:lstStyle>
            <a:lvl1pPr>
              <a:defRPr kumimoji="0" lang="en-US" sz="1100" b="0" i="0" u="none" strike="noStrike" cap="none" spc="0" normalizeH="0" baseline="0" dirty="0">
                <a:ln>
                  <a:noFill/>
                </a:ln>
                <a:solidFill>
                  <a:srgbClr val="000000"/>
                </a:solidFill>
                <a:effectLst/>
                <a:uLnTx/>
                <a:uFillTx/>
              </a:defRPr>
            </a:lvl1pPr>
          </a:lstStyle>
          <a:p>
            <a:pPr marR="0" lvl="0" fontAlgn="auto">
              <a:buClr>
                <a:srgbClr val="000000"/>
              </a:buClr>
              <a:buSzTx/>
              <a:tabLst/>
            </a:pPr>
            <a:r>
              <a:rPr lang="en-US" dirty="0" err="1"/>
              <a:t>Email_Address</a:t>
            </a:r>
            <a:endParaRPr lang="en-US" dirty="0"/>
          </a:p>
        </p:txBody>
      </p:sp>
      <p:sp>
        <p:nvSpPr>
          <p:cNvPr id="66" name="Text Placeholder 40">
            <a:extLst>
              <a:ext uri="{FF2B5EF4-FFF2-40B4-BE49-F238E27FC236}">
                <a16:creationId xmlns:a16="http://schemas.microsoft.com/office/drawing/2014/main" id="{4ABDD175-08D7-3C28-AB1E-E6696310B6F9}"/>
              </a:ext>
            </a:extLst>
          </p:cNvPr>
          <p:cNvSpPr>
            <a:spLocks noGrp="1"/>
          </p:cNvSpPr>
          <p:nvPr>
            <p:ph type="body" sz="quarter" idx="29" hasCustomPrompt="1"/>
          </p:nvPr>
        </p:nvSpPr>
        <p:spPr>
          <a:xfrm>
            <a:off x="3575452" y="5215653"/>
            <a:ext cx="2319695" cy="184474"/>
          </a:xfrm>
          <a:prstGeom prst="rect">
            <a:avLst/>
          </a:prstGeom>
        </p:spPr>
        <p:txBody>
          <a:bodyPr vert="horz" wrap="square" lIns="0" tIns="0" rIns="0" bIns="0" rtlCol="0">
            <a:spAutoFit/>
          </a:bodyPr>
          <a:lstStyle>
            <a:lvl1pPr>
              <a:defRPr kumimoji="0" lang="en-US" sz="1100" b="0" i="0" u="none" strike="noStrike" cap="none" spc="0" normalizeH="0" baseline="0" dirty="0">
                <a:ln>
                  <a:noFill/>
                </a:ln>
                <a:solidFill>
                  <a:srgbClr val="000000"/>
                </a:solidFill>
                <a:effectLst/>
                <a:uLnTx/>
                <a:uFillTx/>
              </a:defRPr>
            </a:lvl1pPr>
          </a:lstStyle>
          <a:p>
            <a:pPr marR="0" lvl="0" fontAlgn="auto">
              <a:buClr>
                <a:srgbClr val="000000"/>
              </a:buClr>
              <a:buSzTx/>
              <a:tabLst/>
            </a:pPr>
            <a:r>
              <a:rPr lang="en-US" dirty="0" err="1"/>
              <a:t>Phone_Number</a:t>
            </a:r>
            <a:endParaRPr lang="en-US" dirty="0"/>
          </a:p>
        </p:txBody>
      </p:sp>
      <p:sp>
        <p:nvSpPr>
          <p:cNvPr id="67" name="Text Placeholder 6">
            <a:extLst>
              <a:ext uri="{FF2B5EF4-FFF2-40B4-BE49-F238E27FC236}">
                <a16:creationId xmlns:a16="http://schemas.microsoft.com/office/drawing/2014/main" id="{E0BA92B7-3135-34AB-231D-63AB0978B0DF}"/>
              </a:ext>
            </a:extLst>
          </p:cNvPr>
          <p:cNvSpPr>
            <a:spLocks noGrp="1"/>
          </p:cNvSpPr>
          <p:nvPr>
            <p:ph type="body" sz="quarter" idx="30" hasCustomPrompt="1"/>
          </p:nvPr>
        </p:nvSpPr>
        <p:spPr>
          <a:xfrm>
            <a:off x="3247330" y="3258975"/>
            <a:ext cx="2647817" cy="338554"/>
          </a:xfrm>
          <a:prstGeom prst="rect">
            <a:avLst/>
          </a:prstGeom>
        </p:spPr>
        <p:txBody>
          <a:bodyPr wrap="square" lIns="0" rIns="0" bIns="0">
            <a:spAutoFit/>
          </a:bodyPr>
          <a:lstStyle>
            <a:lvl1pPr>
              <a:lnSpc>
                <a:spcPct val="100000"/>
              </a:lnSpc>
              <a:spcAft>
                <a:spcPts val="0"/>
              </a:spcAft>
              <a:defRPr kumimoji="0" lang="en-US" sz="2200" b="1" i="0" u="none" strike="noStrike" cap="none" spc="0" normalizeH="0" baseline="0" dirty="0">
                <a:ln>
                  <a:noFill/>
                </a:ln>
                <a:solidFill>
                  <a:schemeClr val="tx1"/>
                </a:solidFill>
                <a:effectLst/>
                <a:uLnTx/>
                <a:uFillTx/>
                <a:latin typeface="+mj-lt"/>
              </a:defRPr>
            </a:lvl1pPr>
          </a:lstStyle>
          <a:p>
            <a:pPr marR="0" lvl="0" fontAlgn="auto">
              <a:buClr>
                <a:srgbClr val="000000"/>
              </a:buClr>
              <a:buSzTx/>
              <a:tabLst/>
            </a:pPr>
            <a:r>
              <a:rPr lang="en-US" dirty="0"/>
              <a:t>Attorney Name</a:t>
            </a:r>
          </a:p>
        </p:txBody>
      </p:sp>
      <p:sp>
        <p:nvSpPr>
          <p:cNvPr id="68" name="Text Placeholder 6">
            <a:extLst>
              <a:ext uri="{FF2B5EF4-FFF2-40B4-BE49-F238E27FC236}">
                <a16:creationId xmlns:a16="http://schemas.microsoft.com/office/drawing/2014/main" id="{A3BAB323-CFEF-A89C-1FAC-14D77EE93B61}"/>
              </a:ext>
            </a:extLst>
          </p:cNvPr>
          <p:cNvSpPr>
            <a:spLocks noGrp="1"/>
          </p:cNvSpPr>
          <p:nvPr>
            <p:ph type="body" sz="quarter" idx="31" hasCustomPrompt="1"/>
          </p:nvPr>
        </p:nvSpPr>
        <p:spPr>
          <a:xfrm>
            <a:off x="3247330" y="3640106"/>
            <a:ext cx="2633472" cy="301814"/>
          </a:xfrm>
          <a:prstGeom prst="rect">
            <a:avLst/>
          </a:prstGeom>
        </p:spPr>
        <p:txBody>
          <a:bodyPr wrap="square" lIns="0" tIns="0" bIns="0">
            <a:normAutofit/>
          </a:bodyPr>
          <a:lstStyle>
            <a:lvl1pPr>
              <a:defRPr kumimoji="0" lang="en-US" sz="1400" b="1" i="0" u="none" strike="noStrike" cap="none" spc="0" normalizeH="0" baseline="0" dirty="0">
                <a:ln>
                  <a:noFill/>
                </a:ln>
                <a:solidFill>
                  <a:schemeClr val="accent2"/>
                </a:solidFill>
                <a:effectLst/>
                <a:uLnTx/>
                <a:uFillTx/>
                <a:latin typeface="+mj-lt"/>
              </a:defRPr>
            </a:lvl1pPr>
          </a:lstStyle>
          <a:p>
            <a:pPr marR="0" lvl="0" fontAlgn="auto">
              <a:buClr>
                <a:srgbClr val="000000"/>
              </a:buClr>
              <a:buSzTx/>
              <a:tabLst/>
            </a:pPr>
            <a:r>
              <a:rPr lang="en-US" dirty="0"/>
              <a:t>Title</a:t>
            </a:r>
          </a:p>
        </p:txBody>
      </p:sp>
      <p:grpSp>
        <p:nvGrpSpPr>
          <p:cNvPr id="69" name="Group 68">
            <a:extLst>
              <a:ext uri="{FF2B5EF4-FFF2-40B4-BE49-F238E27FC236}">
                <a16:creationId xmlns:a16="http://schemas.microsoft.com/office/drawing/2014/main" id="{A2837D47-9FEA-333C-2D72-72ED53A63D46}"/>
              </a:ext>
            </a:extLst>
          </p:cNvPr>
          <p:cNvGrpSpPr/>
          <p:nvPr userDrawn="1"/>
        </p:nvGrpSpPr>
        <p:grpSpPr>
          <a:xfrm>
            <a:off x="6135624" y="4260721"/>
            <a:ext cx="198815" cy="239729"/>
            <a:chOff x="-3577096" y="4843769"/>
            <a:chExt cx="693565" cy="836295"/>
          </a:xfrm>
          <a:solidFill>
            <a:schemeClr val="accent2"/>
          </a:solidFill>
        </p:grpSpPr>
        <p:sp>
          <p:nvSpPr>
            <p:cNvPr id="70" name="Freeform: Shape 69">
              <a:extLst>
                <a:ext uri="{FF2B5EF4-FFF2-40B4-BE49-F238E27FC236}">
                  <a16:creationId xmlns:a16="http://schemas.microsoft.com/office/drawing/2014/main" id="{94EA1940-06CC-0F4B-2552-7F30C6A2C1B7}"/>
                </a:ext>
              </a:extLst>
            </p:cNvPr>
            <p:cNvSpPr/>
            <p:nvPr/>
          </p:nvSpPr>
          <p:spPr>
            <a:xfrm>
              <a:off x="-3493276" y="4843769"/>
              <a:ext cx="609745" cy="836295"/>
            </a:xfrm>
            <a:custGeom>
              <a:avLst/>
              <a:gdLst>
                <a:gd name="connsiteX0" fmla="*/ 578168 w 609745"/>
                <a:gd name="connsiteY0" fmla="*/ 205740 h 836295"/>
                <a:gd name="connsiteX1" fmla="*/ 366713 w 609745"/>
                <a:gd name="connsiteY1" fmla="*/ 0 h 836295"/>
                <a:gd name="connsiteX2" fmla="*/ 352425 w 609745"/>
                <a:gd name="connsiteY2" fmla="*/ 35243 h 836295"/>
                <a:gd name="connsiteX3" fmla="*/ 542925 w 609745"/>
                <a:gd name="connsiteY3" fmla="*/ 220980 h 836295"/>
                <a:gd name="connsiteX4" fmla="*/ 546735 w 609745"/>
                <a:gd name="connsiteY4" fmla="*/ 486728 h 836295"/>
                <a:gd name="connsiteX5" fmla="*/ 360998 w 609745"/>
                <a:gd name="connsiteY5" fmla="*/ 677228 h 836295"/>
                <a:gd name="connsiteX6" fmla="*/ 95250 w 609745"/>
                <a:gd name="connsiteY6" fmla="*/ 681038 h 836295"/>
                <a:gd name="connsiteX7" fmla="*/ 80963 w 609745"/>
                <a:gd name="connsiteY7" fmla="*/ 716280 h 836295"/>
                <a:gd name="connsiteX8" fmla="*/ 190500 w 609745"/>
                <a:gd name="connsiteY8" fmla="*/ 741998 h 836295"/>
                <a:gd name="connsiteX9" fmla="*/ 190500 w 609745"/>
                <a:gd name="connsiteY9" fmla="*/ 779145 h 836295"/>
                <a:gd name="connsiteX10" fmla="*/ 0 w 609745"/>
                <a:gd name="connsiteY10" fmla="*/ 779145 h 836295"/>
                <a:gd name="connsiteX11" fmla="*/ 0 w 609745"/>
                <a:gd name="connsiteY11" fmla="*/ 836295 h 836295"/>
                <a:gd name="connsiteX12" fmla="*/ 457200 w 609745"/>
                <a:gd name="connsiteY12" fmla="*/ 836295 h 836295"/>
                <a:gd name="connsiteX13" fmla="*/ 457200 w 609745"/>
                <a:gd name="connsiteY13" fmla="*/ 779145 h 836295"/>
                <a:gd name="connsiteX14" fmla="*/ 266700 w 609745"/>
                <a:gd name="connsiteY14" fmla="*/ 779145 h 836295"/>
                <a:gd name="connsiteX15" fmla="*/ 266700 w 609745"/>
                <a:gd name="connsiteY15" fmla="*/ 741045 h 836295"/>
                <a:gd name="connsiteX16" fmla="*/ 376238 w 609745"/>
                <a:gd name="connsiteY16" fmla="*/ 712470 h 836295"/>
                <a:gd name="connsiteX17" fmla="*/ 581978 w 609745"/>
                <a:gd name="connsiteY17" fmla="*/ 501015 h 836295"/>
                <a:gd name="connsiteX18" fmla="*/ 578168 w 609745"/>
                <a:gd name="connsiteY18" fmla="*/ 205740 h 83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745" h="836295">
                  <a:moveTo>
                    <a:pt x="578168" y="205740"/>
                  </a:moveTo>
                  <a:cubicBezTo>
                    <a:pt x="537210" y="111443"/>
                    <a:pt x="462915" y="38100"/>
                    <a:pt x="366713" y="0"/>
                  </a:cubicBezTo>
                  <a:lnTo>
                    <a:pt x="352425" y="35243"/>
                  </a:lnTo>
                  <a:cubicBezTo>
                    <a:pt x="438150" y="69533"/>
                    <a:pt x="505778" y="135255"/>
                    <a:pt x="542925" y="220980"/>
                  </a:cubicBezTo>
                  <a:cubicBezTo>
                    <a:pt x="579120" y="306705"/>
                    <a:pt x="581025" y="401003"/>
                    <a:pt x="546735" y="486728"/>
                  </a:cubicBezTo>
                  <a:cubicBezTo>
                    <a:pt x="512445" y="572453"/>
                    <a:pt x="446722" y="640080"/>
                    <a:pt x="360998" y="677228"/>
                  </a:cubicBezTo>
                  <a:cubicBezTo>
                    <a:pt x="275273" y="713423"/>
                    <a:pt x="180975" y="715328"/>
                    <a:pt x="95250" y="681038"/>
                  </a:cubicBezTo>
                  <a:lnTo>
                    <a:pt x="80963" y="716280"/>
                  </a:lnTo>
                  <a:cubicBezTo>
                    <a:pt x="116205" y="730568"/>
                    <a:pt x="153353" y="739140"/>
                    <a:pt x="190500" y="741998"/>
                  </a:cubicBezTo>
                  <a:lnTo>
                    <a:pt x="190500" y="779145"/>
                  </a:lnTo>
                  <a:lnTo>
                    <a:pt x="0" y="779145"/>
                  </a:lnTo>
                  <a:lnTo>
                    <a:pt x="0" y="836295"/>
                  </a:lnTo>
                  <a:lnTo>
                    <a:pt x="457200" y="836295"/>
                  </a:lnTo>
                  <a:lnTo>
                    <a:pt x="457200" y="779145"/>
                  </a:lnTo>
                  <a:lnTo>
                    <a:pt x="266700" y="779145"/>
                  </a:lnTo>
                  <a:lnTo>
                    <a:pt x="266700" y="741045"/>
                  </a:lnTo>
                  <a:cubicBezTo>
                    <a:pt x="303848" y="737235"/>
                    <a:pt x="340043" y="726758"/>
                    <a:pt x="376238" y="712470"/>
                  </a:cubicBezTo>
                  <a:cubicBezTo>
                    <a:pt x="471488" y="671513"/>
                    <a:pt x="543878" y="597218"/>
                    <a:pt x="581978" y="501015"/>
                  </a:cubicBezTo>
                  <a:cubicBezTo>
                    <a:pt x="620078" y="404813"/>
                    <a:pt x="619125" y="300990"/>
                    <a:pt x="578168" y="205740"/>
                  </a:cubicBezTo>
                  <a:close/>
                </a:path>
              </a:pathLst>
            </a:custGeom>
            <a:grpFill/>
            <a:ln w="9525" cap="flat">
              <a:noFill/>
              <a:prstDash val="solid"/>
              <a:miter/>
            </a:ln>
          </p:spPr>
          <p:txBody>
            <a:bodyPr rtlCol="0" anchor="ctr"/>
            <a:lstStyle/>
            <a:p>
              <a:pPr rtl="0"/>
              <a:endParaRPr lang="en-US" dirty="0"/>
            </a:p>
          </p:txBody>
        </p:sp>
        <p:sp>
          <p:nvSpPr>
            <p:cNvPr id="71" name="Freeform: Shape 70">
              <a:extLst>
                <a:ext uri="{FF2B5EF4-FFF2-40B4-BE49-F238E27FC236}">
                  <a16:creationId xmlns:a16="http://schemas.microsoft.com/office/drawing/2014/main" id="{70B6D4B9-D2C9-528C-770C-E8044FC6008F}"/>
                </a:ext>
              </a:extLst>
            </p:cNvPr>
            <p:cNvSpPr/>
            <p:nvPr/>
          </p:nvSpPr>
          <p:spPr>
            <a:xfrm>
              <a:off x="-3577096" y="4892346"/>
              <a:ext cx="619125" cy="619125"/>
            </a:xfrm>
            <a:custGeom>
              <a:avLst/>
              <a:gdLst>
                <a:gd name="connsiteX0" fmla="*/ 619125 w 619125"/>
                <a:gd name="connsiteY0" fmla="*/ 309563 h 619125"/>
                <a:gd name="connsiteX1" fmla="*/ 309563 w 619125"/>
                <a:gd name="connsiteY1" fmla="*/ 619125 h 619125"/>
                <a:gd name="connsiteX2" fmla="*/ 0 w 619125"/>
                <a:gd name="connsiteY2" fmla="*/ 309563 h 619125"/>
                <a:gd name="connsiteX3" fmla="*/ 309563 w 619125"/>
                <a:gd name="connsiteY3" fmla="*/ 0 h 619125"/>
                <a:gd name="connsiteX4" fmla="*/ 619125 w 619125"/>
                <a:gd name="connsiteY4" fmla="*/ 309563 h 619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 h="619125">
                  <a:moveTo>
                    <a:pt x="619125" y="309563"/>
                  </a:moveTo>
                  <a:cubicBezTo>
                    <a:pt x="619125" y="480529"/>
                    <a:pt x="480529" y="619125"/>
                    <a:pt x="309563" y="619125"/>
                  </a:cubicBezTo>
                  <a:cubicBezTo>
                    <a:pt x="138596" y="619125"/>
                    <a:pt x="0" y="480529"/>
                    <a:pt x="0" y="309563"/>
                  </a:cubicBezTo>
                  <a:cubicBezTo>
                    <a:pt x="0" y="138596"/>
                    <a:pt x="138596" y="0"/>
                    <a:pt x="309563" y="0"/>
                  </a:cubicBezTo>
                  <a:cubicBezTo>
                    <a:pt x="480529" y="0"/>
                    <a:pt x="619125" y="138596"/>
                    <a:pt x="619125" y="309563"/>
                  </a:cubicBezTo>
                  <a:close/>
                </a:path>
              </a:pathLst>
            </a:custGeom>
            <a:grpFill/>
            <a:ln w="9525" cap="flat">
              <a:noFill/>
              <a:prstDash val="solid"/>
              <a:miter/>
            </a:ln>
          </p:spPr>
          <p:txBody>
            <a:bodyPr rtlCol="0" anchor="ctr"/>
            <a:lstStyle/>
            <a:p>
              <a:pPr rtl="0"/>
              <a:endParaRPr lang="en-US" dirty="0"/>
            </a:p>
          </p:txBody>
        </p:sp>
      </p:grpSp>
      <p:grpSp>
        <p:nvGrpSpPr>
          <p:cNvPr id="72" name="Group 71">
            <a:extLst>
              <a:ext uri="{FF2B5EF4-FFF2-40B4-BE49-F238E27FC236}">
                <a16:creationId xmlns:a16="http://schemas.microsoft.com/office/drawing/2014/main" id="{DD7FD6A2-F65E-5086-4BAA-F2148B5F3512}"/>
              </a:ext>
            </a:extLst>
          </p:cNvPr>
          <p:cNvGrpSpPr>
            <a:grpSpLocks noChangeAspect="1"/>
          </p:cNvGrpSpPr>
          <p:nvPr userDrawn="1"/>
        </p:nvGrpSpPr>
        <p:grpSpPr>
          <a:xfrm>
            <a:off x="6135624" y="4731525"/>
            <a:ext cx="218766" cy="240643"/>
            <a:chOff x="8772525" y="1343000"/>
            <a:chExt cx="762000" cy="838200"/>
          </a:xfrm>
          <a:solidFill>
            <a:schemeClr val="accent2"/>
          </a:solidFill>
        </p:grpSpPr>
        <p:sp>
          <p:nvSpPr>
            <p:cNvPr id="73" name="Freeform: Shape 72">
              <a:extLst>
                <a:ext uri="{FF2B5EF4-FFF2-40B4-BE49-F238E27FC236}">
                  <a16:creationId xmlns:a16="http://schemas.microsoft.com/office/drawing/2014/main" id="{C31FEFED-5CD5-F560-7A1C-2DD75F977E30}"/>
                </a:ext>
              </a:extLst>
            </p:cNvPr>
            <p:cNvSpPr/>
            <p:nvPr/>
          </p:nvSpPr>
          <p:spPr>
            <a:xfrm>
              <a:off x="9019222" y="1552550"/>
              <a:ext cx="247650" cy="38100"/>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grp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9BA6AF37-1B9F-3989-8B56-E55C996CE486}"/>
                </a:ext>
              </a:extLst>
            </p:cNvPr>
            <p:cNvSpPr/>
            <p:nvPr/>
          </p:nvSpPr>
          <p:spPr>
            <a:xfrm>
              <a:off x="9019222" y="1628750"/>
              <a:ext cx="247650" cy="38100"/>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grp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0ACB2D3B-E597-1C89-DA32-A3B2FCF732B9}"/>
                </a:ext>
              </a:extLst>
            </p:cNvPr>
            <p:cNvSpPr/>
            <p:nvPr/>
          </p:nvSpPr>
          <p:spPr>
            <a:xfrm>
              <a:off x="9019222" y="1704950"/>
              <a:ext cx="247650" cy="38100"/>
            </a:xfrm>
            <a:custGeom>
              <a:avLst/>
              <a:gdLst>
                <a:gd name="connsiteX0" fmla="*/ 0 w 247650"/>
                <a:gd name="connsiteY0" fmla="*/ 0 h 38100"/>
                <a:gd name="connsiteX1" fmla="*/ 247650 w 247650"/>
                <a:gd name="connsiteY1" fmla="*/ 0 h 38100"/>
                <a:gd name="connsiteX2" fmla="*/ 247650 w 247650"/>
                <a:gd name="connsiteY2" fmla="*/ 38100 h 38100"/>
                <a:gd name="connsiteX3" fmla="*/ 0 w 247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47650" h="38100">
                  <a:moveTo>
                    <a:pt x="0" y="0"/>
                  </a:moveTo>
                  <a:lnTo>
                    <a:pt x="247650" y="0"/>
                  </a:lnTo>
                  <a:lnTo>
                    <a:pt x="247650" y="38100"/>
                  </a:lnTo>
                  <a:lnTo>
                    <a:pt x="0" y="38100"/>
                  </a:ln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F8051011-8E9D-1E95-2411-9CFD90DBC612}"/>
                </a:ext>
              </a:extLst>
            </p:cNvPr>
            <p:cNvSpPr/>
            <p:nvPr/>
          </p:nvSpPr>
          <p:spPr>
            <a:xfrm>
              <a:off x="8772525" y="1343000"/>
              <a:ext cx="762000" cy="838200"/>
            </a:xfrm>
            <a:custGeom>
              <a:avLst/>
              <a:gdLst>
                <a:gd name="connsiteX0" fmla="*/ 704850 w 762000"/>
                <a:gd name="connsiteY0" fmla="*/ 758190 h 838200"/>
                <a:gd name="connsiteX1" fmla="*/ 514350 w 762000"/>
                <a:gd name="connsiteY1" fmla="*/ 577215 h 838200"/>
                <a:gd name="connsiteX2" fmla="*/ 704850 w 762000"/>
                <a:gd name="connsiteY2" fmla="*/ 396240 h 838200"/>
                <a:gd name="connsiteX3" fmla="*/ 704850 w 762000"/>
                <a:gd name="connsiteY3" fmla="*/ 758190 h 838200"/>
                <a:gd name="connsiteX4" fmla="*/ 87630 w 762000"/>
                <a:gd name="connsiteY4" fmla="*/ 781050 h 838200"/>
                <a:gd name="connsiteX5" fmla="*/ 276225 w 762000"/>
                <a:gd name="connsiteY5" fmla="*/ 602933 h 838200"/>
                <a:gd name="connsiteX6" fmla="*/ 289560 w 762000"/>
                <a:gd name="connsiteY6" fmla="*/ 590550 h 838200"/>
                <a:gd name="connsiteX7" fmla="*/ 473393 w 762000"/>
                <a:gd name="connsiteY7" fmla="*/ 590550 h 838200"/>
                <a:gd name="connsiteX8" fmla="*/ 486728 w 762000"/>
                <a:gd name="connsiteY8" fmla="*/ 602933 h 838200"/>
                <a:gd name="connsiteX9" fmla="*/ 674370 w 762000"/>
                <a:gd name="connsiteY9" fmla="*/ 781050 h 838200"/>
                <a:gd name="connsiteX10" fmla="*/ 87630 w 762000"/>
                <a:gd name="connsiteY10" fmla="*/ 781050 h 838200"/>
                <a:gd name="connsiteX11" fmla="*/ 57150 w 762000"/>
                <a:gd name="connsiteY11" fmla="*/ 395288 h 838200"/>
                <a:gd name="connsiteX12" fmla="*/ 247650 w 762000"/>
                <a:gd name="connsiteY12" fmla="*/ 576263 h 838200"/>
                <a:gd name="connsiteX13" fmla="*/ 57150 w 762000"/>
                <a:gd name="connsiteY13" fmla="*/ 757238 h 838200"/>
                <a:gd name="connsiteX14" fmla="*/ 57150 w 762000"/>
                <a:gd name="connsiteY14" fmla="*/ 395288 h 838200"/>
                <a:gd name="connsiteX15" fmla="*/ 190500 w 762000"/>
                <a:gd name="connsiteY15" fmla="*/ 152400 h 838200"/>
                <a:gd name="connsiteX16" fmla="*/ 571500 w 762000"/>
                <a:gd name="connsiteY16" fmla="*/ 152400 h 838200"/>
                <a:gd name="connsiteX17" fmla="*/ 571500 w 762000"/>
                <a:gd name="connsiteY17" fmla="*/ 469583 h 838200"/>
                <a:gd name="connsiteX18" fmla="*/ 485775 w 762000"/>
                <a:gd name="connsiteY18" fmla="*/ 551498 h 838200"/>
                <a:gd name="connsiteX19" fmla="*/ 276225 w 762000"/>
                <a:gd name="connsiteY19" fmla="*/ 551498 h 838200"/>
                <a:gd name="connsiteX20" fmla="*/ 190500 w 762000"/>
                <a:gd name="connsiteY20" fmla="*/ 469583 h 838200"/>
                <a:gd name="connsiteX21" fmla="*/ 190500 w 762000"/>
                <a:gd name="connsiteY21" fmla="*/ 152400 h 838200"/>
                <a:gd name="connsiteX22" fmla="*/ 628650 w 762000"/>
                <a:gd name="connsiteY22" fmla="*/ 178118 h 838200"/>
                <a:gd name="connsiteX23" fmla="*/ 628650 w 762000"/>
                <a:gd name="connsiteY23" fmla="*/ 95250 h 838200"/>
                <a:gd name="connsiteX24" fmla="*/ 495300 w 762000"/>
                <a:gd name="connsiteY24" fmla="*/ 95250 h 838200"/>
                <a:gd name="connsiteX25" fmla="*/ 381000 w 762000"/>
                <a:gd name="connsiteY25" fmla="*/ 0 h 838200"/>
                <a:gd name="connsiteX26" fmla="*/ 266700 w 762000"/>
                <a:gd name="connsiteY26" fmla="*/ 95250 h 838200"/>
                <a:gd name="connsiteX27" fmla="*/ 133350 w 762000"/>
                <a:gd name="connsiteY27" fmla="*/ 95250 h 838200"/>
                <a:gd name="connsiteX28" fmla="*/ 133350 w 762000"/>
                <a:gd name="connsiteY28" fmla="*/ 179070 h 838200"/>
                <a:gd name="connsiteX29" fmla="*/ 0 w 762000"/>
                <a:gd name="connsiteY29" fmla="*/ 305753 h 838200"/>
                <a:gd name="connsiteX30" fmla="*/ 0 w 762000"/>
                <a:gd name="connsiteY30" fmla="*/ 838200 h 838200"/>
                <a:gd name="connsiteX31" fmla="*/ 762000 w 762000"/>
                <a:gd name="connsiteY31" fmla="*/ 838200 h 838200"/>
                <a:gd name="connsiteX32" fmla="*/ 762000 w 762000"/>
                <a:gd name="connsiteY32" fmla="*/ 305753 h 838200"/>
                <a:gd name="connsiteX33" fmla="*/ 628650 w 762000"/>
                <a:gd name="connsiteY33" fmla="*/ 178118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2000" h="838200">
                  <a:moveTo>
                    <a:pt x="704850" y="758190"/>
                  </a:moveTo>
                  <a:lnTo>
                    <a:pt x="514350" y="577215"/>
                  </a:lnTo>
                  <a:lnTo>
                    <a:pt x="704850" y="396240"/>
                  </a:lnTo>
                  <a:lnTo>
                    <a:pt x="704850" y="758190"/>
                  </a:lnTo>
                  <a:close/>
                  <a:moveTo>
                    <a:pt x="87630" y="781050"/>
                  </a:moveTo>
                  <a:lnTo>
                    <a:pt x="276225" y="602933"/>
                  </a:lnTo>
                  <a:lnTo>
                    <a:pt x="289560" y="590550"/>
                  </a:lnTo>
                  <a:cubicBezTo>
                    <a:pt x="340995" y="541973"/>
                    <a:pt x="421958" y="541973"/>
                    <a:pt x="473393" y="590550"/>
                  </a:cubicBezTo>
                  <a:lnTo>
                    <a:pt x="486728" y="602933"/>
                  </a:lnTo>
                  <a:lnTo>
                    <a:pt x="674370" y="781050"/>
                  </a:lnTo>
                  <a:lnTo>
                    <a:pt x="87630" y="781050"/>
                  </a:lnTo>
                  <a:close/>
                  <a:moveTo>
                    <a:pt x="57150" y="395288"/>
                  </a:moveTo>
                  <a:lnTo>
                    <a:pt x="247650" y="576263"/>
                  </a:lnTo>
                  <a:lnTo>
                    <a:pt x="57150" y="757238"/>
                  </a:lnTo>
                  <a:lnTo>
                    <a:pt x="57150" y="395288"/>
                  </a:lnTo>
                  <a:close/>
                  <a:moveTo>
                    <a:pt x="190500" y="152400"/>
                  </a:moveTo>
                  <a:lnTo>
                    <a:pt x="571500" y="152400"/>
                  </a:lnTo>
                  <a:lnTo>
                    <a:pt x="571500" y="469583"/>
                  </a:lnTo>
                  <a:lnTo>
                    <a:pt x="485775" y="551498"/>
                  </a:lnTo>
                  <a:cubicBezTo>
                    <a:pt x="423863" y="503873"/>
                    <a:pt x="338138" y="503873"/>
                    <a:pt x="276225" y="551498"/>
                  </a:cubicBezTo>
                  <a:lnTo>
                    <a:pt x="190500" y="469583"/>
                  </a:lnTo>
                  <a:lnTo>
                    <a:pt x="190500" y="152400"/>
                  </a:lnTo>
                  <a:close/>
                  <a:moveTo>
                    <a:pt x="628650" y="178118"/>
                  </a:moveTo>
                  <a:lnTo>
                    <a:pt x="628650" y="95250"/>
                  </a:lnTo>
                  <a:lnTo>
                    <a:pt x="495300" y="95250"/>
                  </a:lnTo>
                  <a:lnTo>
                    <a:pt x="381000" y="0"/>
                  </a:lnTo>
                  <a:lnTo>
                    <a:pt x="266700" y="95250"/>
                  </a:lnTo>
                  <a:lnTo>
                    <a:pt x="133350" y="95250"/>
                  </a:lnTo>
                  <a:lnTo>
                    <a:pt x="133350" y="179070"/>
                  </a:lnTo>
                  <a:lnTo>
                    <a:pt x="0" y="305753"/>
                  </a:lnTo>
                  <a:lnTo>
                    <a:pt x="0" y="838200"/>
                  </a:lnTo>
                  <a:lnTo>
                    <a:pt x="762000" y="838200"/>
                  </a:lnTo>
                  <a:lnTo>
                    <a:pt x="762000" y="305753"/>
                  </a:lnTo>
                  <a:lnTo>
                    <a:pt x="628650" y="178118"/>
                  </a:lnTo>
                  <a:close/>
                </a:path>
              </a:pathLst>
            </a:custGeom>
            <a:grpFill/>
            <a:ln w="9525" cap="flat">
              <a:noFill/>
              <a:prstDash val="solid"/>
              <a:miter/>
            </a:ln>
          </p:spPr>
          <p:txBody>
            <a:bodyPr rtlCol="0" anchor="ctr"/>
            <a:lstStyle/>
            <a:p>
              <a:endParaRPr lang="en-US" dirty="0"/>
            </a:p>
          </p:txBody>
        </p:sp>
      </p:grpSp>
      <p:grpSp>
        <p:nvGrpSpPr>
          <p:cNvPr id="77" name="Group 76">
            <a:extLst>
              <a:ext uri="{FF2B5EF4-FFF2-40B4-BE49-F238E27FC236}">
                <a16:creationId xmlns:a16="http://schemas.microsoft.com/office/drawing/2014/main" id="{5597FE55-0736-1A97-E7D2-1273C237DA17}"/>
              </a:ext>
            </a:extLst>
          </p:cNvPr>
          <p:cNvGrpSpPr>
            <a:grpSpLocks noChangeAspect="1"/>
          </p:cNvGrpSpPr>
          <p:nvPr userDrawn="1"/>
        </p:nvGrpSpPr>
        <p:grpSpPr>
          <a:xfrm>
            <a:off x="6135624" y="5191909"/>
            <a:ext cx="234755" cy="231383"/>
            <a:chOff x="1303117" y="3838635"/>
            <a:chExt cx="633195" cy="624105"/>
          </a:xfrm>
          <a:solidFill>
            <a:schemeClr val="accent2"/>
          </a:solidFill>
        </p:grpSpPr>
        <p:sp>
          <p:nvSpPr>
            <p:cNvPr id="78" name="Freeform: Shape 77">
              <a:extLst>
                <a:ext uri="{FF2B5EF4-FFF2-40B4-BE49-F238E27FC236}">
                  <a16:creationId xmlns:a16="http://schemas.microsoft.com/office/drawing/2014/main" id="{31A2ED46-D81D-1877-BA8C-10084C8FA338}"/>
                </a:ext>
              </a:extLst>
            </p:cNvPr>
            <p:cNvSpPr/>
            <p:nvPr/>
          </p:nvSpPr>
          <p:spPr>
            <a:xfrm>
              <a:off x="1367002" y="3938933"/>
              <a:ext cx="148685" cy="148494"/>
            </a:xfrm>
            <a:custGeom>
              <a:avLst/>
              <a:gdLst>
                <a:gd name="connsiteX0" fmla="*/ 140684 w 148685"/>
                <a:gd name="connsiteY0" fmla="*/ 138589 h 148494"/>
                <a:gd name="connsiteX1" fmla="*/ 148685 w 148685"/>
                <a:gd name="connsiteY1" fmla="*/ 118777 h 148494"/>
                <a:gd name="connsiteX2" fmla="*/ 140399 w 148685"/>
                <a:gd name="connsiteY2" fmla="*/ 98774 h 148494"/>
                <a:gd name="connsiteX3" fmla="*/ 50102 w 148685"/>
                <a:gd name="connsiteY3" fmla="*/ 8382 h 148494"/>
                <a:gd name="connsiteX4" fmla="*/ 30004 w 148685"/>
                <a:gd name="connsiteY4" fmla="*/ 0 h 148494"/>
                <a:gd name="connsiteX5" fmla="*/ 10001 w 148685"/>
                <a:gd name="connsiteY5" fmla="*/ 8382 h 148494"/>
                <a:gd name="connsiteX6" fmla="*/ 0 w 148685"/>
                <a:gd name="connsiteY6" fmla="*/ 18478 h 148494"/>
                <a:gd name="connsiteX7" fmla="*/ 130302 w 148685"/>
                <a:gd name="connsiteY7" fmla="*/ 148495 h 14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685" h="148494">
                  <a:moveTo>
                    <a:pt x="140684" y="138589"/>
                  </a:moveTo>
                  <a:cubicBezTo>
                    <a:pt x="145813" y="133268"/>
                    <a:pt x="148681" y="126167"/>
                    <a:pt x="148685" y="118777"/>
                  </a:cubicBezTo>
                  <a:cubicBezTo>
                    <a:pt x="148717" y="111268"/>
                    <a:pt x="145731" y="104061"/>
                    <a:pt x="140399" y="98774"/>
                  </a:cubicBezTo>
                  <a:lnTo>
                    <a:pt x="50102" y="8382"/>
                  </a:lnTo>
                  <a:cubicBezTo>
                    <a:pt x="44771" y="3045"/>
                    <a:pt x="37547" y="31"/>
                    <a:pt x="30004" y="0"/>
                  </a:cubicBezTo>
                  <a:cubicBezTo>
                    <a:pt x="22494" y="57"/>
                    <a:pt x="15309" y="3068"/>
                    <a:pt x="10001" y="8382"/>
                  </a:cubicBezTo>
                  <a:lnTo>
                    <a:pt x="0" y="18478"/>
                  </a:lnTo>
                  <a:lnTo>
                    <a:pt x="130302" y="148495"/>
                  </a:ln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8C6122E2-274F-5D44-1870-338DFC2DB8A7}"/>
                </a:ext>
              </a:extLst>
            </p:cNvPr>
            <p:cNvSpPr/>
            <p:nvPr/>
          </p:nvSpPr>
          <p:spPr>
            <a:xfrm>
              <a:off x="1303117" y="3977318"/>
              <a:ext cx="485462" cy="485422"/>
            </a:xfrm>
            <a:custGeom>
              <a:avLst/>
              <a:gdLst>
                <a:gd name="connsiteX0" fmla="*/ 335539 w 485462"/>
                <a:gd name="connsiteY0" fmla="*/ 331470 h 485422"/>
                <a:gd name="connsiteX1" fmla="*/ 315603 w 485462"/>
                <a:gd name="connsiteY1" fmla="*/ 331632 h 485422"/>
                <a:gd name="connsiteX2" fmla="*/ 315441 w 485462"/>
                <a:gd name="connsiteY2" fmla="*/ 331470 h 485422"/>
                <a:gd name="connsiteX3" fmla="*/ 153516 w 485462"/>
                <a:gd name="connsiteY3" fmla="*/ 169545 h 485422"/>
                <a:gd name="connsiteX4" fmla="*/ 153516 w 485462"/>
                <a:gd name="connsiteY4" fmla="*/ 149352 h 485422"/>
                <a:gd name="connsiteX5" fmla="*/ 173709 w 485462"/>
                <a:gd name="connsiteY5" fmla="*/ 129731 h 485422"/>
                <a:gd name="connsiteX6" fmla="*/ 43883 w 485462"/>
                <a:gd name="connsiteY6" fmla="*/ 0 h 485422"/>
                <a:gd name="connsiteX7" fmla="*/ 21976 w 485462"/>
                <a:gd name="connsiteY7" fmla="*/ 21622 h 485422"/>
                <a:gd name="connsiteX8" fmla="*/ 163 w 485462"/>
                <a:gd name="connsiteY8" fmla="*/ 68485 h 485422"/>
                <a:gd name="connsiteX9" fmla="*/ 15403 w 485462"/>
                <a:gd name="connsiteY9" fmla="*/ 153543 h 485422"/>
                <a:gd name="connsiteX10" fmla="*/ 54742 w 485462"/>
                <a:gd name="connsiteY10" fmla="*/ 222028 h 485422"/>
                <a:gd name="connsiteX11" fmla="*/ 254767 w 485462"/>
                <a:gd name="connsiteY11" fmla="*/ 428530 h 485422"/>
                <a:gd name="connsiteX12" fmla="*/ 296105 w 485462"/>
                <a:gd name="connsiteY12" fmla="*/ 454724 h 485422"/>
                <a:gd name="connsiteX13" fmla="*/ 400880 w 485462"/>
                <a:gd name="connsiteY13" fmla="*/ 485204 h 485422"/>
                <a:gd name="connsiteX14" fmla="*/ 467555 w 485462"/>
                <a:gd name="connsiteY14" fmla="*/ 459010 h 485422"/>
                <a:gd name="connsiteX15" fmla="*/ 485462 w 485462"/>
                <a:gd name="connsiteY15" fmla="*/ 441103 h 485422"/>
                <a:gd name="connsiteX16" fmla="*/ 355160 w 485462"/>
                <a:gd name="connsiteY16" fmla="*/ 311277 h 48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5462" h="485422">
                  <a:moveTo>
                    <a:pt x="335539" y="331470"/>
                  </a:moveTo>
                  <a:cubicBezTo>
                    <a:pt x="330078" y="337020"/>
                    <a:pt x="321153" y="337093"/>
                    <a:pt x="315603" y="331632"/>
                  </a:cubicBezTo>
                  <a:cubicBezTo>
                    <a:pt x="315549" y="331579"/>
                    <a:pt x="315494" y="331524"/>
                    <a:pt x="315441" y="331470"/>
                  </a:cubicBezTo>
                  <a:lnTo>
                    <a:pt x="153516" y="169545"/>
                  </a:lnTo>
                  <a:cubicBezTo>
                    <a:pt x="147945" y="163967"/>
                    <a:pt x="147945" y="154930"/>
                    <a:pt x="153516" y="149352"/>
                  </a:cubicBezTo>
                  <a:lnTo>
                    <a:pt x="173709" y="129731"/>
                  </a:lnTo>
                  <a:lnTo>
                    <a:pt x="43883" y="0"/>
                  </a:lnTo>
                  <a:cubicBezTo>
                    <a:pt x="35501" y="8382"/>
                    <a:pt x="27310" y="16573"/>
                    <a:pt x="21976" y="21622"/>
                  </a:cubicBezTo>
                  <a:cubicBezTo>
                    <a:pt x="8912" y="33830"/>
                    <a:pt x="1093" y="50629"/>
                    <a:pt x="163" y="68485"/>
                  </a:cubicBezTo>
                  <a:cubicBezTo>
                    <a:pt x="-1015" y="97609"/>
                    <a:pt x="4187" y="126640"/>
                    <a:pt x="15403" y="153543"/>
                  </a:cubicBezTo>
                  <a:cubicBezTo>
                    <a:pt x="26152" y="177651"/>
                    <a:pt x="39332" y="200597"/>
                    <a:pt x="54742" y="222028"/>
                  </a:cubicBezTo>
                  <a:cubicBezTo>
                    <a:pt x="108332" y="302430"/>
                    <a:pt x="176112" y="372405"/>
                    <a:pt x="254767" y="428530"/>
                  </a:cubicBezTo>
                  <a:cubicBezTo>
                    <a:pt x="267899" y="438243"/>
                    <a:pt x="281714" y="446997"/>
                    <a:pt x="296105" y="454724"/>
                  </a:cubicBezTo>
                  <a:cubicBezTo>
                    <a:pt x="328629" y="471817"/>
                    <a:pt x="364262" y="482183"/>
                    <a:pt x="400880" y="485204"/>
                  </a:cubicBezTo>
                  <a:cubicBezTo>
                    <a:pt x="425926" y="487026"/>
                    <a:pt x="450447" y="477392"/>
                    <a:pt x="467555" y="459010"/>
                  </a:cubicBezTo>
                  <a:lnTo>
                    <a:pt x="485462" y="441103"/>
                  </a:lnTo>
                  <a:lnTo>
                    <a:pt x="355160" y="311277"/>
                  </a:ln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5B059A31-81BA-8746-A077-16FE6486909C}"/>
                </a:ext>
              </a:extLst>
            </p:cNvPr>
            <p:cNvSpPr/>
            <p:nvPr/>
          </p:nvSpPr>
          <p:spPr>
            <a:xfrm>
              <a:off x="1678470" y="4249472"/>
              <a:ext cx="148279" cy="149041"/>
            </a:xfrm>
            <a:custGeom>
              <a:avLst/>
              <a:gdLst>
                <a:gd name="connsiteX0" fmla="*/ 140017 w 148279"/>
                <a:gd name="connsiteY0" fmla="*/ 98845 h 149041"/>
                <a:gd name="connsiteX1" fmla="*/ 49721 w 148279"/>
                <a:gd name="connsiteY1" fmla="*/ 8262 h 149041"/>
                <a:gd name="connsiteX2" fmla="*/ 9525 w 148279"/>
                <a:gd name="connsiteY2" fmla="*/ 8262 h 149041"/>
                <a:gd name="connsiteX3" fmla="*/ 0 w 148279"/>
                <a:gd name="connsiteY3" fmla="*/ 18549 h 149041"/>
                <a:gd name="connsiteX4" fmla="*/ 129921 w 148279"/>
                <a:gd name="connsiteY4" fmla="*/ 149042 h 149041"/>
                <a:gd name="connsiteX5" fmla="*/ 140017 w 148279"/>
                <a:gd name="connsiteY5" fmla="*/ 139517 h 149041"/>
                <a:gd name="connsiteX6" fmla="*/ 140017 w 148279"/>
                <a:gd name="connsiteY6" fmla="*/ 99321 h 14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79" h="149041">
                  <a:moveTo>
                    <a:pt x="140017" y="98845"/>
                  </a:moveTo>
                  <a:lnTo>
                    <a:pt x="49721" y="8262"/>
                  </a:lnTo>
                  <a:cubicBezTo>
                    <a:pt x="38587" y="-2754"/>
                    <a:pt x="20659" y="-2754"/>
                    <a:pt x="9525" y="8262"/>
                  </a:cubicBezTo>
                  <a:lnTo>
                    <a:pt x="0" y="18549"/>
                  </a:lnTo>
                  <a:lnTo>
                    <a:pt x="129921" y="149042"/>
                  </a:lnTo>
                  <a:lnTo>
                    <a:pt x="140017" y="139517"/>
                  </a:lnTo>
                  <a:cubicBezTo>
                    <a:pt x="151034" y="128383"/>
                    <a:pt x="151034" y="110455"/>
                    <a:pt x="140017" y="99321"/>
                  </a:cubicBezTo>
                  <a:close/>
                </a:path>
              </a:pathLst>
            </a:custGeom>
            <a:grp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A8897CBE-8E15-FE56-68AA-6A4DFAD909EA}"/>
                </a:ext>
              </a:extLst>
            </p:cNvPr>
            <p:cNvSpPr/>
            <p:nvPr/>
          </p:nvSpPr>
          <p:spPr>
            <a:xfrm>
              <a:off x="1612462" y="4020372"/>
              <a:ext cx="134683" cy="151637"/>
            </a:xfrm>
            <a:custGeom>
              <a:avLst/>
              <a:gdLst>
                <a:gd name="connsiteX0" fmla="*/ 134684 w 134683"/>
                <a:gd name="connsiteY0" fmla="*/ 151638 h 151637"/>
                <a:gd name="connsiteX1" fmla="*/ 96583 w 134683"/>
                <a:gd name="connsiteY1" fmla="*/ 151638 h 151637"/>
                <a:gd name="connsiteX2" fmla="*/ 0 w 134683"/>
                <a:gd name="connsiteY2" fmla="*/ 38862 h 151637"/>
                <a:gd name="connsiteX3" fmla="*/ 0 w 134683"/>
                <a:gd name="connsiteY3" fmla="*/ 0 h 151637"/>
                <a:gd name="connsiteX4" fmla="*/ 134684 w 134683"/>
                <a:gd name="connsiteY4" fmla="*/ 151638 h 15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83" h="151637">
                  <a:moveTo>
                    <a:pt x="134684" y="151638"/>
                  </a:moveTo>
                  <a:lnTo>
                    <a:pt x="96583" y="151638"/>
                  </a:lnTo>
                  <a:cubicBezTo>
                    <a:pt x="92453" y="96995"/>
                    <a:pt x="53357" y="51345"/>
                    <a:pt x="0" y="38862"/>
                  </a:cubicBezTo>
                  <a:lnTo>
                    <a:pt x="0" y="0"/>
                  </a:lnTo>
                  <a:cubicBezTo>
                    <a:pt x="74546" y="13342"/>
                    <a:pt x="130232" y="76038"/>
                    <a:pt x="134684" y="151638"/>
                  </a:cubicBezTo>
                  <a:close/>
                </a:path>
              </a:pathLst>
            </a:custGeom>
            <a:grp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B8835602-33E5-EE5B-ECA7-DC3E564D4689}"/>
                </a:ext>
              </a:extLst>
            </p:cNvPr>
            <p:cNvSpPr/>
            <p:nvPr/>
          </p:nvSpPr>
          <p:spPr>
            <a:xfrm>
              <a:off x="1612462" y="3927217"/>
              <a:ext cx="225742" cy="244792"/>
            </a:xfrm>
            <a:custGeom>
              <a:avLst/>
              <a:gdLst>
                <a:gd name="connsiteX0" fmla="*/ 225742 w 225742"/>
                <a:gd name="connsiteY0" fmla="*/ 225743 h 244792"/>
                <a:gd name="connsiteX1" fmla="*/ 224885 w 225742"/>
                <a:gd name="connsiteY1" fmla="*/ 244793 h 244792"/>
                <a:gd name="connsiteX2" fmla="*/ 186785 w 225742"/>
                <a:gd name="connsiteY2" fmla="*/ 244793 h 244792"/>
                <a:gd name="connsiteX3" fmla="*/ 187738 w 225742"/>
                <a:gd name="connsiteY3" fmla="*/ 225743 h 244792"/>
                <a:gd name="connsiteX4" fmla="*/ 0 w 225742"/>
                <a:gd name="connsiteY4" fmla="*/ 38100 h 244792"/>
                <a:gd name="connsiteX5" fmla="*/ 0 w 225742"/>
                <a:gd name="connsiteY5" fmla="*/ 0 h 244792"/>
                <a:gd name="connsiteX6" fmla="*/ 225742 w 225742"/>
                <a:gd name="connsiteY6" fmla="*/ 225743 h 2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42" h="244792">
                  <a:moveTo>
                    <a:pt x="225742" y="225743"/>
                  </a:moveTo>
                  <a:cubicBezTo>
                    <a:pt x="225742" y="232124"/>
                    <a:pt x="225742" y="238506"/>
                    <a:pt x="224885" y="244793"/>
                  </a:cubicBezTo>
                  <a:lnTo>
                    <a:pt x="186785" y="244793"/>
                  </a:lnTo>
                  <a:cubicBezTo>
                    <a:pt x="187440" y="238464"/>
                    <a:pt x="187758" y="232105"/>
                    <a:pt x="187738" y="225743"/>
                  </a:cubicBezTo>
                  <a:cubicBezTo>
                    <a:pt x="187581" y="122138"/>
                    <a:pt x="103604" y="38205"/>
                    <a:pt x="0" y="38100"/>
                  </a:cubicBezTo>
                  <a:lnTo>
                    <a:pt x="0" y="0"/>
                  </a:lnTo>
                  <a:cubicBezTo>
                    <a:pt x="124631" y="105"/>
                    <a:pt x="225638" y="101112"/>
                    <a:pt x="225742" y="225743"/>
                  </a:cubicBezTo>
                  <a:close/>
                </a:path>
              </a:pathLst>
            </a:custGeom>
            <a:grp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73388AB6-7BB0-39D9-C3E6-67FD26D78366}"/>
                </a:ext>
              </a:extLst>
            </p:cNvPr>
            <p:cNvSpPr/>
            <p:nvPr/>
          </p:nvSpPr>
          <p:spPr>
            <a:xfrm>
              <a:off x="1612462" y="3838635"/>
              <a:ext cx="323850" cy="333375"/>
            </a:xfrm>
            <a:custGeom>
              <a:avLst/>
              <a:gdLst>
                <a:gd name="connsiteX0" fmla="*/ 323850 w 323850"/>
                <a:gd name="connsiteY0" fmla="*/ 314325 h 333375"/>
                <a:gd name="connsiteX1" fmla="*/ 323183 w 323850"/>
                <a:gd name="connsiteY1" fmla="*/ 333375 h 333375"/>
                <a:gd name="connsiteX2" fmla="*/ 285083 w 323850"/>
                <a:gd name="connsiteY2" fmla="*/ 333375 h 333375"/>
                <a:gd name="connsiteX3" fmla="*/ 285845 w 323850"/>
                <a:gd name="connsiteY3" fmla="*/ 314325 h 333375"/>
                <a:gd name="connsiteX4" fmla="*/ 9620 w 323850"/>
                <a:gd name="connsiteY4" fmla="*/ 38100 h 333375"/>
                <a:gd name="connsiteX5" fmla="*/ 9525 w 323850"/>
                <a:gd name="connsiteY5" fmla="*/ 38100 h 333375"/>
                <a:gd name="connsiteX6" fmla="*/ 0 w 323850"/>
                <a:gd name="connsiteY6" fmla="*/ 38100 h 333375"/>
                <a:gd name="connsiteX7" fmla="*/ 0 w 323850"/>
                <a:gd name="connsiteY7" fmla="*/ 0 h 333375"/>
                <a:gd name="connsiteX8" fmla="*/ 9525 w 323850"/>
                <a:gd name="connsiteY8" fmla="*/ 0 h 333375"/>
                <a:gd name="connsiteX9" fmla="*/ 323850 w 323850"/>
                <a:gd name="connsiteY9" fmla="*/ 31432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50" h="333375">
                  <a:moveTo>
                    <a:pt x="323850" y="314325"/>
                  </a:moveTo>
                  <a:cubicBezTo>
                    <a:pt x="323850" y="320707"/>
                    <a:pt x="323850" y="327089"/>
                    <a:pt x="323183" y="333375"/>
                  </a:cubicBezTo>
                  <a:lnTo>
                    <a:pt x="285083" y="333375"/>
                  </a:lnTo>
                  <a:cubicBezTo>
                    <a:pt x="285083" y="327089"/>
                    <a:pt x="285845" y="320707"/>
                    <a:pt x="285845" y="314325"/>
                  </a:cubicBezTo>
                  <a:cubicBezTo>
                    <a:pt x="285845" y="161770"/>
                    <a:pt x="162176" y="38100"/>
                    <a:pt x="9620" y="38100"/>
                  </a:cubicBezTo>
                  <a:cubicBezTo>
                    <a:pt x="9589" y="38100"/>
                    <a:pt x="9556" y="38100"/>
                    <a:pt x="9525" y="38100"/>
                  </a:cubicBezTo>
                  <a:cubicBezTo>
                    <a:pt x="6286" y="38100"/>
                    <a:pt x="3143" y="38100"/>
                    <a:pt x="0" y="38100"/>
                  </a:cubicBezTo>
                  <a:lnTo>
                    <a:pt x="0" y="0"/>
                  </a:lnTo>
                  <a:lnTo>
                    <a:pt x="9525" y="0"/>
                  </a:lnTo>
                  <a:cubicBezTo>
                    <a:pt x="183122" y="0"/>
                    <a:pt x="323850" y="140728"/>
                    <a:pt x="323850" y="314325"/>
                  </a:cubicBezTo>
                  <a:close/>
                </a:path>
              </a:pathLst>
            </a:custGeom>
            <a:grpFill/>
            <a:ln w="9525" cap="flat">
              <a:noFill/>
              <a:prstDash val="solid"/>
              <a:miter/>
            </a:ln>
          </p:spPr>
          <p:txBody>
            <a:bodyPr rtlCol="0" anchor="ctr"/>
            <a:lstStyle/>
            <a:p>
              <a:endParaRPr lang="en-US" dirty="0"/>
            </a:p>
          </p:txBody>
        </p:sp>
      </p:grpSp>
      <p:sp>
        <p:nvSpPr>
          <p:cNvPr id="84" name="Text Placeholder 40">
            <a:extLst>
              <a:ext uri="{FF2B5EF4-FFF2-40B4-BE49-F238E27FC236}">
                <a16:creationId xmlns:a16="http://schemas.microsoft.com/office/drawing/2014/main" id="{67B7A376-14BD-2BF8-E262-11A7F6ECC48F}"/>
              </a:ext>
            </a:extLst>
          </p:cNvPr>
          <p:cNvSpPr>
            <a:spLocks noGrp="1"/>
          </p:cNvSpPr>
          <p:nvPr>
            <p:ph type="body" sz="quarter" idx="32" hasCustomPrompt="1"/>
          </p:nvPr>
        </p:nvSpPr>
        <p:spPr>
          <a:xfrm>
            <a:off x="6462222" y="4292692"/>
            <a:ext cx="2319695" cy="184474"/>
          </a:xfrm>
          <a:prstGeom prst="rect">
            <a:avLst/>
          </a:prstGeom>
        </p:spPr>
        <p:txBody>
          <a:bodyPr wrap="square" lIns="0" tIns="0" bIns="0">
            <a:spAutoFit/>
          </a:bodyPr>
          <a:lstStyle>
            <a:lvl1pPr>
              <a:defRPr kumimoji="0" lang="en-US" sz="1100" b="0" i="0" u="none" strike="noStrike" cap="none" spc="0" normalizeH="0" baseline="0" dirty="0">
                <a:ln>
                  <a:noFill/>
                </a:ln>
                <a:solidFill>
                  <a:srgbClr val="000000"/>
                </a:solidFill>
                <a:effectLst/>
                <a:uLnTx/>
                <a:uFillTx/>
              </a:defRPr>
            </a:lvl1pPr>
          </a:lstStyle>
          <a:p>
            <a:pPr marR="0" lvl="0" fontAlgn="auto">
              <a:buClr>
                <a:srgbClr val="000000"/>
              </a:buClr>
              <a:buSzTx/>
              <a:tabLst/>
            </a:pPr>
            <a:r>
              <a:rPr lang="en-US" dirty="0" err="1"/>
              <a:t>Office_Location</a:t>
            </a:r>
            <a:endParaRPr lang="en-US" dirty="0"/>
          </a:p>
        </p:txBody>
      </p:sp>
      <p:sp>
        <p:nvSpPr>
          <p:cNvPr id="85" name="Text Placeholder 40">
            <a:extLst>
              <a:ext uri="{FF2B5EF4-FFF2-40B4-BE49-F238E27FC236}">
                <a16:creationId xmlns:a16="http://schemas.microsoft.com/office/drawing/2014/main" id="{026A6C9C-963F-9D0A-BF62-60DC8B6A5C53}"/>
              </a:ext>
            </a:extLst>
          </p:cNvPr>
          <p:cNvSpPr>
            <a:spLocks noGrp="1"/>
          </p:cNvSpPr>
          <p:nvPr>
            <p:ph type="body" sz="quarter" idx="33" hasCustomPrompt="1"/>
          </p:nvPr>
        </p:nvSpPr>
        <p:spPr>
          <a:xfrm>
            <a:off x="6462222" y="4762021"/>
            <a:ext cx="2319695" cy="184474"/>
          </a:xfrm>
          <a:prstGeom prst="rect">
            <a:avLst/>
          </a:prstGeom>
        </p:spPr>
        <p:txBody>
          <a:bodyPr vert="horz" wrap="square" lIns="0" tIns="0" rIns="0" bIns="0" rtlCol="0">
            <a:spAutoFit/>
          </a:bodyPr>
          <a:lstStyle>
            <a:lvl1pPr>
              <a:defRPr kumimoji="0" lang="en-US" sz="1100" b="0" i="0" u="none" strike="noStrike" cap="none" spc="0" normalizeH="0" baseline="0" dirty="0">
                <a:ln>
                  <a:noFill/>
                </a:ln>
                <a:solidFill>
                  <a:srgbClr val="000000"/>
                </a:solidFill>
                <a:effectLst/>
                <a:uLnTx/>
                <a:uFillTx/>
              </a:defRPr>
            </a:lvl1pPr>
          </a:lstStyle>
          <a:p>
            <a:pPr marR="0" lvl="0" fontAlgn="auto">
              <a:buClr>
                <a:srgbClr val="000000"/>
              </a:buClr>
              <a:buSzTx/>
              <a:tabLst/>
            </a:pPr>
            <a:r>
              <a:rPr lang="en-US" dirty="0" err="1"/>
              <a:t>Email_Address</a:t>
            </a:r>
            <a:endParaRPr lang="en-US" dirty="0"/>
          </a:p>
        </p:txBody>
      </p:sp>
      <p:sp>
        <p:nvSpPr>
          <p:cNvPr id="86" name="Text Placeholder 40">
            <a:extLst>
              <a:ext uri="{FF2B5EF4-FFF2-40B4-BE49-F238E27FC236}">
                <a16:creationId xmlns:a16="http://schemas.microsoft.com/office/drawing/2014/main" id="{C3274836-7C2A-2B81-1ED4-9C328A005B4D}"/>
              </a:ext>
            </a:extLst>
          </p:cNvPr>
          <p:cNvSpPr>
            <a:spLocks noGrp="1"/>
          </p:cNvSpPr>
          <p:nvPr>
            <p:ph type="body" sz="quarter" idx="34" hasCustomPrompt="1"/>
          </p:nvPr>
        </p:nvSpPr>
        <p:spPr>
          <a:xfrm>
            <a:off x="6462222" y="5215653"/>
            <a:ext cx="2319695" cy="184474"/>
          </a:xfrm>
          <a:prstGeom prst="rect">
            <a:avLst/>
          </a:prstGeom>
        </p:spPr>
        <p:txBody>
          <a:bodyPr vert="horz" wrap="square" lIns="0" tIns="0" rIns="0" bIns="0" rtlCol="0">
            <a:spAutoFit/>
          </a:bodyPr>
          <a:lstStyle>
            <a:lvl1pPr>
              <a:defRPr kumimoji="0" lang="en-US" sz="1100" b="0" i="0" u="none" strike="noStrike" cap="none" spc="0" normalizeH="0" baseline="0" dirty="0">
                <a:ln>
                  <a:noFill/>
                </a:ln>
                <a:solidFill>
                  <a:srgbClr val="000000"/>
                </a:solidFill>
                <a:effectLst/>
                <a:uLnTx/>
                <a:uFillTx/>
              </a:defRPr>
            </a:lvl1pPr>
          </a:lstStyle>
          <a:p>
            <a:pPr marR="0" lvl="0" fontAlgn="auto">
              <a:buClr>
                <a:srgbClr val="000000"/>
              </a:buClr>
              <a:buSzTx/>
              <a:tabLst/>
            </a:pPr>
            <a:r>
              <a:rPr lang="en-US" dirty="0" err="1"/>
              <a:t>Phone_Number</a:t>
            </a:r>
            <a:endParaRPr lang="en-US" dirty="0"/>
          </a:p>
        </p:txBody>
      </p:sp>
      <p:sp>
        <p:nvSpPr>
          <p:cNvPr id="87" name="Text Placeholder 6">
            <a:extLst>
              <a:ext uri="{FF2B5EF4-FFF2-40B4-BE49-F238E27FC236}">
                <a16:creationId xmlns:a16="http://schemas.microsoft.com/office/drawing/2014/main" id="{9C8CA730-FCA1-7E5B-DB91-234BA47EF9EE}"/>
              </a:ext>
            </a:extLst>
          </p:cNvPr>
          <p:cNvSpPr>
            <a:spLocks noGrp="1"/>
          </p:cNvSpPr>
          <p:nvPr>
            <p:ph type="body" sz="quarter" idx="35" hasCustomPrompt="1"/>
          </p:nvPr>
        </p:nvSpPr>
        <p:spPr>
          <a:xfrm>
            <a:off x="6134100" y="3258975"/>
            <a:ext cx="2647817" cy="338554"/>
          </a:xfrm>
          <a:prstGeom prst="rect">
            <a:avLst/>
          </a:prstGeom>
        </p:spPr>
        <p:txBody>
          <a:bodyPr wrap="square" lIns="0" rIns="0" bIns="0">
            <a:spAutoFit/>
          </a:bodyPr>
          <a:lstStyle>
            <a:lvl1pPr>
              <a:lnSpc>
                <a:spcPct val="100000"/>
              </a:lnSpc>
              <a:spcAft>
                <a:spcPts val="0"/>
              </a:spcAft>
              <a:defRPr kumimoji="0" lang="en-US" sz="2200" b="1" i="0" u="none" strike="noStrike" cap="none" spc="0" normalizeH="0" baseline="0" dirty="0">
                <a:ln>
                  <a:noFill/>
                </a:ln>
                <a:solidFill>
                  <a:schemeClr val="tx1"/>
                </a:solidFill>
                <a:effectLst/>
                <a:uLnTx/>
                <a:uFillTx/>
                <a:latin typeface="+mj-lt"/>
              </a:defRPr>
            </a:lvl1pPr>
          </a:lstStyle>
          <a:p>
            <a:pPr marR="0" lvl="0" fontAlgn="auto">
              <a:buClr>
                <a:srgbClr val="000000"/>
              </a:buClr>
              <a:buSzTx/>
              <a:tabLst/>
            </a:pPr>
            <a:r>
              <a:rPr lang="en-US" dirty="0"/>
              <a:t>Attorney Name</a:t>
            </a:r>
          </a:p>
        </p:txBody>
      </p:sp>
      <p:sp>
        <p:nvSpPr>
          <p:cNvPr id="88" name="Text Placeholder 6">
            <a:extLst>
              <a:ext uri="{FF2B5EF4-FFF2-40B4-BE49-F238E27FC236}">
                <a16:creationId xmlns:a16="http://schemas.microsoft.com/office/drawing/2014/main" id="{682C8162-6651-40D6-E7D0-C6C2ABCE044D}"/>
              </a:ext>
            </a:extLst>
          </p:cNvPr>
          <p:cNvSpPr>
            <a:spLocks noGrp="1"/>
          </p:cNvSpPr>
          <p:nvPr>
            <p:ph type="body" sz="quarter" idx="36" hasCustomPrompt="1"/>
          </p:nvPr>
        </p:nvSpPr>
        <p:spPr>
          <a:xfrm>
            <a:off x="6134100" y="3640106"/>
            <a:ext cx="2633472" cy="301814"/>
          </a:xfrm>
          <a:prstGeom prst="rect">
            <a:avLst/>
          </a:prstGeom>
        </p:spPr>
        <p:txBody>
          <a:bodyPr wrap="square" lIns="0" tIns="0" bIns="0">
            <a:normAutofit/>
          </a:bodyPr>
          <a:lstStyle>
            <a:lvl1pPr>
              <a:defRPr kumimoji="0" lang="en-US" sz="1400" b="1" i="0" u="none" strike="noStrike" cap="none" spc="0" normalizeH="0" baseline="0" dirty="0">
                <a:ln>
                  <a:noFill/>
                </a:ln>
                <a:solidFill>
                  <a:schemeClr val="accent2"/>
                </a:solidFill>
                <a:effectLst/>
                <a:uLnTx/>
                <a:uFillTx/>
                <a:latin typeface="+mj-lt"/>
              </a:defRPr>
            </a:lvl1pPr>
          </a:lstStyle>
          <a:p>
            <a:pPr marR="0" lvl="0" fontAlgn="auto">
              <a:buClr>
                <a:srgbClr val="000000"/>
              </a:buClr>
              <a:buSzTx/>
              <a:tabLst/>
            </a:pPr>
            <a:r>
              <a:rPr lang="en-US" dirty="0"/>
              <a:t>Title</a:t>
            </a:r>
          </a:p>
        </p:txBody>
      </p:sp>
    </p:spTree>
    <p:extLst>
      <p:ext uri="{BB962C8B-B14F-4D97-AF65-F5344CB8AC3E}">
        <p14:creationId xmlns:p14="http://schemas.microsoft.com/office/powerpoint/2010/main" val="2213592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3 (Dark)">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ABB54447-4A59-F34F-8B28-3E0FC9EC4CEA}"/>
              </a:ext>
            </a:extLst>
          </p:cNvPr>
          <p:cNvPicPr>
            <a:picLocks noChangeAspect="1"/>
          </p:cNvPicPr>
          <p:nvPr userDrawn="1"/>
        </p:nvPicPr>
        <p:blipFill rotWithShape="1">
          <a:blip r:embed="rId2"/>
          <a:srcRect r="18"/>
          <a:stretch>
            <a:fillRect/>
          </a:stretch>
        </p:blipFill>
        <p:spPr>
          <a:xfrm>
            <a:off x="0" y="0"/>
            <a:ext cx="9144000" cy="6858000"/>
          </a:xfrm>
          <a:prstGeom prst="rect">
            <a:avLst/>
          </a:prstGeom>
        </p:spPr>
      </p:pic>
      <p:sp>
        <p:nvSpPr>
          <p:cNvPr id="14" name="Freeform 13">
            <a:extLst>
              <a:ext uri="{FF2B5EF4-FFF2-40B4-BE49-F238E27FC236}">
                <a16:creationId xmlns:a16="http://schemas.microsoft.com/office/drawing/2014/main" id="{34B2A383-8FB2-9946-BCB9-75D6807E5E21}"/>
              </a:ext>
            </a:extLst>
          </p:cNvPr>
          <p:cNvSpPr/>
          <p:nvPr userDrawn="1"/>
        </p:nvSpPr>
        <p:spPr>
          <a:xfrm>
            <a:off x="0" y="-3957"/>
            <a:ext cx="9144000" cy="6861957"/>
          </a:xfrm>
          <a:custGeom>
            <a:avLst/>
            <a:gdLst>
              <a:gd name="connsiteX0" fmla="*/ 8936633 w 9144000"/>
              <a:gd name="connsiteY0" fmla="*/ 6324229 h 6861957"/>
              <a:gd name="connsiteX1" fmla="*/ 9144000 w 9144000"/>
              <a:gd name="connsiteY1" fmla="*/ 6572728 h 6861957"/>
              <a:gd name="connsiteX2" fmla="*/ 9144000 w 9144000"/>
              <a:gd name="connsiteY2" fmla="*/ 6861957 h 6861957"/>
              <a:gd name="connsiteX3" fmla="*/ 8235232 w 9144000"/>
              <a:gd name="connsiteY3" fmla="*/ 6861957 h 6861957"/>
              <a:gd name="connsiteX4" fmla="*/ 8304898 w 9144000"/>
              <a:gd name="connsiteY4" fmla="*/ 6823137 h 6861957"/>
              <a:gd name="connsiteX5" fmla="*/ 8936633 w 9144000"/>
              <a:gd name="connsiteY5" fmla="*/ 6324229 h 6861957"/>
              <a:gd name="connsiteX6" fmla="*/ 6604075 w 9144000"/>
              <a:gd name="connsiteY6" fmla="*/ 3550501 h 6861957"/>
              <a:gd name="connsiteX7" fmla="*/ 8105119 w 9144000"/>
              <a:gd name="connsiteY7" fmla="*/ 5335147 h 6861957"/>
              <a:gd name="connsiteX8" fmla="*/ 7586773 w 9144000"/>
              <a:gd name="connsiteY8" fmla="*/ 5765183 h 6861957"/>
              <a:gd name="connsiteX9" fmla="*/ 6884846 w 9144000"/>
              <a:gd name="connsiteY9" fmla="*/ 5937197 h 6861957"/>
              <a:gd name="connsiteX10" fmla="*/ 6020936 w 9144000"/>
              <a:gd name="connsiteY10" fmla="*/ 5657674 h 6861957"/>
              <a:gd name="connsiteX11" fmla="*/ 5740165 w 9144000"/>
              <a:gd name="connsiteY11" fmla="*/ 4937365 h 6861957"/>
              <a:gd name="connsiteX12" fmla="*/ 5912947 w 9144000"/>
              <a:gd name="connsiteY12" fmla="*/ 4249308 h 6861957"/>
              <a:gd name="connsiteX13" fmla="*/ 6604075 w 9144000"/>
              <a:gd name="connsiteY13" fmla="*/ 3550501 h 6861957"/>
              <a:gd name="connsiteX14" fmla="*/ 7500382 w 9144000"/>
              <a:gd name="connsiteY14" fmla="*/ 357489 h 6861957"/>
              <a:gd name="connsiteX15" fmla="*/ 7953934 w 9144000"/>
              <a:gd name="connsiteY15" fmla="*/ 497251 h 6861957"/>
              <a:gd name="connsiteX16" fmla="*/ 8472281 w 9144000"/>
              <a:gd name="connsiteY16" fmla="*/ 1099300 h 6861957"/>
              <a:gd name="connsiteX17" fmla="*/ 9144000 w 9144000"/>
              <a:gd name="connsiteY17" fmla="*/ 672449 h 6861957"/>
              <a:gd name="connsiteX18" fmla="*/ 9144000 w 9144000"/>
              <a:gd name="connsiteY18" fmla="*/ 4095676 h 6861957"/>
              <a:gd name="connsiteX19" fmla="*/ 8990627 w 9144000"/>
              <a:gd name="connsiteY19" fmla="*/ 4281561 h 6861957"/>
              <a:gd name="connsiteX20" fmla="*/ 7154818 w 9144000"/>
              <a:gd name="connsiteY20" fmla="*/ 2056129 h 6861957"/>
              <a:gd name="connsiteX21" fmla="*/ 6809254 w 9144000"/>
              <a:gd name="connsiteY21" fmla="*/ 1583090 h 6861957"/>
              <a:gd name="connsiteX22" fmla="*/ 6668868 w 9144000"/>
              <a:gd name="connsiteY22" fmla="*/ 1077798 h 6861957"/>
              <a:gd name="connsiteX23" fmla="*/ 6884846 w 9144000"/>
              <a:gd name="connsiteY23" fmla="*/ 561756 h 6861957"/>
              <a:gd name="connsiteX24" fmla="*/ 7500382 w 9144000"/>
              <a:gd name="connsiteY24" fmla="*/ 357489 h 6861957"/>
              <a:gd name="connsiteX25" fmla="*/ 0 w 9144000"/>
              <a:gd name="connsiteY25" fmla="*/ 0 h 6861957"/>
              <a:gd name="connsiteX26" fmla="*/ 5594212 w 9144000"/>
              <a:gd name="connsiteY26" fmla="*/ 0 h 6861957"/>
              <a:gd name="connsiteX27" fmla="*/ 5561984 w 9144000"/>
              <a:gd name="connsiteY27" fmla="*/ 41682 h 6861957"/>
              <a:gd name="connsiteX28" fmla="*/ 5383802 w 9144000"/>
              <a:gd name="connsiteY28" fmla="*/ 368240 h 6861957"/>
              <a:gd name="connsiteX29" fmla="*/ 5243417 w 9144000"/>
              <a:gd name="connsiteY29" fmla="*/ 1088549 h 6861957"/>
              <a:gd name="connsiteX30" fmla="*/ 5373003 w 9144000"/>
              <a:gd name="connsiteY30" fmla="*/ 1851862 h 6861957"/>
              <a:gd name="connsiteX31" fmla="*/ 5804958 w 9144000"/>
              <a:gd name="connsiteY31" fmla="*/ 2582922 h 6861957"/>
              <a:gd name="connsiteX32" fmla="*/ 5826556 w 9144000"/>
              <a:gd name="connsiteY32" fmla="*/ 2615174 h 6861957"/>
              <a:gd name="connsiteX33" fmla="*/ 4649478 w 9144000"/>
              <a:gd name="connsiteY33" fmla="*/ 3797772 h 6861957"/>
              <a:gd name="connsiteX34" fmla="*/ 4325512 w 9144000"/>
              <a:gd name="connsiteY34" fmla="*/ 5023372 h 6861957"/>
              <a:gd name="connsiteX35" fmla="*/ 4476696 w 9144000"/>
              <a:gd name="connsiteY35" fmla="*/ 5861940 h 6861957"/>
              <a:gd name="connsiteX36" fmla="*/ 4941048 w 9144000"/>
              <a:gd name="connsiteY36" fmla="*/ 6560748 h 6861957"/>
              <a:gd name="connsiteX37" fmla="*/ 5289312 w 9144000"/>
              <a:gd name="connsiteY37" fmla="*/ 6825489 h 6861957"/>
              <a:gd name="connsiteX38" fmla="*/ 5356075 w 9144000"/>
              <a:gd name="connsiteY38" fmla="*/ 6861957 h 6861957"/>
              <a:gd name="connsiteX39" fmla="*/ 0 w 9144000"/>
              <a:gd name="connsiteY39" fmla="*/ 6861957 h 686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44000" h="6861957">
                <a:moveTo>
                  <a:pt x="8936633" y="6324229"/>
                </a:moveTo>
                <a:lnTo>
                  <a:pt x="9144000" y="6572728"/>
                </a:lnTo>
                <a:lnTo>
                  <a:pt x="9144000" y="6861957"/>
                </a:lnTo>
                <a:lnTo>
                  <a:pt x="8235232" y="6861957"/>
                </a:lnTo>
                <a:lnTo>
                  <a:pt x="8304898" y="6823137"/>
                </a:lnTo>
                <a:cubicBezTo>
                  <a:pt x="8539774" y="6681024"/>
                  <a:pt x="8750353" y="6517745"/>
                  <a:pt x="8936633" y="6324229"/>
                </a:cubicBezTo>
                <a:close/>
                <a:moveTo>
                  <a:pt x="6604075" y="3550501"/>
                </a:moveTo>
                <a:lnTo>
                  <a:pt x="8105119" y="5335147"/>
                </a:lnTo>
                <a:cubicBezTo>
                  <a:pt x="7953934" y="5507161"/>
                  <a:pt x="7781153" y="5646923"/>
                  <a:pt x="7586773" y="5765183"/>
                </a:cubicBezTo>
                <a:cubicBezTo>
                  <a:pt x="7392393" y="5883442"/>
                  <a:pt x="7165617" y="5937197"/>
                  <a:pt x="6884846" y="5937197"/>
                </a:cubicBezTo>
                <a:cubicBezTo>
                  <a:pt x="6496086" y="5937197"/>
                  <a:pt x="6204517" y="5840439"/>
                  <a:pt x="6020936" y="5657674"/>
                </a:cubicBezTo>
                <a:cubicBezTo>
                  <a:pt x="5837355" y="5474909"/>
                  <a:pt x="5740165" y="5227639"/>
                  <a:pt x="5740165" y="4937365"/>
                </a:cubicBezTo>
                <a:cubicBezTo>
                  <a:pt x="5740165" y="4690095"/>
                  <a:pt x="5794159" y="4453575"/>
                  <a:pt x="5912947" y="4249308"/>
                </a:cubicBezTo>
                <a:cubicBezTo>
                  <a:pt x="6031735" y="4034291"/>
                  <a:pt x="6269310" y="3808522"/>
                  <a:pt x="6604075" y="3550501"/>
                </a:cubicBezTo>
                <a:close/>
                <a:moveTo>
                  <a:pt x="7500382" y="357489"/>
                </a:moveTo>
                <a:cubicBezTo>
                  <a:pt x="7640767" y="357489"/>
                  <a:pt x="7791951" y="400493"/>
                  <a:pt x="7953934" y="497251"/>
                </a:cubicBezTo>
                <a:cubicBezTo>
                  <a:pt x="8105119" y="594009"/>
                  <a:pt x="8277901" y="787524"/>
                  <a:pt x="8472281" y="1099300"/>
                </a:cubicBezTo>
                <a:lnTo>
                  <a:pt x="9144000" y="672449"/>
                </a:lnTo>
                <a:lnTo>
                  <a:pt x="9144000" y="4095676"/>
                </a:lnTo>
                <a:lnTo>
                  <a:pt x="8990627" y="4281561"/>
                </a:lnTo>
                <a:lnTo>
                  <a:pt x="7154818" y="2056129"/>
                </a:lnTo>
                <a:cubicBezTo>
                  <a:pt x="7014432" y="1905616"/>
                  <a:pt x="6906444" y="1744353"/>
                  <a:pt x="6809254" y="1583090"/>
                </a:cubicBezTo>
                <a:cubicBezTo>
                  <a:pt x="6722863" y="1421826"/>
                  <a:pt x="6668868" y="1249812"/>
                  <a:pt x="6668868" y="1077798"/>
                </a:cubicBezTo>
                <a:cubicBezTo>
                  <a:pt x="6668868" y="873531"/>
                  <a:pt x="6744460" y="701517"/>
                  <a:pt x="6884846" y="561756"/>
                </a:cubicBezTo>
                <a:cubicBezTo>
                  <a:pt x="7025231" y="421994"/>
                  <a:pt x="7241209" y="357489"/>
                  <a:pt x="7500382" y="357489"/>
                </a:cubicBezTo>
                <a:close/>
                <a:moveTo>
                  <a:pt x="0" y="0"/>
                </a:moveTo>
                <a:lnTo>
                  <a:pt x="5594212" y="0"/>
                </a:lnTo>
                <a:lnTo>
                  <a:pt x="5561984" y="41682"/>
                </a:lnTo>
                <a:cubicBezTo>
                  <a:pt x="5491791" y="142472"/>
                  <a:pt x="5432397" y="249981"/>
                  <a:pt x="5383802" y="368240"/>
                </a:cubicBezTo>
                <a:cubicBezTo>
                  <a:pt x="5286612" y="594009"/>
                  <a:pt x="5243417" y="841279"/>
                  <a:pt x="5243417" y="1088549"/>
                </a:cubicBezTo>
                <a:cubicBezTo>
                  <a:pt x="5243417" y="1346570"/>
                  <a:pt x="5286612" y="1604591"/>
                  <a:pt x="5373003" y="1851862"/>
                </a:cubicBezTo>
                <a:cubicBezTo>
                  <a:pt x="5459394" y="2099132"/>
                  <a:pt x="5599780" y="2346402"/>
                  <a:pt x="5804958" y="2582922"/>
                </a:cubicBezTo>
                <a:lnTo>
                  <a:pt x="5826556" y="2615174"/>
                </a:lnTo>
                <a:cubicBezTo>
                  <a:pt x="5265014" y="3012957"/>
                  <a:pt x="4876255" y="3410740"/>
                  <a:pt x="4649478" y="3797772"/>
                </a:cubicBezTo>
                <a:cubicBezTo>
                  <a:pt x="4433501" y="4184803"/>
                  <a:pt x="4325512" y="4593336"/>
                  <a:pt x="4325512" y="5023372"/>
                </a:cubicBezTo>
                <a:cubicBezTo>
                  <a:pt x="4325512" y="5313646"/>
                  <a:pt x="4379506" y="5593168"/>
                  <a:pt x="4476696" y="5861940"/>
                </a:cubicBezTo>
                <a:cubicBezTo>
                  <a:pt x="4584685" y="6130712"/>
                  <a:pt x="4735869" y="6356481"/>
                  <a:pt x="4941048" y="6560748"/>
                </a:cubicBezTo>
                <a:cubicBezTo>
                  <a:pt x="5043638" y="6657506"/>
                  <a:pt x="5159726" y="6746201"/>
                  <a:pt x="5289312" y="6825489"/>
                </a:cubicBezTo>
                <a:lnTo>
                  <a:pt x="5356075" y="6861957"/>
                </a:lnTo>
                <a:lnTo>
                  <a:pt x="0" y="6861957"/>
                </a:lnTo>
                <a:close/>
              </a:path>
            </a:pathLst>
          </a:custGeom>
          <a:solidFill>
            <a:schemeClr val="tx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342900"/>
            <a:endParaRPr lang="en-US" sz="1350" dirty="0">
              <a:solidFill>
                <a:srgbClr val="FFFFFF"/>
              </a:solidFill>
              <a:latin typeface="+mn-lt"/>
              <a:cs typeface="+mn-cs"/>
            </a:endParaRPr>
          </a:p>
        </p:txBody>
      </p:sp>
      <p:pic>
        <p:nvPicPr>
          <p:cNvPr id="86" name="Graphic 85">
            <a:extLst>
              <a:ext uri="{FF2B5EF4-FFF2-40B4-BE49-F238E27FC236}">
                <a16:creationId xmlns:a16="http://schemas.microsoft.com/office/drawing/2014/main" id="{0D379149-AFF5-BE41-900A-4995A195BA4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42900" y="6171652"/>
            <a:ext cx="1219199" cy="463497"/>
          </a:xfrm>
          <a:prstGeom prst="rect">
            <a:avLst/>
          </a:prstGeom>
        </p:spPr>
      </p:pic>
      <p:sp>
        <p:nvSpPr>
          <p:cNvPr id="10" name="Title 1">
            <a:extLst>
              <a:ext uri="{FF2B5EF4-FFF2-40B4-BE49-F238E27FC236}">
                <a16:creationId xmlns:a16="http://schemas.microsoft.com/office/drawing/2014/main" id="{4192996B-8EF1-A24D-9858-C072D60B3944}"/>
              </a:ext>
            </a:extLst>
          </p:cNvPr>
          <p:cNvSpPr>
            <a:spLocks noGrp="1"/>
          </p:cNvSpPr>
          <p:nvPr>
            <p:ph type="ctrTitle" hasCustomPrompt="1"/>
          </p:nvPr>
        </p:nvSpPr>
        <p:spPr>
          <a:xfrm>
            <a:off x="342900" y="1307901"/>
            <a:ext cx="4229100" cy="588623"/>
          </a:xfrm>
        </p:spPr>
        <p:txBody>
          <a:bodyPr wrap="square" anchor="t">
            <a:spAutoFit/>
          </a:bodyPr>
          <a:lstStyle>
            <a:lvl1pPr algn="l">
              <a:lnSpc>
                <a:spcPct val="85000"/>
              </a:lnSpc>
              <a:defRPr sz="4500">
                <a:solidFill>
                  <a:schemeClr val="bg1"/>
                </a:solidFill>
              </a:defRPr>
            </a:lvl1pPr>
          </a:lstStyle>
          <a:p>
            <a:r>
              <a:rPr lang="en-US" dirty="0"/>
              <a:t>Click to edit title</a:t>
            </a:r>
          </a:p>
        </p:txBody>
      </p:sp>
      <p:cxnSp>
        <p:nvCxnSpPr>
          <p:cNvPr id="15" name="Straight Connector 14">
            <a:extLst>
              <a:ext uri="{FF2B5EF4-FFF2-40B4-BE49-F238E27FC236}">
                <a16:creationId xmlns:a16="http://schemas.microsoft.com/office/drawing/2014/main" id="{6A8AB3E3-BB36-0B48-93BB-80B4B2EE5E95}"/>
              </a:ext>
            </a:extLst>
          </p:cNvPr>
          <p:cNvCxnSpPr>
            <a:cxnSpLocks/>
          </p:cNvCxnSpPr>
          <p:nvPr userDrawn="1"/>
        </p:nvCxnSpPr>
        <p:spPr>
          <a:xfrm>
            <a:off x="342900" y="1208205"/>
            <a:ext cx="42291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DD4F8032-BA38-ED4F-BE1C-F097817C2179}"/>
              </a:ext>
            </a:extLst>
          </p:cNvPr>
          <p:cNvSpPr>
            <a:spLocks noGrp="1"/>
          </p:cNvSpPr>
          <p:nvPr>
            <p:ph type="subTitle" idx="1" hasCustomPrompt="1"/>
          </p:nvPr>
        </p:nvSpPr>
        <p:spPr>
          <a:xfrm>
            <a:off x="342900" y="3206651"/>
            <a:ext cx="4229100" cy="340093"/>
          </a:xfrm>
        </p:spPr>
        <p:txBody>
          <a:bodyPr>
            <a:spAutoFit/>
          </a:bodyPr>
          <a:lstStyle>
            <a:lvl1pPr marL="0" indent="0" algn="l">
              <a:lnSpc>
                <a:spcPct val="85000"/>
              </a:lnSpc>
              <a:spcAft>
                <a:spcPts val="0"/>
              </a:spcAft>
              <a:buNone/>
              <a:defRPr sz="2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sp>
        <p:nvSpPr>
          <p:cNvPr id="17" name="Text Placeholder 12">
            <a:extLst>
              <a:ext uri="{FF2B5EF4-FFF2-40B4-BE49-F238E27FC236}">
                <a16:creationId xmlns:a16="http://schemas.microsoft.com/office/drawing/2014/main" id="{0FADC504-9AFE-154E-B66B-BD321F11978F}"/>
              </a:ext>
            </a:extLst>
          </p:cNvPr>
          <p:cNvSpPr>
            <a:spLocks noGrp="1"/>
          </p:cNvSpPr>
          <p:nvPr>
            <p:ph type="body" sz="quarter" idx="15" hasCustomPrompt="1"/>
          </p:nvPr>
        </p:nvSpPr>
        <p:spPr>
          <a:xfrm>
            <a:off x="342900" y="4662309"/>
            <a:ext cx="4229100" cy="261610"/>
          </a:xfrm>
        </p:spPr>
        <p:txBody>
          <a:bodyPr wrap="square" anchor="b">
            <a:spAutoFit/>
          </a:bodyPr>
          <a:lstStyle>
            <a:lvl1pPr>
              <a:lnSpc>
                <a:spcPct val="85000"/>
              </a:lnSpc>
              <a:spcAft>
                <a:spcPts val="0"/>
              </a:spcAft>
              <a:defRPr sz="2000">
                <a:solidFill>
                  <a:schemeClr val="bg1"/>
                </a:solidFill>
              </a:defRPr>
            </a:lvl1pPr>
            <a:lvl2pPr marL="114300" indent="0">
              <a:buNone/>
              <a:defRPr/>
            </a:lvl2pPr>
          </a:lstStyle>
          <a:p>
            <a:pPr lvl="0"/>
            <a:r>
              <a:rPr lang="en-US" dirty="0"/>
              <a:t>Click to add presenter</a:t>
            </a:r>
          </a:p>
        </p:txBody>
      </p:sp>
      <p:sp>
        <p:nvSpPr>
          <p:cNvPr id="18" name="Text Placeholder 12">
            <a:extLst>
              <a:ext uri="{FF2B5EF4-FFF2-40B4-BE49-F238E27FC236}">
                <a16:creationId xmlns:a16="http://schemas.microsoft.com/office/drawing/2014/main" id="{D5D5FBF7-A12A-0848-B7B5-8F6E5A780B6E}"/>
              </a:ext>
            </a:extLst>
          </p:cNvPr>
          <p:cNvSpPr>
            <a:spLocks noGrp="1"/>
          </p:cNvSpPr>
          <p:nvPr>
            <p:ph type="body" sz="quarter" idx="16" hasCustomPrompt="1"/>
          </p:nvPr>
        </p:nvSpPr>
        <p:spPr>
          <a:xfrm>
            <a:off x="342900" y="5027893"/>
            <a:ext cx="4229100" cy="235449"/>
          </a:xfrm>
        </p:spPr>
        <p:txBody>
          <a:bodyPr wrap="square">
            <a:spAutoFit/>
          </a:bodyPr>
          <a:lstStyle>
            <a:lvl1pPr>
              <a:lnSpc>
                <a:spcPct val="85000"/>
              </a:lnSpc>
              <a:spcAft>
                <a:spcPts val="0"/>
              </a:spcAft>
              <a:defRPr sz="1800">
                <a:solidFill>
                  <a:schemeClr val="bg1"/>
                </a:solidFill>
              </a:defRPr>
            </a:lvl1pPr>
            <a:lvl2pPr marL="114300" indent="0">
              <a:buNone/>
              <a:defRPr/>
            </a:lvl2pPr>
          </a:lstStyle>
          <a:p>
            <a:pPr lvl="0"/>
            <a:r>
              <a:rPr lang="en-US" dirty="0"/>
              <a:t>dd month </a:t>
            </a:r>
            <a:r>
              <a:rPr lang="en-US" dirty="0" err="1"/>
              <a:t>yyyy</a:t>
            </a:r>
            <a:endParaRPr lang="en-US" dirty="0"/>
          </a:p>
        </p:txBody>
      </p:sp>
      <p:sp>
        <p:nvSpPr>
          <p:cNvPr id="5" name="Footer Placeholder 2">
            <a:extLst>
              <a:ext uri="{FF2B5EF4-FFF2-40B4-BE49-F238E27FC236}">
                <a16:creationId xmlns:a16="http://schemas.microsoft.com/office/drawing/2014/main" id="{6A68D9CE-463C-125A-1144-F46608B7A7D2}"/>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bg1"/>
                </a:solidFill>
              </a:rPr>
              <a:t>PRIVILEGED &amp; CONFIDENTIAL</a:t>
            </a:r>
          </a:p>
        </p:txBody>
      </p:sp>
    </p:spTree>
    <p:extLst>
      <p:ext uri="{BB962C8B-B14F-4D97-AF65-F5344CB8AC3E}">
        <p14:creationId xmlns:p14="http://schemas.microsoft.com/office/powerpoint/2010/main" val="8693655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a14="http://schemas.microsoft.com/office/drawing/2010/main" xmlns:asvg="http://schemas.microsoft.com/office/drawing/2016/SVG/main"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ttorney Bio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hasCustomPrompt="1"/>
          </p:nvPr>
        </p:nvSpPr>
        <p:spPr/>
        <p:txBody>
          <a:bodyPr/>
          <a:lstStyle/>
          <a:p>
            <a:r>
              <a:rPr lang="en-US" dirty="0"/>
              <a:t>Click to edit title</a:t>
            </a:r>
          </a:p>
        </p:txBody>
      </p:sp>
      <p:sp>
        <p:nvSpPr>
          <p:cNvPr id="6" name="Text Placeholder 7">
            <a:extLst>
              <a:ext uri="{FF2B5EF4-FFF2-40B4-BE49-F238E27FC236}">
                <a16:creationId xmlns:a16="http://schemas.microsoft.com/office/drawing/2014/main" id="{503C25BA-DBD7-F440-91DE-4A41B1F40340}"/>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
        <p:nvSpPr>
          <p:cNvPr id="3" name="Text Placeholder 12">
            <a:extLst>
              <a:ext uri="{FF2B5EF4-FFF2-40B4-BE49-F238E27FC236}">
                <a16:creationId xmlns:a16="http://schemas.microsoft.com/office/drawing/2014/main" id="{D196397E-A0B0-5CB0-40F3-1BB518153787}"/>
              </a:ext>
            </a:extLst>
          </p:cNvPr>
          <p:cNvSpPr>
            <a:spLocks noGrp="1"/>
          </p:cNvSpPr>
          <p:nvPr>
            <p:ph type="body" sz="quarter" idx="14" hasCustomPrompt="1"/>
          </p:nvPr>
        </p:nvSpPr>
        <p:spPr>
          <a:xfrm>
            <a:off x="342900" y="1271588"/>
            <a:ext cx="2670048" cy="914400"/>
          </a:xfrm>
          <a:prstGeom prst="rect">
            <a:avLst/>
          </a:prstGeom>
          <a:noFill/>
          <a:ln w="19050">
            <a:solidFill>
              <a:schemeClr val="accent2"/>
            </a:solidFill>
          </a:ln>
        </p:spPr>
        <p:txBody>
          <a:bodyPr lIns="1289304" tIns="91440" rIns="91440" bIns="91440" anchor="ctr" anchorCtr="0">
            <a:noAutofit/>
          </a:bodyPr>
          <a:lstStyle>
            <a:lvl1pPr marL="0">
              <a:lnSpc>
                <a:spcPct val="110000"/>
              </a:lnSpc>
              <a:spcAft>
                <a:spcPts val="0"/>
              </a:spcAft>
              <a:defRPr sz="1000" b="1">
                <a:solidFill>
                  <a:schemeClr val="accent2"/>
                </a:solidFill>
                <a:latin typeface="+mj-lt"/>
              </a:defRPr>
            </a:lvl1pPr>
            <a:lvl2pPr marL="0" indent="0">
              <a:lnSpc>
                <a:spcPts val="900"/>
              </a:lnSpc>
              <a:spcAft>
                <a:spcPts val="600"/>
              </a:spcAft>
              <a:buNone/>
              <a:tabLst/>
              <a:defRPr lang="en-US" sz="900" b="1" kern="1200" dirty="0">
                <a:solidFill>
                  <a:schemeClr val="tx1"/>
                </a:solidFill>
                <a:latin typeface="+mj-lt"/>
                <a:ea typeface="+mn-ea"/>
                <a:cs typeface="Arial" panose="020B0604020202020204" pitchFamily="34" charset="0"/>
              </a:defRPr>
            </a:lvl2pPr>
            <a:lvl3pPr marL="0" indent="0">
              <a:lnSpc>
                <a:spcPts val="900"/>
              </a:lnSpc>
              <a:spcAft>
                <a:spcPts val="0"/>
              </a:spcAft>
              <a:buNone/>
              <a:tabLst/>
              <a:defRPr lang="en-US" sz="800" kern="1200" dirty="0">
                <a:solidFill>
                  <a:schemeClr val="tx1"/>
                </a:solidFill>
                <a:latin typeface="+mn-lt"/>
                <a:ea typeface="+mn-ea"/>
                <a:cs typeface="+mn-cs"/>
              </a:defRPr>
            </a:lvl3pPr>
          </a:lstStyle>
          <a:p>
            <a:pPr lvl="0"/>
            <a:r>
              <a:rPr lang="en-US" dirty="0"/>
              <a:t>FirstName Last Name</a:t>
            </a:r>
          </a:p>
          <a:p>
            <a:pPr lvl="1"/>
            <a:r>
              <a:rPr lang="en-US" dirty="0"/>
              <a:t>Title │ Location</a:t>
            </a:r>
          </a:p>
          <a:p>
            <a:pPr marL="0" marR="0" lvl="2" indent="0" algn="l" defTabSz="685800" rtl="0" eaLnBrk="1" fontAlgn="auto" latinLnBrk="0" hangingPunct="1">
              <a:lnSpc>
                <a:spcPts val="900"/>
              </a:lnSpc>
              <a:spcBef>
                <a:spcPts val="0"/>
              </a:spcBef>
              <a:spcAft>
                <a:spcPts val="0"/>
              </a:spcAft>
              <a:buClr>
                <a:schemeClr val="accent2"/>
              </a:buClr>
              <a:buSzTx/>
              <a:buFont typeface="Arial" panose="020B0604020202020204" pitchFamily="34" charset="0"/>
              <a:buNone/>
              <a:tabLst/>
              <a:defRPr/>
            </a:pPr>
            <a:r>
              <a:rPr lang="en-US" dirty="0"/>
              <a:t>E-mail Address</a:t>
            </a:r>
          </a:p>
          <a:p>
            <a:pPr marL="0" lvl="2" indent="0" algn="l" defTabSz="685800" rtl="0" eaLnBrk="1" latinLnBrk="0" hangingPunct="1">
              <a:lnSpc>
                <a:spcPts val="900"/>
              </a:lnSpc>
              <a:spcBef>
                <a:spcPts val="0"/>
              </a:spcBef>
              <a:spcAft>
                <a:spcPts val="0"/>
              </a:spcAft>
              <a:buClr>
                <a:schemeClr val="accent2"/>
              </a:buClr>
              <a:buFont typeface="Arial" panose="020B0604020202020204" pitchFamily="34" charset="0"/>
              <a:buNone/>
              <a:tabLst/>
            </a:pPr>
            <a:r>
              <a:rPr lang="en-US" dirty="0"/>
              <a:t>Phone #</a:t>
            </a:r>
          </a:p>
        </p:txBody>
      </p:sp>
      <p:sp>
        <p:nvSpPr>
          <p:cNvPr id="35" name="Picture Placeholder 37">
            <a:extLst>
              <a:ext uri="{FF2B5EF4-FFF2-40B4-BE49-F238E27FC236}">
                <a16:creationId xmlns:a16="http://schemas.microsoft.com/office/drawing/2014/main" id="{35DAB048-E946-DC0F-F386-8FDB4C82C64F}"/>
              </a:ext>
            </a:extLst>
          </p:cNvPr>
          <p:cNvSpPr>
            <a:spLocks noGrp="1" noChangeAspect="1"/>
          </p:cNvSpPr>
          <p:nvPr userDrawn="1">
            <p:ph type="pic" sz="quarter" idx="22" hasCustomPrompt="1"/>
          </p:nvPr>
        </p:nvSpPr>
        <p:spPr>
          <a:xfrm>
            <a:off x="438912" y="1395695"/>
            <a:ext cx="1104901" cy="683770"/>
          </a:xfrm>
          <a:prstGeom prst="rect">
            <a:avLst/>
          </a:prstGeom>
          <a:solidFill>
            <a:schemeClr val="bg2"/>
          </a:solidFill>
        </p:spPr>
        <p:txBody>
          <a:bodyPr lIns="91440" tIns="91440" rIns="91440"/>
          <a:lstStyle>
            <a:lvl1pPr marL="0" indent="0">
              <a:buNone/>
              <a:defRPr sz="1000"/>
            </a:lvl1pPr>
          </a:lstStyle>
          <a:p>
            <a:r>
              <a:rPr lang="en-US" dirty="0"/>
              <a:t>Insert Bio Picture Here</a:t>
            </a:r>
          </a:p>
        </p:txBody>
      </p:sp>
      <p:sp>
        <p:nvSpPr>
          <p:cNvPr id="4" name="Text Placeholder 12">
            <a:extLst>
              <a:ext uri="{FF2B5EF4-FFF2-40B4-BE49-F238E27FC236}">
                <a16:creationId xmlns:a16="http://schemas.microsoft.com/office/drawing/2014/main" id="{68962F60-9AB8-DF0F-371C-85C41CFCACC8}"/>
              </a:ext>
            </a:extLst>
          </p:cNvPr>
          <p:cNvSpPr>
            <a:spLocks noGrp="1"/>
          </p:cNvSpPr>
          <p:nvPr>
            <p:ph type="body" sz="quarter" idx="23" hasCustomPrompt="1"/>
          </p:nvPr>
        </p:nvSpPr>
        <p:spPr>
          <a:xfrm>
            <a:off x="3238500" y="1271588"/>
            <a:ext cx="2670048" cy="914400"/>
          </a:xfrm>
          <a:prstGeom prst="rect">
            <a:avLst/>
          </a:prstGeom>
          <a:noFill/>
          <a:ln w="19050">
            <a:solidFill>
              <a:schemeClr val="accent2"/>
            </a:solidFill>
          </a:ln>
        </p:spPr>
        <p:txBody>
          <a:bodyPr lIns="1289304" tIns="91440" rIns="91440" bIns="91440" anchor="ctr" anchorCtr="0">
            <a:noAutofit/>
          </a:bodyPr>
          <a:lstStyle>
            <a:lvl1pPr marL="0">
              <a:lnSpc>
                <a:spcPct val="110000"/>
              </a:lnSpc>
              <a:spcAft>
                <a:spcPts val="0"/>
              </a:spcAft>
              <a:defRPr sz="1000" b="1">
                <a:solidFill>
                  <a:schemeClr val="accent2"/>
                </a:solidFill>
                <a:latin typeface="+mj-lt"/>
              </a:defRPr>
            </a:lvl1pPr>
            <a:lvl2pPr marL="0" indent="0">
              <a:lnSpc>
                <a:spcPts val="900"/>
              </a:lnSpc>
              <a:spcAft>
                <a:spcPts val="600"/>
              </a:spcAft>
              <a:buNone/>
              <a:tabLst/>
              <a:defRPr lang="en-US" sz="900" b="1" kern="1200" dirty="0">
                <a:solidFill>
                  <a:schemeClr val="tx1"/>
                </a:solidFill>
                <a:latin typeface="+mj-lt"/>
                <a:ea typeface="+mn-ea"/>
                <a:cs typeface="Arial" panose="020B0604020202020204" pitchFamily="34" charset="0"/>
              </a:defRPr>
            </a:lvl2pPr>
            <a:lvl3pPr marL="0" indent="0">
              <a:lnSpc>
                <a:spcPts val="900"/>
              </a:lnSpc>
              <a:spcAft>
                <a:spcPts val="0"/>
              </a:spcAft>
              <a:buNone/>
              <a:tabLst/>
              <a:defRPr lang="en-US" sz="800" kern="1200" dirty="0">
                <a:solidFill>
                  <a:schemeClr val="tx1"/>
                </a:solidFill>
                <a:latin typeface="+mn-lt"/>
                <a:ea typeface="+mn-ea"/>
                <a:cs typeface="+mn-cs"/>
              </a:defRPr>
            </a:lvl3pPr>
          </a:lstStyle>
          <a:p>
            <a:pPr lvl="0"/>
            <a:r>
              <a:rPr lang="en-US" dirty="0"/>
              <a:t>FirstName Last Name</a:t>
            </a:r>
          </a:p>
          <a:p>
            <a:pPr lvl="1"/>
            <a:r>
              <a:rPr lang="en-US" dirty="0"/>
              <a:t>Title │ Location</a:t>
            </a:r>
          </a:p>
          <a:p>
            <a:pPr marL="0" marR="0" lvl="2" indent="0" algn="l" defTabSz="685800" rtl="0" eaLnBrk="1" fontAlgn="auto" latinLnBrk="0" hangingPunct="1">
              <a:lnSpc>
                <a:spcPts val="900"/>
              </a:lnSpc>
              <a:spcBef>
                <a:spcPts val="0"/>
              </a:spcBef>
              <a:spcAft>
                <a:spcPts val="0"/>
              </a:spcAft>
              <a:buClr>
                <a:schemeClr val="accent2"/>
              </a:buClr>
              <a:buSzTx/>
              <a:buFont typeface="Arial" panose="020B0604020202020204" pitchFamily="34" charset="0"/>
              <a:buNone/>
              <a:tabLst/>
              <a:defRPr/>
            </a:pPr>
            <a:r>
              <a:rPr lang="en-US" dirty="0"/>
              <a:t>E-mail Address</a:t>
            </a:r>
          </a:p>
          <a:p>
            <a:pPr marL="0" lvl="2" indent="0" algn="l" defTabSz="685800" rtl="0" eaLnBrk="1" latinLnBrk="0" hangingPunct="1">
              <a:lnSpc>
                <a:spcPts val="900"/>
              </a:lnSpc>
              <a:spcBef>
                <a:spcPts val="0"/>
              </a:spcBef>
              <a:spcAft>
                <a:spcPts val="0"/>
              </a:spcAft>
              <a:buClr>
                <a:schemeClr val="accent2"/>
              </a:buClr>
              <a:buFont typeface="Arial" panose="020B0604020202020204" pitchFamily="34" charset="0"/>
              <a:buNone/>
              <a:tabLst/>
            </a:pPr>
            <a:r>
              <a:rPr lang="en-US" dirty="0"/>
              <a:t>Phone #</a:t>
            </a:r>
          </a:p>
        </p:txBody>
      </p:sp>
      <p:sp>
        <p:nvSpPr>
          <p:cNvPr id="5" name="Picture Placeholder 37">
            <a:extLst>
              <a:ext uri="{FF2B5EF4-FFF2-40B4-BE49-F238E27FC236}">
                <a16:creationId xmlns:a16="http://schemas.microsoft.com/office/drawing/2014/main" id="{54E7CB3B-1F0F-6C85-80F5-E1523AA2CC87}"/>
              </a:ext>
            </a:extLst>
          </p:cNvPr>
          <p:cNvSpPr>
            <a:spLocks noGrp="1" noChangeAspect="1"/>
          </p:cNvSpPr>
          <p:nvPr>
            <p:ph type="pic" sz="quarter" idx="24" hasCustomPrompt="1"/>
          </p:nvPr>
        </p:nvSpPr>
        <p:spPr>
          <a:xfrm>
            <a:off x="3334512" y="1395695"/>
            <a:ext cx="1104901" cy="683770"/>
          </a:xfrm>
          <a:prstGeom prst="rect">
            <a:avLst/>
          </a:prstGeom>
          <a:solidFill>
            <a:schemeClr val="bg2"/>
          </a:solidFill>
        </p:spPr>
        <p:txBody>
          <a:bodyPr lIns="91440" tIns="91440" rIns="91440"/>
          <a:lstStyle>
            <a:lvl1pPr marL="0" indent="0">
              <a:buNone/>
              <a:defRPr sz="1000"/>
            </a:lvl1pPr>
          </a:lstStyle>
          <a:p>
            <a:r>
              <a:rPr lang="en-US" dirty="0"/>
              <a:t>Insert Bio Picture Here</a:t>
            </a:r>
          </a:p>
        </p:txBody>
      </p:sp>
      <p:sp>
        <p:nvSpPr>
          <p:cNvPr id="7" name="Text Placeholder 12">
            <a:extLst>
              <a:ext uri="{FF2B5EF4-FFF2-40B4-BE49-F238E27FC236}">
                <a16:creationId xmlns:a16="http://schemas.microsoft.com/office/drawing/2014/main" id="{42835A2D-64E4-1312-358F-44550B8A4A0D}"/>
              </a:ext>
            </a:extLst>
          </p:cNvPr>
          <p:cNvSpPr>
            <a:spLocks noGrp="1"/>
          </p:cNvSpPr>
          <p:nvPr>
            <p:ph type="body" sz="quarter" idx="25" hasCustomPrompt="1"/>
          </p:nvPr>
        </p:nvSpPr>
        <p:spPr>
          <a:xfrm>
            <a:off x="6131052" y="1271588"/>
            <a:ext cx="2670048" cy="914400"/>
          </a:xfrm>
          <a:prstGeom prst="rect">
            <a:avLst/>
          </a:prstGeom>
          <a:noFill/>
          <a:ln w="19050">
            <a:solidFill>
              <a:schemeClr val="accent2"/>
            </a:solidFill>
          </a:ln>
        </p:spPr>
        <p:txBody>
          <a:bodyPr lIns="1289304" tIns="91440" rIns="91440" bIns="91440" anchor="ctr" anchorCtr="0">
            <a:noAutofit/>
          </a:bodyPr>
          <a:lstStyle>
            <a:lvl1pPr marL="0">
              <a:lnSpc>
                <a:spcPct val="110000"/>
              </a:lnSpc>
              <a:spcAft>
                <a:spcPts val="0"/>
              </a:spcAft>
              <a:defRPr sz="1000" b="1">
                <a:solidFill>
                  <a:schemeClr val="accent2"/>
                </a:solidFill>
                <a:latin typeface="+mj-lt"/>
              </a:defRPr>
            </a:lvl1pPr>
            <a:lvl2pPr marL="0" indent="0">
              <a:lnSpc>
                <a:spcPts val="900"/>
              </a:lnSpc>
              <a:spcAft>
                <a:spcPts val="600"/>
              </a:spcAft>
              <a:buNone/>
              <a:tabLst/>
              <a:defRPr lang="en-US" sz="900" b="1" kern="1200" dirty="0">
                <a:solidFill>
                  <a:schemeClr val="tx1"/>
                </a:solidFill>
                <a:latin typeface="+mj-lt"/>
                <a:ea typeface="+mn-ea"/>
                <a:cs typeface="Arial" panose="020B0604020202020204" pitchFamily="34" charset="0"/>
              </a:defRPr>
            </a:lvl2pPr>
            <a:lvl3pPr marL="0" indent="0">
              <a:lnSpc>
                <a:spcPts val="900"/>
              </a:lnSpc>
              <a:spcAft>
                <a:spcPts val="0"/>
              </a:spcAft>
              <a:buNone/>
              <a:tabLst/>
              <a:defRPr lang="en-US" sz="800" kern="1200" dirty="0">
                <a:solidFill>
                  <a:schemeClr val="tx1"/>
                </a:solidFill>
                <a:latin typeface="+mn-lt"/>
                <a:ea typeface="+mn-ea"/>
                <a:cs typeface="+mn-cs"/>
              </a:defRPr>
            </a:lvl3pPr>
          </a:lstStyle>
          <a:p>
            <a:pPr lvl="0"/>
            <a:r>
              <a:rPr lang="en-US" dirty="0"/>
              <a:t>FirstName Last Name</a:t>
            </a:r>
          </a:p>
          <a:p>
            <a:pPr lvl="1"/>
            <a:r>
              <a:rPr lang="en-US" dirty="0"/>
              <a:t>Title │ Location</a:t>
            </a:r>
          </a:p>
          <a:p>
            <a:pPr marL="0" marR="0" lvl="2" indent="0" algn="l" defTabSz="685800" rtl="0" eaLnBrk="1" fontAlgn="auto" latinLnBrk="0" hangingPunct="1">
              <a:lnSpc>
                <a:spcPts val="900"/>
              </a:lnSpc>
              <a:spcBef>
                <a:spcPts val="0"/>
              </a:spcBef>
              <a:spcAft>
                <a:spcPts val="0"/>
              </a:spcAft>
              <a:buClr>
                <a:schemeClr val="accent2"/>
              </a:buClr>
              <a:buSzTx/>
              <a:buFont typeface="Arial" panose="020B0604020202020204" pitchFamily="34" charset="0"/>
              <a:buNone/>
              <a:tabLst/>
              <a:defRPr/>
            </a:pPr>
            <a:r>
              <a:rPr lang="en-US" dirty="0"/>
              <a:t>E-mail Address</a:t>
            </a:r>
          </a:p>
          <a:p>
            <a:pPr marL="0" lvl="2" indent="0" algn="l" defTabSz="685800" rtl="0" eaLnBrk="1" latinLnBrk="0" hangingPunct="1">
              <a:lnSpc>
                <a:spcPts val="900"/>
              </a:lnSpc>
              <a:spcBef>
                <a:spcPts val="0"/>
              </a:spcBef>
              <a:spcAft>
                <a:spcPts val="0"/>
              </a:spcAft>
              <a:buClr>
                <a:schemeClr val="accent2"/>
              </a:buClr>
              <a:buFont typeface="Arial" panose="020B0604020202020204" pitchFamily="34" charset="0"/>
              <a:buNone/>
              <a:tabLst/>
            </a:pPr>
            <a:r>
              <a:rPr lang="en-US" dirty="0"/>
              <a:t>Phone #</a:t>
            </a:r>
          </a:p>
        </p:txBody>
      </p:sp>
      <p:sp>
        <p:nvSpPr>
          <p:cNvPr id="8" name="Picture Placeholder 37">
            <a:extLst>
              <a:ext uri="{FF2B5EF4-FFF2-40B4-BE49-F238E27FC236}">
                <a16:creationId xmlns:a16="http://schemas.microsoft.com/office/drawing/2014/main" id="{03976B30-997D-32C8-7A95-0AEFDE39222A}"/>
              </a:ext>
            </a:extLst>
          </p:cNvPr>
          <p:cNvSpPr>
            <a:spLocks noGrp="1" noChangeAspect="1"/>
          </p:cNvSpPr>
          <p:nvPr>
            <p:ph type="pic" sz="quarter" idx="26" hasCustomPrompt="1"/>
          </p:nvPr>
        </p:nvSpPr>
        <p:spPr>
          <a:xfrm>
            <a:off x="6227064" y="1395695"/>
            <a:ext cx="1104901" cy="683770"/>
          </a:xfrm>
          <a:prstGeom prst="rect">
            <a:avLst/>
          </a:prstGeom>
          <a:solidFill>
            <a:schemeClr val="bg2"/>
          </a:solidFill>
        </p:spPr>
        <p:txBody>
          <a:bodyPr lIns="91440" tIns="91440" rIns="91440"/>
          <a:lstStyle>
            <a:lvl1pPr marL="0" indent="0">
              <a:buNone/>
              <a:defRPr sz="1000"/>
            </a:lvl1pPr>
          </a:lstStyle>
          <a:p>
            <a:r>
              <a:rPr lang="en-US" dirty="0"/>
              <a:t>Insert Bio Picture Here</a:t>
            </a:r>
          </a:p>
        </p:txBody>
      </p:sp>
      <p:sp>
        <p:nvSpPr>
          <p:cNvPr id="9" name="Text Placeholder 12">
            <a:extLst>
              <a:ext uri="{FF2B5EF4-FFF2-40B4-BE49-F238E27FC236}">
                <a16:creationId xmlns:a16="http://schemas.microsoft.com/office/drawing/2014/main" id="{CDEE6159-7F8C-5DB4-63CB-F40457F27376}"/>
              </a:ext>
            </a:extLst>
          </p:cNvPr>
          <p:cNvSpPr>
            <a:spLocks noGrp="1"/>
          </p:cNvSpPr>
          <p:nvPr>
            <p:ph type="body" sz="quarter" idx="27" hasCustomPrompt="1"/>
          </p:nvPr>
        </p:nvSpPr>
        <p:spPr>
          <a:xfrm>
            <a:off x="342900" y="2514600"/>
            <a:ext cx="2670048" cy="914400"/>
          </a:xfrm>
          <a:prstGeom prst="rect">
            <a:avLst/>
          </a:prstGeom>
          <a:noFill/>
          <a:ln w="19050">
            <a:solidFill>
              <a:schemeClr val="accent2"/>
            </a:solidFill>
          </a:ln>
        </p:spPr>
        <p:txBody>
          <a:bodyPr lIns="1289304" tIns="91440" rIns="91440" bIns="91440" anchor="ctr" anchorCtr="0">
            <a:noAutofit/>
          </a:bodyPr>
          <a:lstStyle>
            <a:lvl1pPr marL="0">
              <a:lnSpc>
                <a:spcPct val="110000"/>
              </a:lnSpc>
              <a:spcAft>
                <a:spcPts val="0"/>
              </a:spcAft>
              <a:defRPr sz="1000" b="1">
                <a:solidFill>
                  <a:schemeClr val="accent2"/>
                </a:solidFill>
                <a:latin typeface="+mj-lt"/>
              </a:defRPr>
            </a:lvl1pPr>
            <a:lvl2pPr marL="0" indent="0">
              <a:lnSpc>
                <a:spcPts val="900"/>
              </a:lnSpc>
              <a:spcAft>
                <a:spcPts val="600"/>
              </a:spcAft>
              <a:buNone/>
              <a:tabLst/>
              <a:defRPr lang="en-US" sz="900" b="1" kern="1200" dirty="0">
                <a:solidFill>
                  <a:schemeClr val="tx1"/>
                </a:solidFill>
                <a:latin typeface="+mj-lt"/>
                <a:ea typeface="+mn-ea"/>
                <a:cs typeface="Arial" panose="020B0604020202020204" pitchFamily="34" charset="0"/>
              </a:defRPr>
            </a:lvl2pPr>
            <a:lvl3pPr marL="0" indent="0">
              <a:lnSpc>
                <a:spcPts val="900"/>
              </a:lnSpc>
              <a:spcAft>
                <a:spcPts val="0"/>
              </a:spcAft>
              <a:buNone/>
              <a:tabLst/>
              <a:defRPr lang="en-US" sz="800" kern="1200" dirty="0">
                <a:solidFill>
                  <a:schemeClr val="tx1"/>
                </a:solidFill>
                <a:latin typeface="+mn-lt"/>
                <a:ea typeface="+mn-ea"/>
                <a:cs typeface="+mn-cs"/>
              </a:defRPr>
            </a:lvl3pPr>
          </a:lstStyle>
          <a:p>
            <a:pPr lvl="0"/>
            <a:r>
              <a:rPr lang="en-US" dirty="0"/>
              <a:t>FirstName Last Name</a:t>
            </a:r>
          </a:p>
          <a:p>
            <a:pPr lvl="1"/>
            <a:r>
              <a:rPr lang="en-US" dirty="0"/>
              <a:t>Title │ Location</a:t>
            </a:r>
          </a:p>
          <a:p>
            <a:pPr marL="0" marR="0" lvl="2" indent="0" algn="l" defTabSz="685800" rtl="0" eaLnBrk="1" fontAlgn="auto" latinLnBrk="0" hangingPunct="1">
              <a:lnSpc>
                <a:spcPts val="900"/>
              </a:lnSpc>
              <a:spcBef>
                <a:spcPts val="0"/>
              </a:spcBef>
              <a:spcAft>
                <a:spcPts val="0"/>
              </a:spcAft>
              <a:buClr>
                <a:schemeClr val="accent2"/>
              </a:buClr>
              <a:buSzTx/>
              <a:buFont typeface="Arial" panose="020B0604020202020204" pitchFamily="34" charset="0"/>
              <a:buNone/>
              <a:tabLst/>
              <a:defRPr/>
            </a:pPr>
            <a:r>
              <a:rPr lang="en-US" dirty="0"/>
              <a:t>E-mail Address</a:t>
            </a:r>
          </a:p>
          <a:p>
            <a:pPr marL="0" lvl="2" indent="0" algn="l" defTabSz="685800" rtl="0" eaLnBrk="1" latinLnBrk="0" hangingPunct="1">
              <a:lnSpc>
                <a:spcPts val="900"/>
              </a:lnSpc>
              <a:spcBef>
                <a:spcPts val="0"/>
              </a:spcBef>
              <a:spcAft>
                <a:spcPts val="0"/>
              </a:spcAft>
              <a:buClr>
                <a:schemeClr val="accent2"/>
              </a:buClr>
              <a:buFont typeface="Arial" panose="020B0604020202020204" pitchFamily="34" charset="0"/>
              <a:buNone/>
              <a:tabLst/>
            </a:pPr>
            <a:r>
              <a:rPr lang="en-US" dirty="0"/>
              <a:t>Phone #</a:t>
            </a:r>
          </a:p>
        </p:txBody>
      </p:sp>
      <p:sp>
        <p:nvSpPr>
          <p:cNvPr id="10" name="Picture Placeholder 37">
            <a:extLst>
              <a:ext uri="{FF2B5EF4-FFF2-40B4-BE49-F238E27FC236}">
                <a16:creationId xmlns:a16="http://schemas.microsoft.com/office/drawing/2014/main" id="{D2DC0A19-7A57-72E5-4DD7-AA05BD195761}"/>
              </a:ext>
            </a:extLst>
          </p:cNvPr>
          <p:cNvSpPr>
            <a:spLocks noGrp="1" noChangeAspect="1"/>
          </p:cNvSpPr>
          <p:nvPr>
            <p:ph type="pic" sz="quarter" idx="28" hasCustomPrompt="1"/>
          </p:nvPr>
        </p:nvSpPr>
        <p:spPr>
          <a:xfrm>
            <a:off x="438912" y="2638707"/>
            <a:ext cx="1104901" cy="683770"/>
          </a:xfrm>
          <a:prstGeom prst="rect">
            <a:avLst/>
          </a:prstGeom>
          <a:solidFill>
            <a:schemeClr val="bg2"/>
          </a:solidFill>
        </p:spPr>
        <p:txBody>
          <a:bodyPr lIns="91440" tIns="91440" rIns="91440"/>
          <a:lstStyle>
            <a:lvl1pPr marL="0" indent="0">
              <a:buNone/>
              <a:defRPr sz="1000"/>
            </a:lvl1pPr>
          </a:lstStyle>
          <a:p>
            <a:r>
              <a:rPr lang="en-US" dirty="0"/>
              <a:t>Insert Bio Picture Here</a:t>
            </a:r>
          </a:p>
        </p:txBody>
      </p:sp>
      <p:sp>
        <p:nvSpPr>
          <p:cNvPr id="11" name="Text Placeholder 12">
            <a:extLst>
              <a:ext uri="{FF2B5EF4-FFF2-40B4-BE49-F238E27FC236}">
                <a16:creationId xmlns:a16="http://schemas.microsoft.com/office/drawing/2014/main" id="{665CB9C9-3F02-B0A9-BF54-4DFCD4AFABA2}"/>
              </a:ext>
            </a:extLst>
          </p:cNvPr>
          <p:cNvSpPr>
            <a:spLocks noGrp="1"/>
          </p:cNvSpPr>
          <p:nvPr>
            <p:ph type="body" sz="quarter" idx="29" hasCustomPrompt="1"/>
          </p:nvPr>
        </p:nvSpPr>
        <p:spPr>
          <a:xfrm>
            <a:off x="3238500" y="2514600"/>
            <a:ext cx="2670048" cy="914400"/>
          </a:xfrm>
          <a:prstGeom prst="rect">
            <a:avLst/>
          </a:prstGeom>
          <a:noFill/>
          <a:ln w="19050">
            <a:solidFill>
              <a:schemeClr val="accent2"/>
            </a:solidFill>
          </a:ln>
        </p:spPr>
        <p:txBody>
          <a:bodyPr lIns="1289304" tIns="91440" rIns="91440" bIns="91440" anchor="ctr" anchorCtr="0">
            <a:noAutofit/>
          </a:bodyPr>
          <a:lstStyle>
            <a:lvl1pPr marL="0">
              <a:lnSpc>
                <a:spcPct val="110000"/>
              </a:lnSpc>
              <a:spcAft>
                <a:spcPts val="0"/>
              </a:spcAft>
              <a:defRPr sz="1000" b="1">
                <a:solidFill>
                  <a:schemeClr val="accent2"/>
                </a:solidFill>
                <a:latin typeface="+mj-lt"/>
              </a:defRPr>
            </a:lvl1pPr>
            <a:lvl2pPr marL="0" indent="0">
              <a:lnSpc>
                <a:spcPts val="900"/>
              </a:lnSpc>
              <a:spcAft>
                <a:spcPts val="600"/>
              </a:spcAft>
              <a:buNone/>
              <a:tabLst/>
              <a:defRPr lang="en-US" sz="900" b="1" kern="1200" dirty="0">
                <a:solidFill>
                  <a:schemeClr val="tx1"/>
                </a:solidFill>
                <a:latin typeface="+mj-lt"/>
                <a:ea typeface="+mn-ea"/>
                <a:cs typeface="Arial" panose="020B0604020202020204" pitchFamily="34" charset="0"/>
              </a:defRPr>
            </a:lvl2pPr>
            <a:lvl3pPr marL="0" indent="0">
              <a:lnSpc>
                <a:spcPts val="900"/>
              </a:lnSpc>
              <a:spcAft>
                <a:spcPts val="0"/>
              </a:spcAft>
              <a:buNone/>
              <a:tabLst/>
              <a:defRPr lang="en-US" sz="800" kern="1200" dirty="0">
                <a:solidFill>
                  <a:schemeClr val="tx1"/>
                </a:solidFill>
                <a:latin typeface="+mn-lt"/>
                <a:ea typeface="+mn-ea"/>
                <a:cs typeface="+mn-cs"/>
              </a:defRPr>
            </a:lvl3pPr>
          </a:lstStyle>
          <a:p>
            <a:pPr lvl="0"/>
            <a:r>
              <a:rPr lang="en-US" dirty="0"/>
              <a:t>FirstName Last Name</a:t>
            </a:r>
          </a:p>
          <a:p>
            <a:pPr lvl="1"/>
            <a:r>
              <a:rPr lang="en-US" dirty="0"/>
              <a:t>Title │ Location</a:t>
            </a:r>
          </a:p>
          <a:p>
            <a:pPr marL="0" marR="0" lvl="2" indent="0" algn="l" defTabSz="685800" rtl="0" eaLnBrk="1" fontAlgn="auto" latinLnBrk="0" hangingPunct="1">
              <a:lnSpc>
                <a:spcPts val="900"/>
              </a:lnSpc>
              <a:spcBef>
                <a:spcPts val="0"/>
              </a:spcBef>
              <a:spcAft>
                <a:spcPts val="0"/>
              </a:spcAft>
              <a:buClr>
                <a:schemeClr val="accent2"/>
              </a:buClr>
              <a:buSzTx/>
              <a:buFont typeface="Arial" panose="020B0604020202020204" pitchFamily="34" charset="0"/>
              <a:buNone/>
              <a:tabLst/>
              <a:defRPr/>
            </a:pPr>
            <a:r>
              <a:rPr lang="en-US" dirty="0"/>
              <a:t>E-mail Address</a:t>
            </a:r>
          </a:p>
          <a:p>
            <a:pPr marL="0" lvl="2" indent="0" algn="l" defTabSz="685800" rtl="0" eaLnBrk="1" latinLnBrk="0" hangingPunct="1">
              <a:lnSpc>
                <a:spcPts val="900"/>
              </a:lnSpc>
              <a:spcBef>
                <a:spcPts val="0"/>
              </a:spcBef>
              <a:spcAft>
                <a:spcPts val="0"/>
              </a:spcAft>
              <a:buClr>
                <a:schemeClr val="accent2"/>
              </a:buClr>
              <a:buFont typeface="Arial" panose="020B0604020202020204" pitchFamily="34" charset="0"/>
              <a:buNone/>
              <a:tabLst/>
            </a:pPr>
            <a:r>
              <a:rPr lang="en-US" dirty="0"/>
              <a:t>Phone #</a:t>
            </a:r>
          </a:p>
        </p:txBody>
      </p:sp>
      <p:sp>
        <p:nvSpPr>
          <p:cNvPr id="12" name="Picture Placeholder 37">
            <a:extLst>
              <a:ext uri="{FF2B5EF4-FFF2-40B4-BE49-F238E27FC236}">
                <a16:creationId xmlns:a16="http://schemas.microsoft.com/office/drawing/2014/main" id="{9D9DC58C-AC11-99E0-78D2-8BC2C95A5C68}"/>
              </a:ext>
            </a:extLst>
          </p:cNvPr>
          <p:cNvSpPr>
            <a:spLocks noGrp="1" noChangeAspect="1"/>
          </p:cNvSpPr>
          <p:nvPr>
            <p:ph type="pic" sz="quarter" idx="30" hasCustomPrompt="1"/>
          </p:nvPr>
        </p:nvSpPr>
        <p:spPr>
          <a:xfrm>
            <a:off x="3334512" y="2638707"/>
            <a:ext cx="1104901" cy="683770"/>
          </a:xfrm>
          <a:prstGeom prst="rect">
            <a:avLst/>
          </a:prstGeom>
          <a:solidFill>
            <a:schemeClr val="bg2"/>
          </a:solidFill>
        </p:spPr>
        <p:txBody>
          <a:bodyPr lIns="91440" tIns="91440" rIns="91440"/>
          <a:lstStyle>
            <a:lvl1pPr marL="0" indent="0">
              <a:buNone/>
              <a:defRPr sz="1000"/>
            </a:lvl1pPr>
          </a:lstStyle>
          <a:p>
            <a:r>
              <a:rPr lang="en-US" dirty="0"/>
              <a:t>Insert Bio Picture Here</a:t>
            </a:r>
          </a:p>
        </p:txBody>
      </p:sp>
      <p:sp>
        <p:nvSpPr>
          <p:cNvPr id="13" name="Text Placeholder 12">
            <a:extLst>
              <a:ext uri="{FF2B5EF4-FFF2-40B4-BE49-F238E27FC236}">
                <a16:creationId xmlns:a16="http://schemas.microsoft.com/office/drawing/2014/main" id="{E83FD05F-DEBE-E022-043F-9B61746B13D1}"/>
              </a:ext>
            </a:extLst>
          </p:cNvPr>
          <p:cNvSpPr>
            <a:spLocks noGrp="1"/>
          </p:cNvSpPr>
          <p:nvPr>
            <p:ph type="body" sz="quarter" idx="31" hasCustomPrompt="1"/>
          </p:nvPr>
        </p:nvSpPr>
        <p:spPr>
          <a:xfrm>
            <a:off x="6131052" y="2514600"/>
            <a:ext cx="2670048" cy="914400"/>
          </a:xfrm>
          <a:prstGeom prst="rect">
            <a:avLst/>
          </a:prstGeom>
          <a:noFill/>
          <a:ln w="19050">
            <a:solidFill>
              <a:schemeClr val="accent2"/>
            </a:solidFill>
          </a:ln>
        </p:spPr>
        <p:txBody>
          <a:bodyPr lIns="1289304" tIns="91440" rIns="91440" bIns="91440" anchor="ctr" anchorCtr="0">
            <a:noAutofit/>
          </a:bodyPr>
          <a:lstStyle>
            <a:lvl1pPr marL="0">
              <a:lnSpc>
                <a:spcPct val="110000"/>
              </a:lnSpc>
              <a:spcAft>
                <a:spcPts val="0"/>
              </a:spcAft>
              <a:defRPr sz="1000" b="1">
                <a:solidFill>
                  <a:schemeClr val="accent2"/>
                </a:solidFill>
                <a:latin typeface="+mj-lt"/>
              </a:defRPr>
            </a:lvl1pPr>
            <a:lvl2pPr marL="0" indent="0">
              <a:lnSpc>
                <a:spcPts val="900"/>
              </a:lnSpc>
              <a:spcAft>
                <a:spcPts val="600"/>
              </a:spcAft>
              <a:buNone/>
              <a:tabLst/>
              <a:defRPr lang="en-US" sz="900" b="1" kern="1200" dirty="0">
                <a:solidFill>
                  <a:schemeClr val="tx1"/>
                </a:solidFill>
                <a:latin typeface="+mj-lt"/>
                <a:ea typeface="+mn-ea"/>
                <a:cs typeface="Arial" panose="020B0604020202020204" pitchFamily="34" charset="0"/>
              </a:defRPr>
            </a:lvl2pPr>
            <a:lvl3pPr marL="0" indent="0">
              <a:lnSpc>
                <a:spcPts val="900"/>
              </a:lnSpc>
              <a:spcAft>
                <a:spcPts val="0"/>
              </a:spcAft>
              <a:buNone/>
              <a:tabLst/>
              <a:defRPr lang="en-US" sz="800" kern="1200" dirty="0">
                <a:solidFill>
                  <a:schemeClr val="tx1"/>
                </a:solidFill>
                <a:latin typeface="+mn-lt"/>
                <a:ea typeface="+mn-ea"/>
                <a:cs typeface="+mn-cs"/>
              </a:defRPr>
            </a:lvl3pPr>
          </a:lstStyle>
          <a:p>
            <a:pPr lvl="0"/>
            <a:r>
              <a:rPr lang="en-US" dirty="0"/>
              <a:t>FirstName Last Name</a:t>
            </a:r>
          </a:p>
          <a:p>
            <a:pPr lvl="1"/>
            <a:r>
              <a:rPr lang="en-US" dirty="0"/>
              <a:t>Title │ Location</a:t>
            </a:r>
          </a:p>
          <a:p>
            <a:pPr marL="0" marR="0" lvl="2" indent="0" algn="l" defTabSz="685800" rtl="0" eaLnBrk="1" fontAlgn="auto" latinLnBrk="0" hangingPunct="1">
              <a:lnSpc>
                <a:spcPts val="900"/>
              </a:lnSpc>
              <a:spcBef>
                <a:spcPts val="0"/>
              </a:spcBef>
              <a:spcAft>
                <a:spcPts val="0"/>
              </a:spcAft>
              <a:buClr>
                <a:schemeClr val="accent2"/>
              </a:buClr>
              <a:buSzTx/>
              <a:buFont typeface="Arial" panose="020B0604020202020204" pitchFamily="34" charset="0"/>
              <a:buNone/>
              <a:tabLst/>
              <a:defRPr/>
            </a:pPr>
            <a:r>
              <a:rPr lang="en-US" dirty="0"/>
              <a:t>E-mail Address</a:t>
            </a:r>
          </a:p>
          <a:p>
            <a:pPr marL="0" lvl="2" indent="0" algn="l" defTabSz="685800" rtl="0" eaLnBrk="1" latinLnBrk="0" hangingPunct="1">
              <a:lnSpc>
                <a:spcPts val="900"/>
              </a:lnSpc>
              <a:spcBef>
                <a:spcPts val="0"/>
              </a:spcBef>
              <a:spcAft>
                <a:spcPts val="0"/>
              </a:spcAft>
              <a:buClr>
                <a:schemeClr val="accent2"/>
              </a:buClr>
              <a:buFont typeface="Arial" panose="020B0604020202020204" pitchFamily="34" charset="0"/>
              <a:buNone/>
              <a:tabLst/>
            </a:pPr>
            <a:r>
              <a:rPr lang="en-US" dirty="0"/>
              <a:t>Phone #</a:t>
            </a:r>
          </a:p>
        </p:txBody>
      </p:sp>
      <p:sp>
        <p:nvSpPr>
          <p:cNvPr id="14" name="Picture Placeholder 37">
            <a:extLst>
              <a:ext uri="{FF2B5EF4-FFF2-40B4-BE49-F238E27FC236}">
                <a16:creationId xmlns:a16="http://schemas.microsoft.com/office/drawing/2014/main" id="{325B4CA7-9DF4-CDC7-FF64-98CD755A49AA}"/>
              </a:ext>
            </a:extLst>
          </p:cNvPr>
          <p:cNvSpPr>
            <a:spLocks noGrp="1" noChangeAspect="1"/>
          </p:cNvSpPr>
          <p:nvPr>
            <p:ph type="pic" sz="quarter" idx="32" hasCustomPrompt="1"/>
          </p:nvPr>
        </p:nvSpPr>
        <p:spPr>
          <a:xfrm>
            <a:off x="6227064" y="2638707"/>
            <a:ext cx="1104901" cy="683770"/>
          </a:xfrm>
          <a:prstGeom prst="rect">
            <a:avLst/>
          </a:prstGeom>
          <a:solidFill>
            <a:schemeClr val="bg2"/>
          </a:solidFill>
        </p:spPr>
        <p:txBody>
          <a:bodyPr lIns="91440" tIns="91440" rIns="91440"/>
          <a:lstStyle>
            <a:lvl1pPr marL="0" indent="0">
              <a:buNone/>
              <a:defRPr sz="1000"/>
            </a:lvl1pPr>
          </a:lstStyle>
          <a:p>
            <a:r>
              <a:rPr lang="en-US" dirty="0"/>
              <a:t>Insert Bio Picture Here</a:t>
            </a:r>
          </a:p>
        </p:txBody>
      </p:sp>
      <p:sp>
        <p:nvSpPr>
          <p:cNvPr id="15" name="Text Placeholder 12">
            <a:extLst>
              <a:ext uri="{FF2B5EF4-FFF2-40B4-BE49-F238E27FC236}">
                <a16:creationId xmlns:a16="http://schemas.microsoft.com/office/drawing/2014/main" id="{3156BE61-B4E2-2A6A-DA2B-61FBE0CCC576}"/>
              </a:ext>
            </a:extLst>
          </p:cNvPr>
          <p:cNvSpPr>
            <a:spLocks noGrp="1"/>
          </p:cNvSpPr>
          <p:nvPr>
            <p:ph type="body" sz="quarter" idx="33" hasCustomPrompt="1"/>
          </p:nvPr>
        </p:nvSpPr>
        <p:spPr>
          <a:xfrm>
            <a:off x="342900" y="3757612"/>
            <a:ext cx="2670048" cy="914400"/>
          </a:xfrm>
          <a:prstGeom prst="rect">
            <a:avLst/>
          </a:prstGeom>
          <a:noFill/>
          <a:ln w="19050">
            <a:solidFill>
              <a:schemeClr val="accent2"/>
            </a:solidFill>
          </a:ln>
        </p:spPr>
        <p:txBody>
          <a:bodyPr lIns="1289304" tIns="91440" rIns="91440" bIns="91440" anchor="ctr" anchorCtr="0">
            <a:noAutofit/>
          </a:bodyPr>
          <a:lstStyle>
            <a:lvl1pPr marL="0">
              <a:lnSpc>
                <a:spcPct val="110000"/>
              </a:lnSpc>
              <a:spcAft>
                <a:spcPts val="0"/>
              </a:spcAft>
              <a:defRPr sz="1000" b="1">
                <a:solidFill>
                  <a:schemeClr val="accent2"/>
                </a:solidFill>
                <a:latin typeface="+mj-lt"/>
              </a:defRPr>
            </a:lvl1pPr>
            <a:lvl2pPr marL="0" indent="0">
              <a:lnSpc>
                <a:spcPts val="900"/>
              </a:lnSpc>
              <a:spcAft>
                <a:spcPts val="600"/>
              </a:spcAft>
              <a:buNone/>
              <a:tabLst/>
              <a:defRPr lang="en-US" sz="900" b="1" kern="1200" dirty="0">
                <a:solidFill>
                  <a:schemeClr val="tx1"/>
                </a:solidFill>
                <a:latin typeface="+mj-lt"/>
                <a:ea typeface="+mn-ea"/>
                <a:cs typeface="Arial" panose="020B0604020202020204" pitchFamily="34" charset="0"/>
              </a:defRPr>
            </a:lvl2pPr>
            <a:lvl3pPr marL="0" indent="0">
              <a:lnSpc>
                <a:spcPts val="900"/>
              </a:lnSpc>
              <a:spcAft>
                <a:spcPts val="0"/>
              </a:spcAft>
              <a:buNone/>
              <a:tabLst/>
              <a:defRPr lang="en-US" sz="800" kern="1200" dirty="0">
                <a:solidFill>
                  <a:schemeClr val="tx1"/>
                </a:solidFill>
                <a:latin typeface="+mn-lt"/>
                <a:ea typeface="+mn-ea"/>
                <a:cs typeface="+mn-cs"/>
              </a:defRPr>
            </a:lvl3pPr>
          </a:lstStyle>
          <a:p>
            <a:pPr lvl="0"/>
            <a:r>
              <a:rPr lang="en-US" dirty="0"/>
              <a:t>FirstName Last Name</a:t>
            </a:r>
          </a:p>
          <a:p>
            <a:pPr lvl="1"/>
            <a:r>
              <a:rPr lang="en-US" dirty="0"/>
              <a:t>Title │ Location</a:t>
            </a:r>
          </a:p>
          <a:p>
            <a:pPr marL="0" marR="0" lvl="2" indent="0" algn="l" defTabSz="685800" rtl="0" eaLnBrk="1" fontAlgn="auto" latinLnBrk="0" hangingPunct="1">
              <a:lnSpc>
                <a:spcPts val="900"/>
              </a:lnSpc>
              <a:spcBef>
                <a:spcPts val="0"/>
              </a:spcBef>
              <a:spcAft>
                <a:spcPts val="0"/>
              </a:spcAft>
              <a:buClr>
                <a:schemeClr val="accent2"/>
              </a:buClr>
              <a:buSzTx/>
              <a:buFont typeface="Arial" panose="020B0604020202020204" pitchFamily="34" charset="0"/>
              <a:buNone/>
              <a:tabLst/>
              <a:defRPr/>
            </a:pPr>
            <a:r>
              <a:rPr lang="en-US" dirty="0"/>
              <a:t>E-mail Address</a:t>
            </a:r>
          </a:p>
          <a:p>
            <a:pPr marL="0" lvl="2" indent="0" algn="l" defTabSz="685800" rtl="0" eaLnBrk="1" latinLnBrk="0" hangingPunct="1">
              <a:lnSpc>
                <a:spcPts val="900"/>
              </a:lnSpc>
              <a:spcBef>
                <a:spcPts val="0"/>
              </a:spcBef>
              <a:spcAft>
                <a:spcPts val="0"/>
              </a:spcAft>
              <a:buClr>
                <a:schemeClr val="accent2"/>
              </a:buClr>
              <a:buFont typeface="Arial" panose="020B0604020202020204" pitchFamily="34" charset="0"/>
              <a:buNone/>
              <a:tabLst/>
            </a:pPr>
            <a:r>
              <a:rPr lang="en-US" dirty="0"/>
              <a:t>Phone #</a:t>
            </a:r>
          </a:p>
        </p:txBody>
      </p:sp>
      <p:sp>
        <p:nvSpPr>
          <p:cNvPr id="16" name="Picture Placeholder 37">
            <a:extLst>
              <a:ext uri="{FF2B5EF4-FFF2-40B4-BE49-F238E27FC236}">
                <a16:creationId xmlns:a16="http://schemas.microsoft.com/office/drawing/2014/main" id="{5CB7F0A8-E81F-DF08-E263-8331E63FB0D1}"/>
              </a:ext>
            </a:extLst>
          </p:cNvPr>
          <p:cNvSpPr>
            <a:spLocks noGrp="1" noChangeAspect="1"/>
          </p:cNvSpPr>
          <p:nvPr>
            <p:ph type="pic" sz="quarter" idx="34" hasCustomPrompt="1"/>
          </p:nvPr>
        </p:nvSpPr>
        <p:spPr>
          <a:xfrm>
            <a:off x="438912" y="3881719"/>
            <a:ext cx="1104901" cy="683770"/>
          </a:xfrm>
          <a:prstGeom prst="rect">
            <a:avLst/>
          </a:prstGeom>
          <a:solidFill>
            <a:schemeClr val="bg2"/>
          </a:solidFill>
        </p:spPr>
        <p:txBody>
          <a:bodyPr lIns="91440" tIns="91440" rIns="91440"/>
          <a:lstStyle>
            <a:lvl1pPr marL="0" indent="0">
              <a:buNone/>
              <a:defRPr sz="1000"/>
            </a:lvl1pPr>
          </a:lstStyle>
          <a:p>
            <a:r>
              <a:rPr lang="en-US" dirty="0"/>
              <a:t>Insert Bio Picture Here</a:t>
            </a:r>
          </a:p>
        </p:txBody>
      </p:sp>
      <p:sp>
        <p:nvSpPr>
          <p:cNvPr id="17" name="Text Placeholder 12">
            <a:extLst>
              <a:ext uri="{FF2B5EF4-FFF2-40B4-BE49-F238E27FC236}">
                <a16:creationId xmlns:a16="http://schemas.microsoft.com/office/drawing/2014/main" id="{D44E80F7-3F60-B3C9-BD70-4B3979774B42}"/>
              </a:ext>
            </a:extLst>
          </p:cNvPr>
          <p:cNvSpPr>
            <a:spLocks noGrp="1"/>
          </p:cNvSpPr>
          <p:nvPr>
            <p:ph type="body" sz="quarter" idx="35" hasCustomPrompt="1"/>
          </p:nvPr>
        </p:nvSpPr>
        <p:spPr>
          <a:xfrm>
            <a:off x="3238500" y="3757612"/>
            <a:ext cx="2670048" cy="914400"/>
          </a:xfrm>
          <a:prstGeom prst="rect">
            <a:avLst/>
          </a:prstGeom>
          <a:noFill/>
          <a:ln w="19050">
            <a:solidFill>
              <a:schemeClr val="accent2"/>
            </a:solidFill>
          </a:ln>
        </p:spPr>
        <p:txBody>
          <a:bodyPr lIns="1289304" tIns="91440" rIns="91440" bIns="91440" anchor="ctr" anchorCtr="0">
            <a:noAutofit/>
          </a:bodyPr>
          <a:lstStyle>
            <a:lvl1pPr marL="0">
              <a:lnSpc>
                <a:spcPct val="110000"/>
              </a:lnSpc>
              <a:spcAft>
                <a:spcPts val="0"/>
              </a:spcAft>
              <a:defRPr sz="1000" b="1">
                <a:solidFill>
                  <a:schemeClr val="accent2"/>
                </a:solidFill>
                <a:latin typeface="+mj-lt"/>
              </a:defRPr>
            </a:lvl1pPr>
            <a:lvl2pPr marL="0" indent="0">
              <a:lnSpc>
                <a:spcPts val="900"/>
              </a:lnSpc>
              <a:spcAft>
                <a:spcPts val="600"/>
              </a:spcAft>
              <a:buNone/>
              <a:tabLst/>
              <a:defRPr lang="en-US" sz="900" b="1" kern="1200" dirty="0">
                <a:solidFill>
                  <a:schemeClr val="tx1"/>
                </a:solidFill>
                <a:latin typeface="+mj-lt"/>
                <a:ea typeface="+mn-ea"/>
                <a:cs typeface="Arial" panose="020B0604020202020204" pitchFamily="34" charset="0"/>
              </a:defRPr>
            </a:lvl2pPr>
            <a:lvl3pPr marL="0" indent="0">
              <a:lnSpc>
                <a:spcPts val="900"/>
              </a:lnSpc>
              <a:spcAft>
                <a:spcPts val="0"/>
              </a:spcAft>
              <a:buNone/>
              <a:tabLst/>
              <a:defRPr lang="en-US" sz="800" kern="1200" dirty="0">
                <a:solidFill>
                  <a:schemeClr val="tx1"/>
                </a:solidFill>
                <a:latin typeface="+mn-lt"/>
                <a:ea typeface="+mn-ea"/>
                <a:cs typeface="+mn-cs"/>
              </a:defRPr>
            </a:lvl3pPr>
          </a:lstStyle>
          <a:p>
            <a:pPr lvl="0"/>
            <a:r>
              <a:rPr lang="en-US" dirty="0"/>
              <a:t>FirstName Last Name</a:t>
            </a:r>
          </a:p>
          <a:p>
            <a:pPr lvl="1"/>
            <a:r>
              <a:rPr lang="en-US" dirty="0"/>
              <a:t>Title │ Location</a:t>
            </a:r>
          </a:p>
          <a:p>
            <a:pPr marL="0" marR="0" lvl="2" indent="0" algn="l" defTabSz="685800" rtl="0" eaLnBrk="1" fontAlgn="auto" latinLnBrk="0" hangingPunct="1">
              <a:lnSpc>
                <a:spcPts val="900"/>
              </a:lnSpc>
              <a:spcBef>
                <a:spcPts val="0"/>
              </a:spcBef>
              <a:spcAft>
                <a:spcPts val="0"/>
              </a:spcAft>
              <a:buClr>
                <a:schemeClr val="accent2"/>
              </a:buClr>
              <a:buSzTx/>
              <a:buFont typeface="Arial" panose="020B0604020202020204" pitchFamily="34" charset="0"/>
              <a:buNone/>
              <a:tabLst/>
              <a:defRPr/>
            </a:pPr>
            <a:r>
              <a:rPr lang="en-US" dirty="0"/>
              <a:t>E-mail Address</a:t>
            </a:r>
          </a:p>
          <a:p>
            <a:pPr marL="0" lvl="2" indent="0" algn="l" defTabSz="685800" rtl="0" eaLnBrk="1" latinLnBrk="0" hangingPunct="1">
              <a:lnSpc>
                <a:spcPts val="900"/>
              </a:lnSpc>
              <a:spcBef>
                <a:spcPts val="0"/>
              </a:spcBef>
              <a:spcAft>
                <a:spcPts val="0"/>
              </a:spcAft>
              <a:buClr>
                <a:schemeClr val="accent2"/>
              </a:buClr>
              <a:buFont typeface="Arial" panose="020B0604020202020204" pitchFamily="34" charset="0"/>
              <a:buNone/>
              <a:tabLst/>
            </a:pPr>
            <a:r>
              <a:rPr lang="en-US" dirty="0"/>
              <a:t>Phone #</a:t>
            </a:r>
          </a:p>
        </p:txBody>
      </p:sp>
      <p:sp>
        <p:nvSpPr>
          <p:cNvPr id="18" name="Picture Placeholder 37">
            <a:extLst>
              <a:ext uri="{FF2B5EF4-FFF2-40B4-BE49-F238E27FC236}">
                <a16:creationId xmlns:a16="http://schemas.microsoft.com/office/drawing/2014/main" id="{0E2DDAA8-EFEE-E971-C321-71EBF3C273D8}"/>
              </a:ext>
            </a:extLst>
          </p:cNvPr>
          <p:cNvSpPr>
            <a:spLocks noGrp="1" noChangeAspect="1"/>
          </p:cNvSpPr>
          <p:nvPr>
            <p:ph type="pic" sz="quarter" idx="36" hasCustomPrompt="1"/>
          </p:nvPr>
        </p:nvSpPr>
        <p:spPr>
          <a:xfrm>
            <a:off x="3334512" y="3881719"/>
            <a:ext cx="1104901" cy="683770"/>
          </a:xfrm>
          <a:prstGeom prst="rect">
            <a:avLst/>
          </a:prstGeom>
          <a:solidFill>
            <a:schemeClr val="bg2"/>
          </a:solidFill>
        </p:spPr>
        <p:txBody>
          <a:bodyPr lIns="91440" tIns="91440" rIns="91440"/>
          <a:lstStyle>
            <a:lvl1pPr marL="0" indent="0">
              <a:buNone/>
              <a:defRPr sz="1000"/>
            </a:lvl1pPr>
          </a:lstStyle>
          <a:p>
            <a:r>
              <a:rPr lang="en-US" dirty="0"/>
              <a:t>Insert Bio Picture Here</a:t>
            </a:r>
          </a:p>
        </p:txBody>
      </p:sp>
      <p:sp>
        <p:nvSpPr>
          <p:cNvPr id="19" name="Text Placeholder 12">
            <a:extLst>
              <a:ext uri="{FF2B5EF4-FFF2-40B4-BE49-F238E27FC236}">
                <a16:creationId xmlns:a16="http://schemas.microsoft.com/office/drawing/2014/main" id="{EFB53A8E-0B1A-DF61-FFBC-E32293A3CB1F}"/>
              </a:ext>
            </a:extLst>
          </p:cNvPr>
          <p:cNvSpPr>
            <a:spLocks noGrp="1"/>
          </p:cNvSpPr>
          <p:nvPr>
            <p:ph type="body" sz="quarter" idx="37" hasCustomPrompt="1"/>
          </p:nvPr>
        </p:nvSpPr>
        <p:spPr>
          <a:xfrm>
            <a:off x="6131052" y="3757612"/>
            <a:ext cx="2670048" cy="914400"/>
          </a:xfrm>
          <a:prstGeom prst="rect">
            <a:avLst/>
          </a:prstGeom>
          <a:noFill/>
          <a:ln w="19050">
            <a:solidFill>
              <a:schemeClr val="accent2"/>
            </a:solidFill>
          </a:ln>
        </p:spPr>
        <p:txBody>
          <a:bodyPr lIns="1289304" tIns="91440" rIns="91440" bIns="91440" anchor="ctr" anchorCtr="0">
            <a:noAutofit/>
          </a:bodyPr>
          <a:lstStyle>
            <a:lvl1pPr marL="0">
              <a:lnSpc>
                <a:spcPct val="110000"/>
              </a:lnSpc>
              <a:spcAft>
                <a:spcPts val="0"/>
              </a:spcAft>
              <a:defRPr sz="1000" b="1">
                <a:solidFill>
                  <a:schemeClr val="accent2"/>
                </a:solidFill>
                <a:latin typeface="+mj-lt"/>
              </a:defRPr>
            </a:lvl1pPr>
            <a:lvl2pPr marL="0" indent="0">
              <a:lnSpc>
                <a:spcPts val="900"/>
              </a:lnSpc>
              <a:spcAft>
                <a:spcPts val="600"/>
              </a:spcAft>
              <a:buNone/>
              <a:tabLst/>
              <a:defRPr lang="en-US" sz="900" b="1" kern="1200" dirty="0">
                <a:solidFill>
                  <a:schemeClr val="tx1"/>
                </a:solidFill>
                <a:latin typeface="+mj-lt"/>
                <a:ea typeface="+mn-ea"/>
                <a:cs typeface="Arial" panose="020B0604020202020204" pitchFamily="34" charset="0"/>
              </a:defRPr>
            </a:lvl2pPr>
            <a:lvl3pPr marL="0" indent="0">
              <a:lnSpc>
                <a:spcPts val="900"/>
              </a:lnSpc>
              <a:spcAft>
                <a:spcPts val="0"/>
              </a:spcAft>
              <a:buNone/>
              <a:tabLst/>
              <a:defRPr lang="en-US" sz="800" kern="1200" dirty="0">
                <a:solidFill>
                  <a:schemeClr val="tx1"/>
                </a:solidFill>
                <a:latin typeface="+mn-lt"/>
                <a:ea typeface="+mn-ea"/>
                <a:cs typeface="+mn-cs"/>
              </a:defRPr>
            </a:lvl3pPr>
          </a:lstStyle>
          <a:p>
            <a:pPr lvl="0"/>
            <a:r>
              <a:rPr lang="en-US" dirty="0"/>
              <a:t>FirstName Last Name</a:t>
            </a:r>
          </a:p>
          <a:p>
            <a:pPr lvl="1"/>
            <a:r>
              <a:rPr lang="en-US" dirty="0"/>
              <a:t>Title │ Location</a:t>
            </a:r>
          </a:p>
          <a:p>
            <a:pPr marL="0" marR="0" lvl="2" indent="0" algn="l" defTabSz="685800" rtl="0" eaLnBrk="1" fontAlgn="auto" latinLnBrk="0" hangingPunct="1">
              <a:lnSpc>
                <a:spcPts val="900"/>
              </a:lnSpc>
              <a:spcBef>
                <a:spcPts val="0"/>
              </a:spcBef>
              <a:spcAft>
                <a:spcPts val="0"/>
              </a:spcAft>
              <a:buClr>
                <a:schemeClr val="accent2"/>
              </a:buClr>
              <a:buSzTx/>
              <a:buFont typeface="Arial" panose="020B0604020202020204" pitchFamily="34" charset="0"/>
              <a:buNone/>
              <a:tabLst/>
              <a:defRPr/>
            </a:pPr>
            <a:r>
              <a:rPr lang="en-US" dirty="0"/>
              <a:t>E-mail Address</a:t>
            </a:r>
          </a:p>
          <a:p>
            <a:pPr marL="0" lvl="2" indent="0" algn="l" defTabSz="685800" rtl="0" eaLnBrk="1" latinLnBrk="0" hangingPunct="1">
              <a:lnSpc>
                <a:spcPts val="900"/>
              </a:lnSpc>
              <a:spcBef>
                <a:spcPts val="0"/>
              </a:spcBef>
              <a:spcAft>
                <a:spcPts val="0"/>
              </a:spcAft>
              <a:buClr>
                <a:schemeClr val="accent2"/>
              </a:buClr>
              <a:buFont typeface="Arial" panose="020B0604020202020204" pitchFamily="34" charset="0"/>
              <a:buNone/>
              <a:tabLst/>
            </a:pPr>
            <a:r>
              <a:rPr lang="en-US" dirty="0"/>
              <a:t>Phone #</a:t>
            </a:r>
          </a:p>
        </p:txBody>
      </p:sp>
      <p:sp>
        <p:nvSpPr>
          <p:cNvPr id="20" name="Picture Placeholder 37">
            <a:extLst>
              <a:ext uri="{FF2B5EF4-FFF2-40B4-BE49-F238E27FC236}">
                <a16:creationId xmlns:a16="http://schemas.microsoft.com/office/drawing/2014/main" id="{5D6A20B9-DCAF-EEA2-FC92-77D79BE6D273}"/>
              </a:ext>
            </a:extLst>
          </p:cNvPr>
          <p:cNvSpPr>
            <a:spLocks noGrp="1" noChangeAspect="1"/>
          </p:cNvSpPr>
          <p:nvPr>
            <p:ph type="pic" sz="quarter" idx="38" hasCustomPrompt="1"/>
          </p:nvPr>
        </p:nvSpPr>
        <p:spPr>
          <a:xfrm>
            <a:off x="6227064" y="3881719"/>
            <a:ext cx="1104901" cy="683770"/>
          </a:xfrm>
          <a:prstGeom prst="rect">
            <a:avLst/>
          </a:prstGeom>
          <a:solidFill>
            <a:schemeClr val="bg2"/>
          </a:solidFill>
        </p:spPr>
        <p:txBody>
          <a:bodyPr lIns="91440" tIns="91440" rIns="91440"/>
          <a:lstStyle>
            <a:lvl1pPr marL="0" indent="0">
              <a:buNone/>
              <a:defRPr sz="1000"/>
            </a:lvl1pPr>
          </a:lstStyle>
          <a:p>
            <a:r>
              <a:rPr lang="en-US" dirty="0"/>
              <a:t>Insert Bio Picture Here</a:t>
            </a:r>
          </a:p>
        </p:txBody>
      </p:sp>
      <p:sp>
        <p:nvSpPr>
          <p:cNvPr id="21" name="Text Placeholder 12">
            <a:extLst>
              <a:ext uri="{FF2B5EF4-FFF2-40B4-BE49-F238E27FC236}">
                <a16:creationId xmlns:a16="http://schemas.microsoft.com/office/drawing/2014/main" id="{618F16BE-4071-C3FD-6644-C5C00390DC00}"/>
              </a:ext>
            </a:extLst>
          </p:cNvPr>
          <p:cNvSpPr>
            <a:spLocks noGrp="1"/>
          </p:cNvSpPr>
          <p:nvPr>
            <p:ph type="body" sz="quarter" idx="39" hasCustomPrompt="1"/>
          </p:nvPr>
        </p:nvSpPr>
        <p:spPr>
          <a:xfrm>
            <a:off x="342900" y="5000624"/>
            <a:ext cx="2670048" cy="914400"/>
          </a:xfrm>
          <a:prstGeom prst="rect">
            <a:avLst/>
          </a:prstGeom>
          <a:noFill/>
          <a:ln w="19050">
            <a:solidFill>
              <a:schemeClr val="accent2"/>
            </a:solidFill>
          </a:ln>
        </p:spPr>
        <p:txBody>
          <a:bodyPr lIns="1289304" tIns="91440" rIns="91440" bIns="91440" anchor="ctr" anchorCtr="0">
            <a:noAutofit/>
          </a:bodyPr>
          <a:lstStyle>
            <a:lvl1pPr marL="0">
              <a:lnSpc>
                <a:spcPct val="110000"/>
              </a:lnSpc>
              <a:spcAft>
                <a:spcPts val="0"/>
              </a:spcAft>
              <a:defRPr sz="1000" b="1">
                <a:solidFill>
                  <a:schemeClr val="accent2"/>
                </a:solidFill>
                <a:latin typeface="+mj-lt"/>
              </a:defRPr>
            </a:lvl1pPr>
            <a:lvl2pPr marL="0" indent="0">
              <a:lnSpc>
                <a:spcPts val="900"/>
              </a:lnSpc>
              <a:spcAft>
                <a:spcPts val="600"/>
              </a:spcAft>
              <a:buNone/>
              <a:tabLst/>
              <a:defRPr lang="en-US" sz="900" b="1" kern="1200" dirty="0">
                <a:solidFill>
                  <a:schemeClr val="tx1"/>
                </a:solidFill>
                <a:latin typeface="+mj-lt"/>
                <a:ea typeface="+mn-ea"/>
                <a:cs typeface="Arial" panose="020B0604020202020204" pitchFamily="34" charset="0"/>
              </a:defRPr>
            </a:lvl2pPr>
            <a:lvl3pPr marL="0" indent="0">
              <a:lnSpc>
                <a:spcPts val="900"/>
              </a:lnSpc>
              <a:spcAft>
                <a:spcPts val="0"/>
              </a:spcAft>
              <a:buNone/>
              <a:tabLst/>
              <a:defRPr lang="en-US" sz="800" kern="1200" dirty="0">
                <a:solidFill>
                  <a:schemeClr val="tx1"/>
                </a:solidFill>
                <a:latin typeface="+mn-lt"/>
                <a:ea typeface="+mn-ea"/>
                <a:cs typeface="+mn-cs"/>
              </a:defRPr>
            </a:lvl3pPr>
          </a:lstStyle>
          <a:p>
            <a:pPr lvl="0"/>
            <a:r>
              <a:rPr lang="en-US" dirty="0"/>
              <a:t>FirstName Last Name</a:t>
            </a:r>
          </a:p>
          <a:p>
            <a:pPr lvl="1"/>
            <a:r>
              <a:rPr lang="en-US" dirty="0"/>
              <a:t>Title │ Location</a:t>
            </a:r>
          </a:p>
          <a:p>
            <a:pPr marL="0" marR="0" lvl="2" indent="0" algn="l" defTabSz="685800" rtl="0" eaLnBrk="1" fontAlgn="auto" latinLnBrk="0" hangingPunct="1">
              <a:lnSpc>
                <a:spcPts val="900"/>
              </a:lnSpc>
              <a:spcBef>
                <a:spcPts val="0"/>
              </a:spcBef>
              <a:spcAft>
                <a:spcPts val="0"/>
              </a:spcAft>
              <a:buClr>
                <a:schemeClr val="accent2"/>
              </a:buClr>
              <a:buSzTx/>
              <a:buFont typeface="Arial" panose="020B0604020202020204" pitchFamily="34" charset="0"/>
              <a:buNone/>
              <a:tabLst/>
              <a:defRPr/>
            </a:pPr>
            <a:r>
              <a:rPr lang="en-US" dirty="0"/>
              <a:t>E-mail Address</a:t>
            </a:r>
          </a:p>
          <a:p>
            <a:pPr marL="0" lvl="2" indent="0" algn="l" defTabSz="685800" rtl="0" eaLnBrk="1" latinLnBrk="0" hangingPunct="1">
              <a:lnSpc>
                <a:spcPts val="900"/>
              </a:lnSpc>
              <a:spcBef>
                <a:spcPts val="0"/>
              </a:spcBef>
              <a:spcAft>
                <a:spcPts val="0"/>
              </a:spcAft>
              <a:buClr>
                <a:schemeClr val="accent2"/>
              </a:buClr>
              <a:buFont typeface="Arial" panose="020B0604020202020204" pitchFamily="34" charset="0"/>
              <a:buNone/>
              <a:tabLst/>
            </a:pPr>
            <a:r>
              <a:rPr lang="en-US" dirty="0"/>
              <a:t>Phone #</a:t>
            </a:r>
          </a:p>
        </p:txBody>
      </p:sp>
      <p:sp>
        <p:nvSpPr>
          <p:cNvPr id="22" name="Picture Placeholder 37">
            <a:extLst>
              <a:ext uri="{FF2B5EF4-FFF2-40B4-BE49-F238E27FC236}">
                <a16:creationId xmlns:a16="http://schemas.microsoft.com/office/drawing/2014/main" id="{26C1DD87-F030-D00C-0A56-C2F21095AF8F}"/>
              </a:ext>
            </a:extLst>
          </p:cNvPr>
          <p:cNvSpPr>
            <a:spLocks noGrp="1" noChangeAspect="1"/>
          </p:cNvSpPr>
          <p:nvPr>
            <p:ph type="pic" sz="quarter" idx="40" hasCustomPrompt="1"/>
          </p:nvPr>
        </p:nvSpPr>
        <p:spPr>
          <a:xfrm>
            <a:off x="438912" y="5124731"/>
            <a:ext cx="1104901" cy="683770"/>
          </a:xfrm>
          <a:prstGeom prst="rect">
            <a:avLst/>
          </a:prstGeom>
          <a:solidFill>
            <a:schemeClr val="bg2"/>
          </a:solidFill>
        </p:spPr>
        <p:txBody>
          <a:bodyPr lIns="91440" tIns="91440" rIns="91440"/>
          <a:lstStyle>
            <a:lvl1pPr marL="0" indent="0">
              <a:buNone/>
              <a:defRPr sz="1000"/>
            </a:lvl1pPr>
          </a:lstStyle>
          <a:p>
            <a:r>
              <a:rPr lang="en-US" dirty="0"/>
              <a:t>Insert Bio Picture Here</a:t>
            </a:r>
          </a:p>
        </p:txBody>
      </p:sp>
      <p:sp>
        <p:nvSpPr>
          <p:cNvPr id="23" name="Text Placeholder 12">
            <a:extLst>
              <a:ext uri="{FF2B5EF4-FFF2-40B4-BE49-F238E27FC236}">
                <a16:creationId xmlns:a16="http://schemas.microsoft.com/office/drawing/2014/main" id="{D19D123A-7E93-AD24-DB3D-E1FE2CEDBCE4}"/>
              </a:ext>
            </a:extLst>
          </p:cNvPr>
          <p:cNvSpPr>
            <a:spLocks noGrp="1"/>
          </p:cNvSpPr>
          <p:nvPr>
            <p:ph type="body" sz="quarter" idx="41" hasCustomPrompt="1"/>
          </p:nvPr>
        </p:nvSpPr>
        <p:spPr>
          <a:xfrm>
            <a:off x="3238500" y="5000624"/>
            <a:ext cx="2670048" cy="914400"/>
          </a:xfrm>
          <a:prstGeom prst="rect">
            <a:avLst/>
          </a:prstGeom>
          <a:noFill/>
          <a:ln w="19050">
            <a:solidFill>
              <a:schemeClr val="accent2"/>
            </a:solidFill>
          </a:ln>
        </p:spPr>
        <p:txBody>
          <a:bodyPr lIns="1289304" tIns="91440" rIns="91440" bIns="91440" anchor="ctr" anchorCtr="0">
            <a:noAutofit/>
          </a:bodyPr>
          <a:lstStyle>
            <a:lvl1pPr marL="0">
              <a:lnSpc>
                <a:spcPct val="110000"/>
              </a:lnSpc>
              <a:spcAft>
                <a:spcPts val="0"/>
              </a:spcAft>
              <a:defRPr sz="1000" b="1">
                <a:solidFill>
                  <a:schemeClr val="accent2"/>
                </a:solidFill>
                <a:latin typeface="+mj-lt"/>
              </a:defRPr>
            </a:lvl1pPr>
            <a:lvl2pPr marL="0" indent="0">
              <a:lnSpc>
                <a:spcPts val="900"/>
              </a:lnSpc>
              <a:spcAft>
                <a:spcPts val="600"/>
              </a:spcAft>
              <a:buNone/>
              <a:tabLst/>
              <a:defRPr lang="en-US" sz="900" b="1" kern="1200" dirty="0">
                <a:solidFill>
                  <a:schemeClr val="tx1"/>
                </a:solidFill>
                <a:latin typeface="+mj-lt"/>
                <a:ea typeface="+mn-ea"/>
                <a:cs typeface="Arial" panose="020B0604020202020204" pitchFamily="34" charset="0"/>
              </a:defRPr>
            </a:lvl2pPr>
            <a:lvl3pPr marL="0" indent="0">
              <a:lnSpc>
                <a:spcPts val="900"/>
              </a:lnSpc>
              <a:spcAft>
                <a:spcPts val="0"/>
              </a:spcAft>
              <a:buNone/>
              <a:tabLst/>
              <a:defRPr lang="en-US" sz="800" kern="1200" dirty="0">
                <a:solidFill>
                  <a:schemeClr val="tx1"/>
                </a:solidFill>
                <a:latin typeface="+mn-lt"/>
                <a:ea typeface="+mn-ea"/>
                <a:cs typeface="+mn-cs"/>
              </a:defRPr>
            </a:lvl3pPr>
          </a:lstStyle>
          <a:p>
            <a:pPr lvl="0"/>
            <a:r>
              <a:rPr lang="en-US" dirty="0"/>
              <a:t>FirstName Last Name</a:t>
            </a:r>
          </a:p>
          <a:p>
            <a:pPr lvl="1"/>
            <a:r>
              <a:rPr lang="en-US" dirty="0"/>
              <a:t>Title │ Location</a:t>
            </a:r>
          </a:p>
          <a:p>
            <a:pPr marL="0" marR="0" lvl="2" indent="0" algn="l" defTabSz="685800" rtl="0" eaLnBrk="1" fontAlgn="auto" latinLnBrk="0" hangingPunct="1">
              <a:lnSpc>
                <a:spcPts val="900"/>
              </a:lnSpc>
              <a:spcBef>
                <a:spcPts val="0"/>
              </a:spcBef>
              <a:spcAft>
                <a:spcPts val="0"/>
              </a:spcAft>
              <a:buClr>
                <a:schemeClr val="accent2"/>
              </a:buClr>
              <a:buSzTx/>
              <a:buFont typeface="Arial" panose="020B0604020202020204" pitchFamily="34" charset="0"/>
              <a:buNone/>
              <a:tabLst/>
              <a:defRPr/>
            </a:pPr>
            <a:r>
              <a:rPr lang="en-US" dirty="0"/>
              <a:t>E-mail Address</a:t>
            </a:r>
          </a:p>
          <a:p>
            <a:pPr marL="0" lvl="2" indent="0" algn="l" defTabSz="685800" rtl="0" eaLnBrk="1" latinLnBrk="0" hangingPunct="1">
              <a:lnSpc>
                <a:spcPts val="900"/>
              </a:lnSpc>
              <a:spcBef>
                <a:spcPts val="0"/>
              </a:spcBef>
              <a:spcAft>
                <a:spcPts val="0"/>
              </a:spcAft>
              <a:buClr>
                <a:schemeClr val="accent2"/>
              </a:buClr>
              <a:buFont typeface="Arial" panose="020B0604020202020204" pitchFamily="34" charset="0"/>
              <a:buNone/>
              <a:tabLst/>
            </a:pPr>
            <a:r>
              <a:rPr lang="en-US" dirty="0"/>
              <a:t>Phone #</a:t>
            </a:r>
          </a:p>
        </p:txBody>
      </p:sp>
      <p:sp>
        <p:nvSpPr>
          <p:cNvPr id="24" name="Picture Placeholder 37">
            <a:extLst>
              <a:ext uri="{FF2B5EF4-FFF2-40B4-BE49-F238E27FC236}">
                <a16:creationId xmlns:a16="http://schemas.microsoft.com/office/drawing/2014/main" id="{FFEA29E5-6CE1-A274-7A90-C9178C664D75}"/>
              </a:ext>
            </a:extLst>
          </p:cNvPr>
          <p:cNvSpPr>
            <a:spLocks noGrp="1" noChangeAspect="1"/>
          </p:cNvSpPr>
          <p:nvPr>
            <p:ph type="pic" sz="quarter" idx="42" hasCustomPrompt="1"/>
          </p:nvPr>
        </p:nvSpPr>
        <p:spPr>
          <a:xfrm>
            <a:off x="3334512" y="5124731"/>
            <a:ext cx="1104901" cy="683770"/>
          </a:xfrm>
          <a:prstGeom prst="rect">
            <a:avLst/>
          </a:prstGeom>
          <a:solidFill>
            <a:schemeClr val="bg2"/>
          </a:solidFill>
        </p:spPr>
        <p:txBody>
          <a:bodyPr lIns="91440" tIns="91440" rIns="91440"/>
          <a:lstStyle>
            <a:lvl1pPr marL="0" indent="0">
              <a:buNone/>
              <a:defRPr sz="1000"/>
            </a:lvl1pPr>
          </a:lstStyle>
          <a:p>
            <a:r>
              <a:rPr lang="en-US" dirty="0"/>
              <a:t>Insert Bio Picture Here</a:t>
            </a:r>
          </a:p>
        </p:txBody>
      </p:sp>
      <p:sp>
        <p:nvSpPr>
          <p:cNvPr id="25" name="Text Placeholder 12">
            <a:extLst>
              <a:ext uri="{FF2B5EF4-FFF2-40B4-BE49-F238E27FC236}">
                <a16:creationId xmlns:a16="http://schemas.microsoft.com/office/drawing/2014/main" id="{3F41BD50-AA44-331E-9DEE-551C256C2856}"/>
              </a:ext>
            </a:extLst>
          </p:cNvPr>
          <p:cNvSpPr>
            <a:spLocks noGrp="1"/>
          </p:cNvSpPr>
          <p:nvPr>
            <p:ph type="body" sz="quarter" idx="43" hasCustomPrompt="1"/>
          </p:nvPr>
        </p:nvSpPr>
        <p:spPr>
          <a:xfrm>
            <a:off x="6131052" y="5000624"/>
            <a:ext cx="2670048" cy="914400"/>
          </a:xfrm>
          <a:prstGeom prst="rect">
            <a:avLst/>
          </a:prstGeom>
          <a:noFill/>
          <a:ln w="19050">
            <a:solidFill>
              <a:schemeClr val="accent2"/>
            </a:solidFill>
          </a:ln>
        </p:spPr>
        <p:txBody>
          <a:bodyPr lIns="1289304" tIns="91440" rIns="91440" bIns="91440" anchor="ctr" anchorCtr="0">
            <a:noAutofit/>
          </a:bodyPr>
          <a:lstStyle>
            <a:lvl1pPr marL="0">
              <a:lnSpc>
                <a:spcPct val="110000"/>
              </a:lnSpc>
              <a:spcAft>
                <a:spcPts val="0"/>
              </a:spcAft>
              <a:defRPr sz="1000" b="1">
                <a:solidFill>
                  <a:schemeClr val="accent2"/>
                </a:solidFill>
                <a:latin typeface="+mj-lt"/>
              </a:defRPr>
            </a:lvl1pPr>
            <a:lvl2pPr marL="0" indent="0">
              <a:lnSpc>
                <a:spcPts val="900"/>
              </a:lnSpc>
              <a:spcAft>
                <a:spcPts val="600"/>
              </a:spcAft>
              <a:buNone/>
              <a:tabLst/>
              <a:defRPr lang="en-US" sz="900" b="1" kern="1200" dirty="0">
                <a:solidFill>
                  <a:schemeClr val="tx1"/>
                </a:solidFill>
                <a:latin typeface="+mj-lt"/>
                <a:ea typeface="+mn-ea"/>
                <a:cs typeface="Arial" panose="020B0604020202020204" pitchFamily="34" charset="0"/>
              </a:defRPr>
            </a:lvl2pPr>
            <a:lvl3pPr marL="0" indent="0">
              <a:lnSpc>
                <a:spcPts val="900"/>
              </a:lnSpc>
              <a:spcAft>
                <a:spcPts val="0"/>
              </a:spcAft>
              <a:buNone/>
              <a:tabLst/>
              <a:defRPr lang="en-US" sz="800" kern="1200" dirty="0">
                <a:solidFill>
                  <a:schemeClr val="tx1"/>
                </a:solidFill>
                <a:latin typeface="+mn-lt"/>
                <a:ea typeface="+mn-ea"/>
                <a:cs typeface="+mn-cs"/>
              </a:defRPr>
            </a:lvl3pPr>
          </a:lstStyle>
          <a:p>
            <a:pPr lvl="0"/>
            <a:r>
              <a:rPr lang="en-US" dirty="0"/>
              <a:t>FirstName Last Name</a:t>
            </a:r>
          </a:p>
          <a:p>
            <a:pPr lvl="1"/>
            <a:r>
              <a:rPr lang="en-US" dirty="0"/>
              <a:t>Title │ Location</a:t>
            </a:r>
          </a:p>
          <a:p>
            <a:pPr marL="0" marR="0" lvl="2" indent="0" algn="l" defTabSz="685800" rtl="0" eaLnBrk="1" fontAlgn="auto" latinLnBrk="0" hangingPunct="1">
              <a:lnSpc>
                <a:spcPts val="900"/>
              </a:lnSpc>
              <a:spcBef>
                <a:spcPts val="0"/>
              </a:spcBef>
              <a:spcAft>
                <a:spcPts val="0"/>
              </a:spcAft>
              <a:buClr>
                <a:schemeClr val="accent2"/>
              </a:buClr>
              <a:buSzTx/>
              <a:buFont typeface="Arial" panose="020B0604020202020204" pitchFamily="34" charset="0"/>
              <a:buNone/>
              <a:tabLst/>
              <a:defRPr/>
            </a:pPr>
            <a:r>
              <a:rPr lang="en-US" dirty="0"/>
              <a:t>E-mail Address</a:t>
            </a:r>
          </a:p>
          <a:p>
            <a:pPr marL="0" lvl="2" indent="0" algn="l" defTabSz="685800" rtl="0" eaLnBrk="1" latinLnBrk="0" hangingPunct="1">
              <a:lnSpc>
                <a:spcPts val="900"/>
              </a:lnSpc>
              <a:spcBef>
                <a:spcPts val="0"/>
              </a:spcBef>
              <a:spcAft>
                <a:spcPts val="0"/>
              </a:spcAft>
              <a:buClr>
                <a:schemeClr val="accent2"/>
              </a:buClr>
              <a:buFont typeface="Arial" panose="020B0604020202020204" pitchFamily="34" charset="0"/>
              <a:buNone/>
              <a:tabLst/>
            </a:pPr>
            <a:r>
              <a:rPr lang="en-US" dirty="0"/>
              <a:t>Phone #</a:t>
            </a:r>
          </a:p>
        </p:txBody>
      </p:sp>
      <p:sp>
        <p:nvSpPr>
          <p:cNvPr id="26" name="Picture Placeholder 37">
            <a:extLst>
              <a:ext uri="{FF2B5EF4-FFF2-40B4-BE49-F238E27FC236}">
                <a16:creationId xmlns:a16="http://schemas.microsoft.com/office/drawing/2014/main" id="{5595D91D-77A6-98C6-9C8E-E1C62C58655C}"/>
              </a:ext>
            </a:extLst>
          </p:cNvPr>
          <p:cNvSpPr>
            <a:spLocks noGrp="1" noChangeAspect="1"/>
          </p:cNvSpPr>
          <p:nvPr>
            <p:ph type="pic" sz="quarter" idx="44" hasCustomPrompt="1"/>
          </p:nvPr>
        </p:nvSpPr>
        <p:spPr>
          <a:xfrm>
            <a:off x="6227064" y="5124731"/>
            <a:ext cx="1104901" cy="683770"/>
          </a:xfrm>
          <a:prstGeom prst="rect">
            <a:avLst/>
          </a:prstGeom>
          <a:solidFill>
            <a:schemeClr val="bg2"/>
          </a:solidFill>
        </p:spPr>
        <p:txBody>
          <a:bodyPr lIns="91440" tIns="91440" rIns="91440"/>
          <a:lstStyle>
            <a:lvl1pPr marL="0" indent="0">
              <a:buNone/>
              <a:defRPr sz="1000"/>
            </a:lvl1pPr>
          </a:lstStyle>
          <a:p>
            <a:r>
              <a:rPr lang="en-US" dirty="0"/>
              <a:t>Insert Bio Picture Here</a:t>
            </a:r>
          </a:p>
        </p:txBody>
      </p:sp>
    </p:spTree>
    <p:extLst>
      <p:ext uri="{BB962C8B-B14F-4D97-AF65-F5344CB8AC3E}">
        <p14:creationId xmlns:p14="http://schemas.microsoft.com/office/powerpoint/2010/main" val="4163695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E2A37-58F0-FE47-8360-3ECE238175FD}"/>
              </a:ext>
            </a:extLst>
          </p:cNvPr>
          <p:cNvSpPr>
            <a:spLocks noGrp="1"/>
          </p:cNvSpPr>
          <p:nvPr>
            <p:ph type="title" hasCustomPrompt="1"/>
          </p:nvPr>
        </p:nvSpPr>
        <p:spPr/>
        <p:txBody>
          <a:bodyPr/>
          <a:lstStyle/>
          <a:p>
            <a:r>
              <a:rPr lang="en-US" dirty="0"/>
              <a:t>Click to edit title style</a:t>
            </a:r>
          </a:p>
        </p:txBody>
      </p:sp>
      <p:sp>
        <p:nvSpPr>
          <p:cNvPr id="6" name="Text Placeholder 7">
            <a:extLst>
              <a:ext uri="{FF2B5EF4-FFF2-40B4-BE49-F238E27FC236}">
                <a16:creationId xmlns:a16="http://schemas.microsoft.com/office/drawing/2014/main" id="{2712F3FA-5185-1F46-9255-FEFCE14087EF}"/>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 style</a:t>
            </a:r>
          </a:p>
        </p:txBody>
      </p:sp>
      <p:sp>
        <p:nvSpPr>
          <p:cNvPr id="10" name="Picture Placeholder 9">
            <a:extLst>
              <a:ext uri="{FF2B5EF4-FFF2-40B4-BE49-F238E27FC236}">
                <a16:creationId xmlns:a16="http://schemas.microsoft.com/office/drawing/2014/main" id="{FDF047A9-EBCA-CD43-B17D-4C9B073C6A62}"/>
              </a:ext>
            </a:extLst>
          </p:cNvPr>
          <p:cNvSpPr>
            <a:spLocks noGrp="1" noChangeAspect="1"/>
          </p:cNvSpPr>
          <p:nvPr>
            <p:ph type="pic" sz="quarter" idx="14" hasCustomPrompt="1"/>
          </p:nvPr>
        </p:nvSpPr>
        <p:spPr>
          <a:xfrm>
            <a:off x="342898" y="1507761"/>
            <a:ext cx="3901369" cy="2387384"/>
          </a:xfrm>
          <a:prstGeom prst="rect">
            <a:avLst/>
          </a:prstGeom>
          <a:solidFill>
            <a:schemeClr val="bg2"/>
          </a:solidFill>
        </p:spPr>
        <p:txBody>
          <a:bodyPr bIns="73152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15" name="Text Placeholder 14">
            <a:extLst>
              <a:ext uri="{FF2B5EF4-FFF2-40B4-BE49-F238E27FC236}">
                <a16:creationId xmlns:a16="http://schemas.microsoft.com/office/drawing/2014/main" id="{28AFB9F2-662E-2141-9A87-51ADCFCBF493}"/>
              </a:ext>
            </a:extLst>
          </p:cNvPr>
          <p:cNvSpPr>
            <a:spLocks noGrp="1"/>
          </p:cNvSpPr>
          <p:nvPr>
            <p:ph type="body" sz="quarter" idx="16" hasCustomPrompt="1"/>
          </p:nvPr>
        </p:nvSpPr>
        <p:spPr>
          <a:xfrm>
            <a:off x="4707536" y="1400569"/>
            <a:ext cx="4093564" cy="4437102"/>
          </a:xfrm>
          <a:prstGeom prst="rect">
            <a:avLst/>
          </a:prstGeom>
          <a:noFill/>
        </p:spPr>
        <p:txBody>
          <a:bodyPr>
            <a:noAutofit/>
          </a:bodyPr>
          <a:lstStyle>
            <a:lvl1pPr>
              <a:defRPr sz="1200"/>
            </a:lvl1pPr>
            <a:lvl2pPr marL="285750" indent="-171450">
              <a:buClr>
                <a:schemeClr val="accent2"/>
              </a:buClr>
              <a:buFont typeface="Arial" panose="020B0604020202020204" pitchFamily="34" charset="0"/>
              <a:buChar char="•"/>
              <a:defRPr sz="950"/>
            </a:lvl2pPr>
            <a:lvl3pPr marL="488950" indent="-146050">
              <a:buClr>
                <a:schemeClr val="accent2"/>
              </a:buClr>
              <a:buFont typeface="Arial" panose="020B0604020202020204" pitchFamily="34" charset="0"/>
              <a:buChar char="•"/>
              <a:defRPr sz="950"/>
            </a:lvl3pPr>
            <a:lvl4pPr marL="711200" indent="-139700">
              <a:buClr>
                <a:schemeClr val="accent2"/>
              </a:buClr>
              <a:buFont typeface="Arial" panose="020B0604020202020204" pitchFamily="34" charset="0"/>
              <a:buChar char="•"/>
              <a:defRPr sz="950"/>
            </a:lvl4pPr>
            <a:lvl5pPr marL="927100" indent="-127000">
              <a:buClr>
                <a:schemeClr val="accent2"/>
              </a:buClr>
              <a:buFont typeface="Arial" panose="020B0604020202020204" pitchFamily="34" charset="0"/>
              <a:buChar char="•"/>
              <a:defRPr sz="950"/>
            </a:lvl5pPr>
          </a:lstStyle>
          <a:p>
            <a:pPr lvl="0"/>
            <a:r>
              <a:rPr lang="en-US" dirty="0"/>
              <a:t>Click to edit text</a:t>
            </a:r>
          </a:p>
        </p:txBody>
      </p:sp>
      <p:cxnSp>
        <p:nvCxnSpPr>
          <p:cNvPr id="17" name="Straight Connector 16">
            <a:extLst>
              <a:ext uri="{FF2B5EF4-FFF2-40B4-BE49-F238E27FC236}">
                <a16:creationId xmlns:a16="http://schemas.microsoft.com/office/drawing/2014/main" id="{DFB1F166-BEEA-184C-930C-C6984423580D}"/>
              </a:ext>
            </a:extLst>
          </p:cNvPr>
          <p:cNvCxnSpPr>
            <a:cxnSpLocks/>
          </p:cNvCxnSpPr>
          <p:nvPr userDrawn="1"/>
        </p:nvCxnSpPr>
        <p:spPr>
          <a:xfrm>
            <a:off x="342898" y="1487042"/>
            <a:ext cx="3904488" cy="0"/>
          </a:xfrm>
          <a:prstGeom prst="line">
            <a:avLst/>
          </a:prstGeom>
          <a:ln w="44450" cap="flat">
            <a:solidFill>
              <a:schemeClr val="accent2"/>
            </a:solidFill>
            <a:round/>
          </a:ln>
          <a:effectLst/>
        </p:spPr>
        <p:style>
          <a:lnRef idx="2">
            <a:schemeClr val="accent1"/>
          </a:lnRef>
          <a:fillRef idx="0">
            <a:schemeClr val="accent1"/>
          </a:fillRef>
          <a:effectRef idx="1">
            <a:schemeClr val="accent1"/>
          </a:effectRef>
          <a:fontRef idx="minor">
            <a:schemeClr val="tx1"/>
          </a:fontRef>
        </p:style>
      </p:cxnSp>
      <p:sp>
        <p:nvSpPr>
          <p:cNvPr id="22" name="Text Placeholder 20">
            <a:extLst>
              <a:ext uri="{FF2B5EF4-FFF2-40B4-BE49-F238E27FC236}">
                <a16:creationId xmlns:a16="http://schemas.microsoft.com/office/drawing/2014/main" id="{B49AB0A4-F311-5E45-8450-07B4E42FD876}"/>
              </a:ext>
            </a:extLst>
          </p:cNvPr>
          <p:cNvSpPr>
            <a:spLocks noGrp="1"/>
          </p:cNvSpPr>
          <p:nvPr>
            <p:ph type="body" sz="quarter" idx="17" hasCustomPrompt="1"/>
          </p:nvPr>
        </p:nvSpPr>
        <p:spPr>
          <a:xfrm>
            <a:off x="342898" y="4203700"/>
            <a:ext cx="3901369" cy="681038"/>
          </a:xfrm>
          <a:prstGeom prst="rect">
            <a:avLst/>
          </a:prstGeom>
          <a:noFill/>
        </p:spPr>
        <p:txBody>
          <a:bodyPr/>
          <a:lstStyle>
            <a:lvl1pPr>
              <a:lnSpc>
                <a:spcPct val="120000"/>
              </a:lnSpc>
              <a:spcAft>
                <a:spcPts val="0"/>
              </a:spcAft>
              <a:defRPr sz="1000"/>
            </a:lvl1pPr>
          </a:lstStyle>
          <a:p>
            <a:pPr lvl="0"/>
            <a:r>
              <a:rPr lang="en-US" dirty="0"/>
              <a:t>Click to edit text</a:t>
            </a:r>
          </a:p>
        </p:txBody>
      </p:sp>
    </p:spTree>
    <p:extLst>
      <p:ext uri="{BB962C8B-B14F-4D97-AF65-F5344CB8AC3E}">
        <p14:creationId xmlns:p14="http://schemas.microsoft.com/office/powerpoint/2010/main" val="3139266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o Continu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E2A37-58F0-FE47-8360-3ECE238175FD}"/>
              </a:ext>
            </a:extLst>
          </p:cNvPr>
          <p:cNvSpPr>
            <a:spLocks noGrp="1"/>
          </p:cNvSpPr>
          <p:nvPr>
            <p:ph type="title" hasCustomPrompt="1"/>
          </p:nvPr>
        </p:nvSpPr>
        <p:spPr/>
        <p:txBody>
          <a:bodyPr/>
          <a:lstStyle/>
          <a:p>
            <a:r>
              <a:rPr lang="en-US" dirty="0"/>
              <a:t>Click to edit title style</a:t>
            </a:r>
          </a:p>
        </p:txBody>
      </p:sp>
      <p:sp>
        <p:nvSpPr>
          <p:cNvPr id="6" name="Text Placeholder 7">
            <a:extLst>
              <a:ext uri="{FF2B5EF4-FFF2-40B4-BE49-F238E27FC236}">
                <a16:creationId xmlns:a16="http://schemas.microsoft.com/office/drawing/2014/main" id="{2712F3FA-5185-1F46-9255-FEFCE14087EF}"/>
              </a:ext>
            </a:extLst>
          </p:cNvPr>
          <p:cNvSpPr>
            <a:spLocks noGrp="1"/>
          </p:cNvSpPr>
          <p:nvPr>
            <p:ph type="body" sz="quarter" idx="13" hasCustomPrompt="1"/>
          </p:nvPr>
        </p:nvSpPr>
        <p:spPr>
          <a:xfrm>
            <a:off x="342900" y="672816"/>
            <a:ext cx="8458200" cy="268279"/>
          </a:xfrm>
          <a:prstGeom prst="rect">
            <a:avLst/>
          </a:prstGeom>
          <a:noFill/>
        </p:spPr>
        <p:txBody>
          <a:bodyPr wrap="square" lIns="0" tIns="0" rIns="0" bIns="0" rtlCol="0">
            <a:spAutoFit/>
          </a:bodyPr>
          <a:lstStyle>
            <a:lvl1pPr>
              <a:defRPr lang="en-US" sz="1600" dirty="0">
                <a:solidFill>
                  <a:srgbClr val="000000"/>
                </a:solidFill>
                <a:latin typeface="+mj-lt"/>
              </a:defRPr>
            </a:lvl1pPr>
          </a:lstStyle>
          <a:p>
            <a:pPr lvl="0" defTabSz="914400"/>
            <a:r>
              <a:rPr lang="en-US" dirty="0"/>
              <a:t>Click to edit subtitle</a:t>
            </a:r>
          </a:p>
        </p:txBody>
      </p:sp>
      <p:sp>
        <p:nvSpPr>
          <p:cNvPr id="15" name="Text Placeholder 14">
            <a:extLst>
              <a:ext uri="{FF2B5EF4-FFF2-40B4-BE49-F238E27FC236}">
                <a16:creationId xmlns:a16="http://schemas.microsoft.com/office/drawing/2014/main" id="{28AFB9F2-662E-2141-9A87-51ADCFCBF493}"/>
              </a:ext>
            </a:extLst>
          </p:cNvPr>
          <p:cNvSpPr>
            <a:spLocks noGrp="1"/>
          </p:cNvSpPr>
          <p:nvPr>
            <p:ph type="body" sz="quarter" idx="16" hasCustomPrompt="1"/>
          </p:nvPr>
        </p:nvSpPr>
        <p:spPr>
          <a:xfrm>
            <a:off x="342900" y="1400569"/>
            <a:ext cx="8458200" cy="4437102"/>
          </a:xfrm>
          <a:prstGeom prst="rect">
            <a:avLst/>
          </a:prstGeom>
          <a:noFill/>
        </p:spPr>
        <p:txBody>
          <a:bodyPr numCol="4" spcCol="274320">
            <a:noAutofit/>
          </a:bodyPr>
          <a:lstStyle>
            <a:lvl1pPr marL="115888" indent="-115888">
              <a:lnSpc>
                <a:spcPct val="110000"/>
              </a:lnSpc>
              <a:spcAft>
                <a:spcPts val="800"/>
              </a:spcAft>
              <a:buClr>
                <a:schemeClr val="accent2"/>
              </a:buClr>
              <a:buSzPct val="135000"/>
              <a:buFont typeface="Arial" panose="020B0604020202020204" pitchFamily="34" charset="0"/>
              <a:buChar char="•"/>
              <a:tabLst/>
              <a:defRPr sz="800"/>
            </a:lvl1pPr>
            <a:lvl2pPr marL="260350" indent="-146050">
              <a:buClr>
                <a:schemeClr val="accent2"/>
              </a:buClr>
              <a:buFont typeface="Arial" panose="020B0604020202020204" pitchFamily="34" charset="0"/>
              <a:buChar char="•"/>
              <a:defRPr sz="700"/>
            </a:lvl2pPr>
            <a:lvl3pPr marL="488950" indent="-146050">
              <a:buClr>
                <a:schemeClr val="accent2"/>
              </a:buClr>
              <a:buFont typeface="Arial" panose="020B0604020202020204" pitchFamily="34" charset="0"/>
              <a:buChar char="•"/>
              <a:defRPr sz="700"/>
            </a:lvl3pPr>
            <a:lvl4pPr marL="711200" indent="-139700">
              <a:buClr>
                <a:schemeClr val="accent2"/>
              </a:buClr>
              <a:buFont typeface="Arial" panose="020B0604020202020204" pitchFamily="34" charset="0"/>
              <a:buChar char="•"/>
              <a:defRPr sz="700"/>
            </a:lvl4pPr>
            <a:lvl5pPr marL="927100" indent="-127000">
              <a:buClr>
                <a:schemeClr val="accent2"/>
              </a:buClr>
              <a:buFont typeface="Arial" panose="020B0604020202020204" pitchFamily="34" charset="0"/>
              <a:buChar char="•"/>
              <a:defRPr sz="700"/>
            </a:lvl5pPr>
          </a:lstStyle>
          <a:p>
            <a:pPr lvl="0"/>
            <a:r>
              <a:rPr lang="en-US" dirty="0"/>
              <a:t>Click to edit text</a:t>
            </a:r>
          </a:p>
        </p:txBody>
      </p:sp>
    </p:spTree>
    <p:extLst>
      <p:ext uri="{BB962C8B-B14F-4D97-AF65-F5344CB8AC3E}">
        <p14:creationId xmlns:p14="http://schemas.microsoft.com/office/powerpoint/2010/main" val="4240431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hort Bios">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7F52B84-988F-6D4F-8B84-87300348F751}"/>
              </a:ext>
            </a:extLst>
          </p:cNvPr>
          <p:cNvSpPr>
            <a:spLocks noGrp="1" noChangeAspect="1"/>
          </p:cNvSpPr>
          <p:nvPr>
            <p:ph type="pic" sz="quarter" idx="14" hasCustomPrompt="1"/>
          </p:nvPr>
        </p:nvSpPr>
        <p:spPr>
          <a:xfrm>
            <a:off x="342899" y="1498897"/>
            <a:ext cx="1928106" cy="1179875"/>
          </a:xfrm>
          <a:prstGeom prst="rect">
            <a:avLst/>
          </a:prstGeom>
          <a:solidFill>
            <a:schemeClr val="bg2"/>
          </a:solidFill>
        </p:spPr>
        <p:txBody>
          <a:bodyPr bIns="73152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8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29" name="Picture Placeholder 9">
            <a:extLst>
              <a:ext uri="{FF2B5EF4-FFF2-40B4-BE49-F238E27FC236}">
                <a16:creationId xmlns:a16="http://schemas.microsoft.com/office/drawing/2014/main" id="{22AC2D62-092E-5843-A75B-71E1D099B558}"/>
              </a:ext>
            </a:extLst>
          </p:cNvPr>
          <p:cNvSpPr>
            <a:spLocks noGrp="1" noChangeAspect="1"/>
          </p:cNvSpPr>
          <p:nvPr>
            <p:ph type="pic" sz="quarter" idx="15" hasCustomPrompt="1"/>
          </p:nvPr>
        </p:nvSpPr>
        <p:spPr>
          <a:xfrm>
            <a:off x="2519170" y="1501289"/>
            <a:ext cx="1929384" cy="1180657"/>
          </a:xfrm>
          <a:prstGeom prst="rect">
            <a:avLst/>
          </a:prstGeom>
          <a:solidFill>
            <a:schemeClr val="bg2"/>
          </a:solidFill>
        </p:spPr>
        <p:txBody>
          <a:bodyPr bIns="73152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8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31" name="Picture Placeholder 9">
            <a:extLst>
              <a:ext uri="{FF2B5EF4-FFF2-40B4-BE49-F238E27FC236}">
                <a16:creationId xmlns:a16="http://schemas.microsoft.com/office/drawing/2014/main" id="{E9203CE0-A356-3E4B-A40B-02D2E6D3B94D}"/>
              </a:ext>
            </a:extLst>
          </p:cNvPr>
          <p:cNvSpPr>
            <a:spLocks noGrp="1" noChangeAspect="1"/>
          </p:cNvSpPr>
          <p:nvPr>
            <p:ph type="pic" sz="quarter" idx="16" hasCustomPrompt="1"/>
          </p:nvPr>
        </p:nvSpPr>
        <p:spPr>
          <a:xfrm>
            <a:off x="4695442" y="1501289"/>
            <a:ext cx="1929384" cy="1180658"/>
          </a:xfrm>
          <a:prstGeom prst="rect">
            <a:avLst/>
          </a:prstGeom>
          <a:solidFill>
            <a:schemeClr val="bg2"/>
          </a:solidFill>
        </p:spPr>
        <p:txBody>
          <a:bodyPr bIns="73152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8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33" name="Picture Placeholder 9">
            <a:extLst>
              <a:ext uri="{FF2B5EF4-FFF2-40B4-BE49-F238E27FC236}">
                <a16:creationId xmlns:a16="http://schemas.microsoft.com/office/drawing/2014/main" id="{3EF4E4FF-218D-2448-B639-D5AA9CE67CB4}"/>
              </a:ext>
            </a:extLst>
          </p:cNvPr>
          <p:cNvSpPr>
            <a:spLocks noGrp="1" noChangeAspect="1"/>
          </p:cNvSpPr>
          <p:nvPr>
            <p:ph type="pic" sz="quarter" idx="17" hasCustomPrompt="1"/>
          </p:nvPr>
        </p:nvSpPr>
        <p:spPr>
          <a:xfrm>
            <a:off x="6871715" y="1501289"/>
            <a:ext cx="1929384" cy="1180658"/>
          </a:xfrm>
          <a:prstGeom prst="rect">
            <a:avLst/>
          </a:prstGeom>
          <a:solidFill>
            <a:schemeClr val="bg2"/>
          </a:solidFill>
        </p:spPr>
        <p:txBody>
          <a:bodyPr bIns="73152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8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2" name="Title 1">
            <a:extLst>
              <a:ext uri="{FF2B5EF4-FFF2-40B4-BE49-F238E27FC236}">
                <a16:creationId xmlns:a16="http://schemas.microsoft.com/office/drawing/2014/main" id="{C0F33CE7-BD2C-5045-8C2C-9A21CA7988B8}"/>
              </a:ext>
            </a:extLst>
          </p:cNvPr>
          <p:cNvSpPr>
            <a:spLocks noGrp="1"/>
          </p:cNvSpPr>
          <p:nvPr>
            <p:ph type="title" hasCustomPrompt="1"/>
          </p:nvPr>
        </p:nvSpPr>
        <p:spPr>
          <a:xfrm>
            <a:off x="342899" y="266700"/>
            <a:ext cx="8458200" cy="387798"/>
          </a:xfrm>
        </p:spPr>
        <p:txBody>
          <a:bodyPr/>
          <a:lstStyle/>
          <a:p>
            <a:r>
              <a:rPr lang="en-US" dirty="0"/>
              <a:t>Click to edit title</a:t>
            </a:r>
          </a:p>
        </p:txBody>
      </p:sp>
      <p:cxnSp>
        <p:nvCxnSpPr>
          <p:cNvPr id="7" name="Straight Connector 6">
            <a:extLst>
              <a:ext uri="{FF2B5EF4-FFF2-40B4-BE49-F238E27FC236}">
                <a16:creationId xmlns:a16="http://schemas.microsoft.com/office/drawing/2014/main" id="{CFD57D6A-2176-DB46-B300-707A0E7D5583}"/>
              </a:ext>
            </a:extLst>
          </p:cNvPr>
          <p:cNvCxnSpPr>
            <a:cxnSpLocks/>
          </p:cNvCxnSpPr>
          <p:nvPr userDrawn="1"/>
        </p:nvCxnSpPr>
        <p:spPr>
          <a:xfrm>
            <a:off x="342899" y="1479949"/>
            <a:ext cx="1929384" cy="0"/>
          </a:xfrm>
          <a:prstGeom prst="line">
            <a:avLst/>
          </a:prstGeom>
          <a:ln w="44450" cap="flat">
            <a:solidFill>
              <a:schemeClr val="accent2"/>
            </a:solidFill>
            <a:roun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F2A0566-F8F2-8248-8D2D-E0241DC61C5F}"/>
              </a:ext>
            </a:extLst>
          </p:cNvPr>
          <p:cNvCxnSpPr>
            <a:cxnSpLocks/>
          </p:cNvCxnSpPr>
          <p:nvPr userDrawn="1"/>
        </p:nvCxnSpPr>
        <p:spPr>
          <a:xfrm>
            <a:off x="2519170" y="1479949"/>
            <a:ext cx="1929384" cy="0"/>
          </a:xfrm>
          <a:prstGeom prst="line">
            <a:avLst/>
          </a:prstGeom>
          <a:ln w="44450" cap="flat">
            <a:solidFill>
              <a:schemeClr val="accent2"/>
            </a:solidFill>
            <a:roun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43845EFD-0ADF-B94E-8FA3-ACDF8D683A2B}"/>
              </a:ext>
            </a:extLst>
          </p:cNvPr>
          <p:cNvCxnSpPr>
            <a:cxnSpLocks/>
          </p:cNvCxnSpPr>
          <p:nvPr userDrawn="1"/>
        </p:nvCxnSpPr>
        <p:spPr>
          <a:xfrm>
            <a:off x="4695442" y="1479949"/>
            <a:ext cx="1929384" cy="0"/>
          </a:xfrm>
          <a:prstGeom prst="line">
            <a:avLst/>
          </a:prstGeom>
          <a:ln w="44450" cap="flat">
            <a:solidFill>
              <a:schemeClr val="accent2"/>
            </a:solidFill>
            <a:roun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99E3BC1-36EC-6B40-AEE6-89C0FE1EF609}"/>
              </a:ext>
            </a:extLst>
          </p:cNvPr>
          <p:cNvCxnSpPr>
            <a:cxnSpLocks/>
          </p:cNvCxnSpPr>
          <p:nvPr userDrawn="1"/>
        </p:nvCxnSpPr>
        <p:spPr>
          <a:xfrm>
            <a:off x="6871715" y="1479949"/>
            <a:ext cx="1929384" cy="0"/>
          </a:xfrm>
          <a:prstGeom prst="line">
            <a:avLst/>
          </a:prstGeom>
          <a:ln w="44450" cap="flat">
            <a:solidFill>
              <a:schemeClr val="accent2"/>
            </a:solidFill>
            <a:round/>
          </a:ln>
          <a:effectLst/>
        </p:spPr>
        <p:style>
          <a:lnRef idx="2">
            <a:schemeClr val="accent1"/>
          </a:lnRef>
          <a:fillRef idx="0">
            <a:schemeClr val="accent1"/>
          </a:fillRef>
          <a:effectRef idx="1">
            <a:schemeClr val="accent1"/>
          </a:effectRef>
          <a:fontRef idx="minor">
            <a:schemeClr val="tx1"/>
          </a:fontRef>
        </p:style>
      </p:cxnSp>
      <p:sp>
        <p:nvSpPr>
          <p:cNvPr id="38" name="Text Placeholder 3">
            <a:extLst>
              <a:ext uri="{FF2B5EF4-FFF2-40B4-BE49-F238E27FC236}">
                <a16:creationId xmlns:a16="http://schemas.microsoft.com/office/drawing/2014/main" id="{B2820CD8-3FA9-A744-B656-3DEE7D6FE4CA}"/>
              </a:ext>
            </a:extLst>
          </p:cNvPr>
          <p:cNvSpPr>
            <a:spLocks noGrp="1"/>
          </p:cNvSpPr>
          <p:nvPr>
            <p:ph type="body" sz="half" idx="2" hasCustomPrompt="1"/>
          </p:nvPr>
        </p:nvSpPr>
        <p:spPr>
          <a:xfrm>
            <a:off x="342898" y="2805645"/>
            <a:ext cx="1929384" cy="2901729"/>
          </a:xfrm>
          <a:prstGeom prst="rect">
            <a:avLst/>
          </a:prstGeom>
        </p:spPr>
        <p:txBody>
          <a:bodyPr vert="horz" lIns="0" tIns="0" rIns="0" bIns="0" rtlCol="0">
            <a:noAutofit/>
          </a:bodyPr>
          <a:lstStyle>
            <a:lvl1pPr marL="9525" marR="0" indent="0" algn="l" defTabSz="685800" rtl="0" eaLnBrk="1" fontAlgn="auto" latinLnBrk="0" hangingPunct="1">
              <a:lnSpc>
                <a:spcPct val="110000"/>
              </a:lnSpc>
              <a:spcBef>
                <a:spcPts val="0"/>
              </a:spcBef>
              <a:spcAft>
                <a:spcPts val="300"/>
              </a:spcAft>
              <a:buClr>
                <a:schemeClr val="tx1"/>
              </a:buClr>
              <a:buSzTx/>
              <a:buFont typeface="Arial" panose="020B0604020202020204" pitchFamily="34" charset="0"/>
              <a:buNone/>
              <a:tabLst/>
              <a:defRPr lang="en-US" sz="950" b="1" dirty="0" smtClean="0">
                <a:solidFill>
                  <a:schemeClr val="accent2"/>
                </a:solidFill>
              </a:defRPr>
            </a:lvl1pPr>
            <a:lvl2pPr marL="6350" indent="0">
              <a:lnSpc>
                <a:spcPct val="110000"/>
              </a:lnSpc>
              <a:spcAft>
                <a:spcPts val="600"/>
              </a:spcAft>
              <a:buNone/>
              <a:tabLst/>
              <a:defRPr sz="800"/>
            </a:lvl2pPr>
            <a:lvl3pPr marL="60325" indent="0">
              <a:lnSpc>
                <a:spcPct val="110000"/>
              </a:lnSpc>
              <a:spcAft>
                <a:spcPts val="600"/>
              </a:spcAft>
              <a:buClr>
                <a:schemeClr val="accent2"/>
              </a:buClr>
              <a:buFont typeface="Arial" panose="020B0604020202020204" pitchFamily="34" charset="0"/>
              <a:buNone/>
              <a:tabLst/>
              <a:defRPr sz="700"/>
            </a:lvl3pPr>
            <a:lvl4pPr marL="174625" indent="-114300">
              <a:lnSpc>
                <a:spcPct val="110000"/>
              </a:lnSpc>
              <a:spcAft>
                <a:spcPts val="600"/>
              </a:spcAft>
              <a:buClr>
                <a:schemeClr val="accent2"/>
              </a:buClr>
              <a:buFont typeface="Arial" panose="020B0604020202020204" pitchFamily="34" charset="0"/>
              <a:buChar char="•"/>
              <a:tabLst/>
              <a:defRPr sz="700"/>
            </a:lvl4pPr>
            <a:lvl5pPr marL="174625" indent="-114300">
              <a:buClr>
                <a:schemeClr val="accent2"/>
              </a:buClr>
              <a:buFont typeface="Arial" panose="020B0604020202020204" pitchFamily="34" charset="0"/>
              <a:buChar char="•"/>
              <a:tabLst/>
              <a:defRPr sz="700"/>
            </a:lvl5pPr>
          </a:lstStyle>
          <a:p>
            <a:pPr lvl="0"/>
            <a:r>
              <a:rPr lang="en-US" dirty="0"/>
              <a:t>Click to edit text</a:t>
            </a:r>
          </a:p>
          <a:p>
            <a:pPr lvl="1"/>
            <a:r>
              <a:rPr lang="en-US" dirty="0"/>
              <a:t>Click to edit text</a:t>
            </a:r>
          </a:p>
        </p:txBody>
      </p:sp>
      <p:sp>
        <p:nvSpPr>
          <p:cNvPr id="22" name="Text Placeholder 3">
            <a:extLst>
              <a:ext uri="{FF2B5EF4-FFF2-40B4-BE49-F238E27FC236}">
                <a16:creationId xmlns:a16="http://schemas.microsoft.com/office/drawing/2014/main" id="{1D1C2A7B-A208-1544-9464-4BBF454142DB}"/>
              </a:ext>
            </a:extLst>
          </p:cNvPr>
          <p:cNvSpPr>
            <a:spLocks noGrp="1"/>
          </p:cNvSpPr>
          <p:nvPr>
            <p:ph type="body" sz="half" idx="18" hasCustomPrompt="1"/>
          </p:nvPr>
        </p:nvSpPr>
        <p:spPr>
          <a:xfrm>
            <a:off x="2519170" y="2805645"/>
            <a:ext cx="1929384" cy="2901729"/>
          </a:xfrm>
          <a:prstGeom prst="rect">
            <a:avLst/>
          </a:prstGeom>
        </p:spPr>
        <p:txBody>
          <a:bodyPr vert="horz" lIns="0" tIns="0" rIns="0" bIns="0" rtlCol="0">
            <a:noAutofit/>
          </a:bodyPr>
          <a:lstStyle>
            <a:lvl1pPr marL="9525" marR="0" indent="0" algn="l" defTabSz="685800" rtl="0" eaLnBrk="1" fontAlgn="auto" latinLnBrk="0" hangingPunct="1">
              <a:lnSpc>
                <a:spcPct val="110000"/>
              </a:lnSpc>
              <a:spcBef>
                <a:spcPts val="0"/>
              </a:spcBef>
              <a:spcAft>
                <a:spcPts val="300"/>
              </a:spcAft>
              <a:buClr>
                <a:schemeClr val="tx1"/>
              </a:buClr>
              <a:buSzTx/>
              <a:buFont typeface="Arial" panose="020B0604020202020204" pitchFamily="34" charset="0"/>
              <a:buNone/>
              <a:tabLst/>
              <a:defRPr lang="en-US" sz="950" b="1" dirty="0" smtClean="0">
                <a:solidFill>
                  <a:schemeClr val="accent2"/>
                </a:solidFill>
              </a:defRPr>
            </a:lvl1pPr>
            <a:lvl2pPr marL="6350" indent="0">
              <a:lnSpc>
                <a:spcPct val="110000"/>
              </a:lnSpc>
              <a:spcAft>
                <a:spcPts val="600"/>
              </a:spcAft>
              <a:buNone/>
              <a:tabLst/>
              <a:defRPr sz="800"/>
            </a:lvl2pPr>
            <a:lvl3pPr marL="60325" indent="0">
              <a:lnSpc>
                <a:spcPct val="110000"/>
              </a:lnSpc>
              <a:spcAft>
                <a:spcPts val="600"/>
              </a:spcAft>
              <a:buClr>
                <a:schemeClr val="accent2"/>
              </a:buClr>
              <a:buFont typeface="Arial" panose="020B0604020202020204" pitchFamily="34" charset="0"/>
              <a:buNone/>
              <a:tabLst/>
              <a:defRPr sz="700"/>
            </a:lvl3pPr>
            <a:lvl4pPr marL="174625" indent="-114300">
              <a:lnSpc>
                <a:spcPct val="110000"/>
              </a:lnSpc>
              <a:spcAft>
                <a:spcPts val="600"/>
              </a:spcAft>
              <a:buClr>
                <a:schemeClr val="accent2"/>
              </a:buClr>
              <a:buFont typeface="Arial" panose="020B0604020202020204" pitchFamily="34" charset="0"/>
              <a:buChar char="•"/>
              <a:tabLst/>
              <a:defRPr sz="700"/>
            </a:lvl4pPr>
            <a:lvl5pPr marL="174625" indent="-114300">
              <a:buClr>
                <a:schemeClr val="accent2"/>
              </a:buClr>
              <a:buFont typeface="Arial" panose="020B0604020202020204" pitchFamily="34" charset="0"/>
              <a:buChar char="•"/>
              <a:tabLst/>
              <a:defRPr sz="700"/>
            </a:lvl5pPr>
          </a:lstStyle>
          <a:p>
            <a:pPr lvl="0"/>
            <a:r>
              <a:rPr lang="en-US" dirty="0"/>
              <a:t>Click to edit text</a:t>
            </a:r>
          </a:p>
          <a:p>
            <a:pPr lvl="1"/>
            <a:r>
              <a:rPr lang="en-US" dirty="0"/>
              <a:t>Click to edit text</a:t>
            </a:r>
          </a:p>
        </p:txBody>
      </p:sp>
      <p:sp>
        <p:nvSpPr>
          <p:cNvPr id="23" name="Text Placeholder 3">
            <a:extLst>
              <a:ext uri="{FF2B5EF4-FFF2-40B4-BE49-F238E27FC236}">
                <a16:creationId xmlns:a16="http://schemas.microsoft.com/office/drawing/2014/main" id="{E60673E3-6BF4-454A-BAD3-A83E3B90ABF2}"/>
              </a:ext>
            </a:extLst>
          </p:cNvPr>
          <p:cNvSpPr>
            <a:spLocks noGrp="1"/>
          </p:cNvSpPr>
          <p:nvPr>
            <p:ph type="body" sz="half" idx="19" hasCustomPrompt="1"/>
          </p:nvPr>
        </p:nvSpPr>
        <p:spPr>
          <a:xfrm>
            <a:off x="4695442" y="2805645"/>
            <a:ext cx="1929384" cy="2901729"/>
          </a:xfrm>
          <a:prstGeom prst="rect">
            <a:avLst/>
          </a:prstGeom>
        </p:spPr>
        <p:txBody>
          <a:bodyPr vert="horz" lIns="0" tIns="0" rIns="0" bIns="0" rtlCol="0">
            <a:noAutofit/>
          </a:bodyPr>
          <a:lstStyle>
            <a:lvl1pPr marL="9525" marR="0" indent="0" algn="l" defTabSz="685800" rtl="0" eaLnBrk="1" fontAlgn="auto" latinLnBrk="0" hangingPunct="1">
              <a:lnSpc>
                <a:spcPct val="110000"/>
              </a:lnSpc>
              <a:spcBef>
                <a:spcPts val="0"/>
              </a:spcBef>
              <a:spcAft>
                <a:spcPts val="300"/>
              </a:spcAft>
              <a:buClr>
                <a:schemeClr val="tx1"/>
              </a:buClr>
              <a:buSzTx/>
              <a:buFont typeface="Arial" panose="020B0604020202020204" pitchFamily="34" charset="0"/>
              <a:buNone/>
              <a:tabLst/>
              <a:defRPr lang="en-US" sz="950" b="1" dirty="0" smtClean="0">
                <a:solidFill>
                  <a:schemeClr val="accent2"/>
                </a:solidFill>
              </a:defRPr>
            </a:lvl1pPr>
            <a:lvl2pPr marL="6350" indent="0">
              <a:lnSpc>
                <a:spcPct val="110000"/>
              </a:lnSpc>
              <a:spcAft>
                <a:spcPts val="600"/>
              </a:spcAft>
              <a:buNone/>
              <a:tabLst/>
              <a:defRPr sz="800"/>
            </a:lvl2pPr>
            <a:lvl3pPr marL="60325" indent="0">
              <a:lnSpc>
                <a:spcPct val="110000"/>
              </a:lnSpc>
              <a:spcAft>
                <a:spcPts val="600"/>
              </a:spcAft>
              <a:buClr>
                <a:schemeClr val="accent2"/>
              </a:buClr>
              <a:buFont typeface="Arial" panose="020B0604020202020204" pitchFamily="34" charset="0"/>
              <a:buNone/>
              <a:tabLst/>
              <a:defRPr sz="700"/>
            </a:lvl3pPr>
            <a:lvl4pPr marL="174625" indent="-114300">
              <a:lnSpc>
                <a:spcPct val="110000"/>
              </a:lnSpc>
              <a:spcAft>
                <a:spcPts val="600"/>
              </a:spcAft>
              <a:buClr>
                <a:schemeClr val="accent2"/>
              </a:buClr>
              <a:buFont typeface="Arial" panose="020B0604020202020204" pitchFamily="34" charset="0"/>
              <a:buChar char="•"/>
              <a:tabLst/>
              <a:defRPr sz="700"/>
            </a:lvl4pPr>
            <a:lvl5pPr marL="174625" indent="-114300">
              <a:buClr>
                <a:schemeClr val="accent2"/>
              </a:buClr>
              <a:buFont typeface="Arial" panose="020B0604020202020204" pitchFamily="34" charset="0"/>
              <a:buChar char="•"/>
              <a:tabLst/>
              <a:defRPr sz="700"/>
            </a:lvl5pPr>
          </a:lstStyle>
          <a:p>
            <a:pPr lvl="0"/>
            <a:r>
              <a:rPr lang="en-US" dirty="0"/>
              <a:t>Click to edit text</a:t>
            </a:r>
          </a:p>
          <a:p>
            <a:pPr lvl="1"/>
            <a:r>
              <a:rPr lang="en-US" dirty="0"/>
              <a:t>Click to edit text</a:t>
            </a:r>
          </a:p>
        </p:txBody>
      </p:sp>
      <p:sp>
        <p:nvSpPr>
          <p:cNvPr id="24" name="Text Placeholder 3">
            <a:extLst>
              <a:ext uri="{FF2B5EF4-FFF2-40B4-BE49-F238E27FC236}">
                <a16:creationId xmlns:a16="http://schemas.microsoft.com/office/drawing/2014/main" id="{C519BB2C-0D94-BB47-B1DE-F6A5DA060421}"/>
              </a:ext>
            </a:extLst>
          </p:cNvPr>
          <p:cNvSpPr>
            <a:spLocks noGrp="1"/>
          </p:cNvSpPr>
          <p:nvPr>
            <p:ph type="body" sz="half" idx="20" hasCustomPrompt="1"/>
          </p:nvPr>
        </p:nvSpPr>
        <p:spPr>
          <a:xfrm>
            <a:off x="6871715" y="2805645"/>
            <a:ext cx="1929384" cy="2901729"/>
          </a:xfrm>
          <a:prstGeom prst="rect">
            <a:avLst/>
          </a:prstGeom>
        </p:spPr>
        <p:txBody>
          <a:bodyPr vert="horz" lIns="0" tIns="0" rIns="0" bIns="0" rtlCol="0">
            <a:noAutofit/>
          </a:bodyPr>
          <a:lstStyle>
            <a:lvl1pPr marL="9525" marR="0" indent="0" algn="l" defTabSz="685800" rtl="0" eaLnBrk="1" fontAlgn="auto" latinLnBrk="0" hangingPunct="1">
              <a:lnSpc>
                <a:spcPct val="110000"/>
              </a:lnSpc>
              <a:spcBef>
                <a:spcPts val="0"/>
              </a:spcBef>
              <a:spcAft>
                <a:spcPts val="300"/>
              </a:spcAft>
              <a:buClr>
                <a:schemeClr val="tx1"/>
              </a:buClr>
              <a:buSzTx/>
              <a:buFont typeface="Arial" panose="020B0604020202020204" pitchFamily="34" charset="0"/>
              <a:buNone/>
              <a:tabLst/>
              <a:defRPr lang="en-US" sz="950" b="1" dirty="0" smtClean="0">
                <a:solidFill>
                  <a:schemeClr val="accent2"/>
                </a:solidFill>
              </a:defRPr>
            </a:lvl1pPr>
            <a:lvl2pPr marL="6350" indent="0">
              <a:lnSpc>
                <a:spcPct val="110000"/>
              </a:lnSpc>
              <a:spcAft>
                <a:spcPts val="600"/>
              </a:spcAft>
              <a:buNone/>
              <a:tabLst/>
              <a:defRPr sz="800"/>
            </a:lvl2pPr>
            <a:lvl3pPr marL="60325" indent="0">
              <a:lnSpc>
                <a:spcPct val="110000"/>
              </a:lnSpc>
              <a:spcAft>
                <a:spcPts val="600"/>
              </a:spcAft>
              <a:buClr>
                <a:schemeClr val="accent2"/>
              </a:buClr>
              <a:buFont typeface="Arial" panose="020B0604020202020204" pitchFamily="34" charset="0"/>
              <a:buNone/>
              <a:tabLst/>
              <a:defRPr sz="700"/>
            </a:lvl3pPr>
            <a:lvl4pPr marL="174625" indent="-114300">
              <a:lnSpc>
                <a:spcPct val="110000"/>
              </a:lnSpc>
              <a:spcAft>
                <a:spcPts val="600"/>
              </a:spcAft>
              <a:buClr>
                <a:schemeClr val="accent2"/>
              </a:buClr>
              <a:buFont typeface="Arial" panose="020B0604020202020204" pitchFamily="34" charset="0"/>
              <a:buChar char="•"/>
              <a:tabLst/>
              <a:defRPr sz="700"/>
            </a:lvl4pPr>
            <a:lvl5pPr marL="174625" indent="-114300">
              <a:buClr>
                <a:schemeClr val="accent2"/>
              </a:buClr>
              <a:buFont typeface="Arial" panose="020B0604020202020204" pitchFamily="34" charset="0"/>
              <a:buChar char="•"/>
              <a:tabLst/>
              <a:defRPr sz="700"/>
            </a:lvl5pPr>
          </a:lstStyle>
          <a:p>
            <a:pPr lvl="0"/>
            <a:r>
              <a:rPr lang="en-US" dirty="0"/>
              <a:t>Click to edit text</a:t>
            </a:r>
          </a:p>
          <a:p>
            <a:pPr lvl="1"/>
            <a:r>
              <a:rPr lang="en-US" dirty="0"/>
              <a:t>Click to edit text</a:t>
            </a:r>
          </a:p>
        </p:txBody>
      </p:sp>
      <p:sp>
        <p:nvSpPr>
          <p:cNvPr id="19" name="Rectangle 18">
            <a:extLst>
              <a:ext uri="{FF2B5EF4-FFF2-40B4-BE49-F238E27FC236}">
                <a16:creationId xmlns:a16="http://schemas.microsoft.com/office/drawing/2014/main" id="{F15B26EC-210D-A540-93E3-A4968B7BDF96}"/>
              </a:ext>
            </a:extLst>
          </p:cNvPr>
          <p:cNvSpPr/>
          <p:nvPr userDrawn="1"/>
        </p:nvSpPr>
        <p:spPr>
          <a:xfrm>
            <a:off x="9311640" y="0"/>
            <a:ext cx="1862866" cy="8074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spAutoFit/>
          </a:bodyPr>
          <a:lstStyle/>
          <a:p>
            <a:pPr algn="l">
              <a:lnSpc>
                <a:spcPct val="120000"/>
              </a:lnSpc>
              <a:spcAft>
                <a:spcPts val="800"/>
              </a:spcAft>
            </a:pPr>
            <a:r>
              <a:rPr lang="en-US" sz="1100" spc="200" baseline="0" dirty="0">
                <a:solidFill>
                  <a:schemeClr val="bg1"/>
                </a:solidFill>
                <a:latin typeface="+mn-lt"/>
              </a:rPr>
              <a:t>LAYOUT NOTES</a:t>
            </a:r>
          </a:p>
          <a:p>
            <a:pPr algn="l">
              <a:lnSpc>
                <a:spcPct val="120000"/>
              </a:lnSpc>
              <a:spcAft>
                <a:spcPts val="800"/>
              </a:spcAft>
            </a:pPr>
            <a:r>
              <a:rPr lang="en-US" sz="900" kern="1200" dirty="0">
                <a:solidFill>
                  <a:schemeClr val="bg1"/>
                </a:solidFill>
                <a:latin typeface="+mn-lt"/>
                <a:ea typeface="+mn-ea"/>
                <a:cs typeface="+mn-cs"/>
              </a:rPr>
              <a:t>Highlight text and indent once to apply second level formatting.</a:t>
            </a:r>
          </a:p>
        </p:txBody>
      </p:sp>
    </p:spTree>
    <p:extLst>
      <p:ext uri="{BB962C8B-B14F-4D97-AF65-F5344CB8AC3E}">
        <p14:creationId xmlns:p14="http://schemas.microsoft.com/office/powerpoint/2010/main" val="3394426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Your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850A9-C245-E540-A741-422A141F9A6C}"/>
              </a:ext>
            </a:extLst>
          </p:cNvPr>
          <p:cNvSpPr>
            <a:spLocks noGrp="1"/>
          </p:cNvSpPr>
          <p:nvPr>
            <p:ph type="title"/>
          </p:nvPr>
        </p:nvSpPr>
        <p:spPr/>
        <p:txBody>
          <a:bodyPr/>
          <a:lstStyle/>
          <a:p>
            <a:r>
              <a:rPr lang="en-US"/>
              <a:t>Click to edit Master title style</a:t>
            </a:r>
          </a:p>
        </p:txBody>
      </p:sp>
      <p:sp>
        <p:nvSpPr>
          <p:cNvPr id="43" name="Rectangle 42">
            <a:extLst>
              <a:ext uri="{FF2B5EF4-FFF2-40B4-BE49-F238E27FC236}">
                <a16:creationId xmlns:a16="http://schemas.microsoft.com/office/drawing/2014/main" id="{08D9DC6A-F47E-D143-9EE8-36F3C4AC7E4E}"/>
              </a:ext>
            </a:extLst>
          </p:cNvPr>
          <p:cNvSpPr/>
          <p:nvPr userDrawn="1"/>
        </p:nvSpPr>
        <p:spPr>
          <a:xfrm>
            <a:off x="9311640" y="0"/>
            <a:ext cx="1862866" cy="8074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spAutoFit/>
          </a:bodyPr>
          <a:lstStyle/>
          <a:p>
            <a:pPr algn="l">
              <a:lnSpc>
                <a:spcPct val="120000"/>
              </a:lnSpc>
              <a:spcAft>
                <a:spcPts val="800"/>
              </a:spcAft>
            </a:pPr>
            <a:r>
              <a:rPr lang="en-US" sz="1100" spc="200" baseline="0" dirty="0">
                <a:solidFill>
                  <a:schemeClr val="bg1"/>
                </a:solidFill>
                <a:latin typeface="+mn-lt"/>
              </a:rPr>
              <a:t>LAYOUT NOTES</a:t>
            </a:r>
          </a:p>
          <a:p>
            <a:pPr algn="l">
              <a:lnSpc>
                <a:spcPct val="120000"/>
              </a:lnSpc>
              <a:spcAft>
                <a:spcPts val="800"/>
              </a:spcAft>
            </a:pPr>
            <a:r>
              <a:rPr lang="en-US" sz="900" kern="1200" dirty="0">
                <a:solidFill>
                  <a:schemeClr val="bg1"/>
                </a:solidFill>
                <a:latin typeface="+mn-lt"/>
                <a:ea typeface="+mn-ea"/>
                <a:cs typeface="+mn-cs"/>
              </a:rPr>
              <a:t>Highlight text and indent once to apply second level formatting.</a:t>
            </a:r>
          </a:p>
        </p:txBody>
      </p:sp>
      <p:sp>
        <p:nvSpPr>
          <p:cNvPr id="32" name="Text Placeholder 12">
            <a:extLst>
              <a:ext uri="{FF2B5EF4-FFF2-40B4-BE49-F238E27FC236}">
                <a16:creationId xmlns:a16="http://schemas.microsoft.com/office/drawing/2014/main" id="{6DC7662F-D20F-134D-B9D0-84A9A0613298}"/>
              </a:ext>
            </a:extLst>
          </p:cNvPr>
          <p:cNvSpPr>
            <a:spLocks noGrp="1"/>
          </p:cNvSpPr>
          <p:nvPr>
            <p:ph type="body" sz="quarter" idx="14" hasCustomPrompt="1"/>
          </p:nvPr>
        </p:nvSpPr>
        <p:spPr>
          <a:xfrm>
            <a:off x="354166" y="2459736"/>
            <a:ext cx="2377440" cy="969753"/>
          </a:xfrm>
          <a:prstGeom prst="rect">
            <a:avLst/>
          </a:prstGeom>
          <a:solidFill>
            <a:schemeClr val="bg2"/>
          </a:solidFill>
        </p:spPr>
        <p:txBody>
          <a:bodyPr lIns="91440" tIns="91440" rIns="91440" bIns="137160" anchor="t" anchorCtr="0">
            <a:noAutofit/>
          </a:bodyPr>
          <a:lstStyle>
            <a:lvl1pPr marL="0">
              <a:lnSpc>
                <a:spcPct val="110000"/>
              </a:lnSpc>
              <a:spcAft>
                <a:spcPts val="300"/>
              </a:spcAft>
              <a:defRPr sz="1100" b="1">
                <a:solidFill>
                  <a:schemeClr val="accent2"/>
                </a:solidFill>
                <a:latin typeface="+mj-lt"/>
              </a:defRPr>
            </a:lvl1pPr>
            <a:lvl2pPr marL="0" indent="0">
              <a:lnSpc>
                <a:spcPct val="110000"/>
              </a:lnSpc>
              <a:spcAft>
                <a:spcPts val="0"/>
              </a:spcAft>
              <a:buNone/>
              <a:tabLst/>
              <a:defRPr sz="800"/>
            </a:lvl2pPr>
            <a:lvl3pPr marL="11113" indent="0">
              <a:lnSpc>
                <a:spcPct val="110000"/>
              </a:lnSpc>
              <a:spcAft>
                <a:spcPts val="0"/>
              </a:spcAft>
              <a:buNone/>
              <a:tabLst/>
              <a:defRPr sz="800"/>
            </a:lvl3pPr>
          </a:lstStyle>
          <a:p>
            <a:pPr lvl="0"/>
            <a:r>
              <a:rPr lang="en-US" dirty="0"/>
              <a:t>FirstName Last Name</a:t>
            </a:r>
          </a:p>
          <a:p>
            <a:pPr lvl="1"/>
            <a:r>
              <a:rPr lang="en-US" dirty="0"/>
              <a:t>Title, Location</a:t>
            </a:r>
          </a:p>
          <a:p>
            <a:pPr lvl="1"/>
            <a:r>
              <a:rPr lang="en-US" dirty="0"/>
              <a:t>Department</a:t>
            </a:r>
          </a:p>
          <a:p>
            <a:pPr lvl="1"/>
            <a:r>
              <a:rPr lang="en-US" dirty="0"/>
              <a:t>Phone #</a:t>
            </a:r>
          </a:p>
          <a:p>
            <a:pPr lvl="1"/>
            <a:r>
              <a:rPr lang="en-US" dirty="0"/>
              <a:t>E-mail Address</a:t>
            </a:r>
          </a:p>
        </p:txBody>
      </p:sp>
      <p:sp>
        <p:nvSpPr>
          <p:cNvPr id="34" name="Picture Placeholder 9">
            <a:extLst>
              <a:ext uri="{FF2B5EF4-FFF2-40B4-BE49-F238E27FC236}">
                <a16:creationId xmlns:a16="http://schemas.microsoft.com/office/drawing/2014/main" id="{0E78A0B0-7D0C-E647-A79B-E6731F06A931}"/>
              </a:ext>
            </a:extLst>
          </p:cNvPr>
          <p:cNvSpPr>
            <a:spLocks noGrp="1" noChangeAspect="1"/>
          </p:cNvSpPr>
          <p:nvPr>
            <p:ph type="pic" sz="quarter" idx="39" hasCustomPrompt="1"/>
          </p:nvPr>
        </p:nvSpPr>
        <p:spPr>
          <a:xfrm>
            <a:off x="347470" y="1005840"/>
            <a:ext cx="2377440" cy="1457404"/>
          </a:xfrm>
          <a:prstGeom prst="rect">
            <a:avLst/>
          </a:prstGeom>
          <a:solidFill>
            <a:schemeClr val="bg2"/>
          </a:solidFill>
        </p:spPr>
        <p:txBody>
          <a:bodyPr tIns="91440" bIns="64008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7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10" name="Text Placeholder 12">
            <a:extLst>
              <a:ext uri="{FF2B5EF4-FFF2-40B4-BE49-F238E27FC236}">
                <a16:creationId xmlns:a16="http://schemas.microsoft.com/office/drawing/2014/main" id="{9114AD0B-0EC5-D255-D487-724276A88D5B}"/>
              </a:ext>
            </a:extLst>
          </p:cNvPr>
          <p:cNvSpPr>
            <a:spLocks noGrp="1"/>
          </p:cNvSpPr>
          <p:nvPr>
            <p:ph type="body" sz="quarter" idx="40" hasCustomPrompt="1"/>
          </p:nvPr>
        </p:nvSpPr>
        <p:spPr>
          <a:xfrm>
            <a:off x="3245196" y="2459736"/>
            <a:ext cx="2377440" cy="969753"/>
          </a:xfrm>
          <a:prstGeom prst="rect">
            <a:avLst/>
          </a:prstGeom>
          <a:solidFill>
            <a:schemeClr val="bg2"/>
          </a:solidFill>
        </p:spPr>
        <p:txBody>
          <a:bodyPr lIns="91440" tIns="91440" rIns="91440" bIns="137160" anchor="t" anchorCtr="0">
            <a:noAutofit/>
          </a:bodyPr>
          <a:lstStyle>
            <a:lvl1pPr marL="0">
              <a:lnSpc>
                <a:spcPct val="110000"/>
              </a:lnSpc>
              <a:spcAft>
                <a:spcPts val="300"/>
              </a:spcAft>
              <a:defRPr sz="1100" b="1">
                <a:solidFill>
                  <a:schemeClr val="accent2"/>
                </a:solidFill>
                <a:latin typeface="+mj-lt"/>
              </a:defRPr>
            </a:lvl1pPr>
            <a:lvl2pPr marL="0" indent="0">
              <a:lnSpc>
                <a:spcPct val="110000"/>
              </a:lnSpc>
              <a:spcAft>
                <a:spcPts val="0"/>
              </a:spcAft>
              <a:buNone/>
              <a:tabLst/>
              <a:defRPr sz="800"/>
            </a:lvl2pPr>
            <a:lvl3pPr marL="11113" indent="0">
              <a:lnSpc>
                <a:spcPct val="110000"/>
              </a:lnSpc>
              <a:spcAft>
                <a:spcPts val="0"/>
              </a:spcAft>
              <a:buNone/>
              <a:tabLst/>
              <a:defRPr sz="800"/>
            </a:lvl3pPr>
          </a:lstStyle>
          <a:p>
            <a:pPr lvl="0"/>
            <a:r>
              <a:rPr lang="en-US" dirty="0"/>
              <a:t>FirstName Last Name</a:t>
            </a:r>
          </a:p>
          <a:p>
            <a:pPr lvl="1"/>
            <a:r>
              <a:rPr lang="en-US" dirty="0"/>
              <a:t>Title, Location</a:t>
            </a:r>
          </a:p>
          <a:p>
            <a:pPr lvl="1"/>
            <a:r>
              <a:rPr lang="en-US" dirty="0"/>
              <a:t>Department</a:t>
            </a:r>
          </a:p>
          <a:p>
            <a:pPr lvl="1"/>
            <a:r>
              <a:rPr lang="en-US" dirty="0"/>
              <a:t>Phone #</a:t>
            </a:r>
          </a:p>
          <a:p>
            <a:pPr lvl="1"/>
            <a:r>
              <a:rPr lang="en-US" dirty="0"/>
              <a:t>E-mail Address</a:t>
            </a:r>
          </a:p>
        </p:txBody>
      </p:sp>
      <p:sp>
        <p:nvSpPr>
          <p:cNvPr id="11" name="Picture Placeholder 9">
            <a:extLst>
              <a:ext uri="{FF2B5EF4-FFF2-40B4-BE49-F238E27FC236}">
                <a16:creationId xmlns:a16="http://schemas.microsoft.com/office/drawing/2014/main" id="{852CF48A-CC3C-7C8C-4648-815886AE2F70}"/>
              </a:ext>
            </a:extLst>
          </p:cNvPr>
          <p:cNvSpPr>
            <a:spLocks noGrp="1" noChangeAspect="1"/>
          </p:cNvSpPr>
          <p:nvPr>
            <p:ph type="pic" sz="quarter" idx="41" hasCustomPrompt="1"/>
          </p:nvPr>
        </p:nvSpPr>
        <p:spPr>
          <a:xfrm>
            <a:off x="3238500" y="1005840"/>
            <a:ext cx="2377440" cy="1457404"/>
          </a:xfrm>
          <a:prstGeom prst="rect">
            <a:avLst/>
          </a:prstGeom>
          <a:solidFill>
            <a:schemeClr val="bg2"/>
          </a:solidFill>
        </p:spPr>
        <p:txBody>
          <a:bodyPr tIns="91440" bIns="64008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7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12" name="Text Placeholder 12">
            <a:extLst>
              <a:ext uri="{FF2B5EF4-FFF2-40B4-BE49-F238E27FC236}">
                <a16:creationId xmlns:a16="http://schemas.microsoft.com/office/drawing/2014/main" id="{AFC6320F-48F2-D30C-C6DB-B434068B7233}"/>
              </a:ext>
            </a:extLst>
          </p:cNvPr>
          <p:cNvSpPr>
            <a:spLocks noGrp="1"/>
          </p:cNvSpPr>
          <p:nvPr>
            <p:ph type="body" sz="quarter" idx="42" hasCustomPrompt="1"/>
          </p:nvPr>
        </p:nvSpPr>
        <p:spPr>
          <a:xfrm>
            <a:off x="6136226" y="2459736"/>
            <a:ext cx="2377440" cy="969753"/>
          </a:xfrm>
          <a:prstGeom prst="rect">
            <a:avLst/>
          </a:prstGeom>
          <a:solidFill>
            <a:schemeClr val="bg2"/>
          </a:solidFill>
        </p:spPr>
        <p:txBody>
          <a:bodyPr lIns="91440" tIns="91440" rIns="91440" bIns="137160" anchor="t" anchorCtr="0">
            <a:noAutofit/>
          </a:bodyPr>
          <a:lstStyle>
            <a:lvl1pPr marL="0">
              <a:lnSpc>
                <a:spcPct val="110000"/>
              </a:lnSpc>
              <a:spcAft>
                <a:spcPts val="300"/>
              </a:spcAft>
              <a:defRPr sz="1100" b="1">
                <a:solidFill>
                  <a:schemeClr val="accent2"/>
                </a:solidFill>
                <a:latin typeface="+mj-lt"/>
              </a:defRPr>
            </a:lvl1pPr>
            <a:lvl2pPr marL="0" indent="0">
              <a:lnSpc>
                <a:spcPct val="110000"/>
              </a:lnSpc>
              <a:spcAft>
                <a:spcPts val="0"/>
              </a:spcAft>
              <a:buNone/>
              <a:tabLst/>
              <a:defRPr sz="800"/>
            </a:lvl2pPr>
            <a:lvl3pPr marL="11113" indent="0">
              <a:lnSpc>
                <a:spcPct val="110000"/>
              </a:lnSpc>
              <a:spcAft>
                <a:spcPts val="0"/>
              </a:spcAft>
              <a:buNone/>
              <a:tabLst/>
              <a:defRPr sz="800"/>
            </a:lvl3pPr>
          </a:lstStyle>
          <a:p>
            <a:pPr lvl="0"/>
            <a:r>
              <a:rPr lang="en-US" dirty="0"/>
              <a:t>FirstName Last Name</a:t>
            </a:r>
          </a:p>
          <a:p>
            <a:pPr lvl="1"/>
            <a:r>
              <a:rPr lang="en-US" dirty="0"/>
              <a:t>Title, Location</a:t>
            </a:r>
          </a:p>
          <a:p>
            <a:pPr lvl="1"/>
            <a:r>
              <a:rPr lang="en-US" dirty="0"/>
              <a:t>Department</a:t>
            </a:r>
          </a:p>
          <a:p>
            <a:pPr lvl="1"/>
            <a:r>
              <a:rPr lang="en-US" dirty="0"/>
              <a:t>Phone #</a:t>
            </a:r>
          </a:p>
          <a:p>
            <a:pPr lvl="1"/>
            <a:r>
              <a:rPr lang="en-US" dirty="0"/>
              <a:t>E-mail Address</a:t>
            </a:r>
          </a:p>
        </p:txBody>
      </p:sp>
      <p:sp>
        <p:nvSpPr>
          <p:cNvPr id="13" name="Picture Placeholder 9">
            <a:extLst>
              <a:ext uri="{FF2B5EF4-FFF2-40B4-BE49-F238E27FC236}">
                <a16:creationId xmlns:a16="http://schemas.microsoft.com/office/drawing/2014/main" id="{B7904FF5-0A0C-4F72-62BE-C0CE56CD7429}"/>
              </a:ext>
            </a:extLst>
          </p:cNvPr>
          <p:cNvSpPr>
            <a:spLocks noGrp="1" noChangeAspect="1"/>
          </p:cNvSpPr>
          <p:nvPr>
            <p:ph type="pic" sz="quarter" idx="43" hasCustomPrompt="1"/>
          </p:nvPr>
        </p:nvSpPr>
        <p:spPr>
          <a:xfrm>
            <a:off x="6129530" y="1005840"/>
            <a:ext cx="2377440" cy="1457404"/>
          </a:xfrm>
          <a:prstGeom prst="rect">
            <a:avLst/>
          </a:prstGeom>
          <a:solidFill>
            <a:schemeClr val="bg2"/>
          </a:solidFill>
        </p:spPr>
        <p:txBody>
          <a:bodyPr tIns="91440" bIns="64008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7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14" name="Text Placeholder 12">
            <a:extLst>
              <a:ext uri="{FF2B5EF4-FFF2-40B4-BE49-F238E27FC236}">
                <a16:creationId xmlns:a16="http://schemas.microsoft.com/office/drawing/2014/main" id="{CE047AD6-3CD7-B124-02C6-BB30D149F267}"/>
              </a:ext>
            </a:extLst>
          </p:cNvPr>
          <p:cNvSpPr>
            <a:spLocks noGrp="1"/>
          </p:cNvSpPr>
          <p:nvPr>
            <p:ph type="body" sz="quarter" idx="44" hasCustomPrompt="1"/>
          </p:nvPr>
        </p:nvSpPr>
        <p:spPr>
          <a:xfrm>
            <a:off x="354166" y="5065776"/>
            <a:ext cx="2377440" cy="969753"/>
          </a:xfrm>
          <a:prstGeom prst="rect">
            <a:avLst/>
          </a:prstGeom>
          <a:solidFill>
            <a:schemeClr val="bg2"/>
          </a:solidFill>
        </p:spPr>
        <p:txBody>
          <a:bodyPr lIns="91440" tIns="91440" rIns="91440" bIns="137160" anchor="t" anchorCtr="0">
            <a:noAutofit/>
          </a:bodyPr>
          <a:lstStyle>
            <a:lvl1pPr marL="0">
              <a:lnSpc>
                <a:spcPct val="110000"/>
              </a:lnSpc>
              <a:spcAft>
                <a:spcPts val="300"/>
              </a:spcAft>
              <a:defRPr sz="1100" b="1">
                <a:solidFill>
                  <a:schemeClr val="accent2"/>
                </a:solidFill>
                <a:latin typeface="+mj-lt"/>
              </a:defRPr>
            </a:lvl1pPr>
            <a:lvl2pPr marL="0" indent="0">
              <a:lnSpc>
                <a:spcPct val="110000"/>
              </a:lnSpc>
              <a:spcAft>
                <a:spcPts val="0"/>
              </a:spcAft>
              <a:buNone/>
              <a:tabLst/>
              <a:defRPr sz="800"/>
            </a:lvl2pPr>
            <a:lvl3pPr marL="11113" indent="0">
              <a:lnSpc>
                <a:spcPct val="110000"/>
              </a:lnSpc>
              <a:spcAft>
                <a:spcPts val="0"/>
              </a:spcAft>
              <a:buNone/>
              <a:tabLst/>
              <a:defRPr sz="800"/>
            </a:lvl3pPr>
          </a:lstStyle>
          <a:p>
            <a:pPr lvl="0"/>
            <a:r>
              <a:rPr lang="en-US" dirty="0"/>
              <a:t>FirstName Last Name</a:t>
            </a:r>
          </a:p>
          <a:p>
            <a:pPr lvl="1"/>
            <a:r>
              <a:rPr lang="en-US" dirty="0"/>
              <a:t>Title, Location</a:t>
            </a:r>
          </a:p>
          <a:p>
            <a:pPr lvl="1"/>
            <a:r>
              <a:rPr lang="en-US" dirty="0"/>
              <a:t>Department</a:t>
            </a:r>
          </a:p>
          <a:p>
            <a:pPr lvl="1"/>
            <a:r>
              <a:rPr lang="en-US" dirty="0"/>
              <a:t>Phone #</a:t>
            </a:r>
          </a:p>
          <a:p>
            <a:pPr lvl="1"/>
            <a:r>
              <a:rPr lang="en-US" dirty="0"/>
              <a:t>E-mail Address</a:t>
            </a:r>
          </a:p>
        </p:txBody>
      </p:sp>
      <p:sp>
        <p:nvSpPr>
          <p:cNvPr id="15" name="Picture Placeholder 9">
            <a:extLst>
              <a:ext uri="{FF2B5EF4-FFF2-40B4-BE49-F238E27FC236}">
                <a16:creationId xmlns:a16="http://schemas.microsoft.com/office/drawing/2014/main" id="{04E64966-5E84-62B8-7077-D3F26E63F4AE}"/>
              </a:ext>
            </a:extLst>
          </p:cNvPr>
          <p:cNvSpPr>
            <a:spLocks noGrp="1" noChangeAspect="1"/>
          </p:cNvSpPr>
          <p:nvPr>
            <p:ph type="pic" sz="quarter" idx="45" hasCustomPrompt="1"/>
          </p:nvPr>
        </p:nvSpPr>
        <p:spPr>
          <a:xfrm>
            <a:off x="347470" y="3611379"/>
            <a:ext cx="2377440" cy="1457404"/>
          </a:xfrm>
          <a:prstGeom prst="rect">
            <a:avLst/>
          </a:prstGeom>
          <a:solidFill>
            <a:schemeClr val="bg2"/>
          </a:solidFill>
        </p:spPr>
        <p:txBody>
          <a:bodyPr tIns="91440" bIns="64008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7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16" name="Text Placeholder 12">
            <a:extLst>
              <a:ext uri="{FF2B5EF4-FFF2-40B4-BE49-F238E27FC236}">
                <a16:creationId xmlns:a16="http://schemas.microsoft.com/office/drawing/2014/main" id="{3BBAC7CB-B0C7-15DC-E430-716B8891D2FD}"/>
              </a:ext>
            </a:extLst>
          </p:cNvPr>
          <p:cNvSpPr>
            <a:spLocks noGrp="1"/>
          </p:cNvSpPr>
          <p:nvPr>
            <p:ph type="body" sz="quarter" idx="46" hasCustomPrompt="1"/>
          </p:nvPr>
        </p:nvSpPr>
        <p:spPr>
          <a:xfrm>
            <a:off x="3245196" y="5065776"/>
            <a:ext cx="2377440" cy="969753"/>
          </a:xfrm>
          <a:prstGeom prst="rect">
            <a:avLst/>
          </a:prstGeom>
          <a:solidFill>
            <a:schemeClr val="bg2"/>
          </a:solidFill>
        </p:spPr>
        <p:txBody>
          <a:bodyPr lIns="91440" tIns="91440" rIns="91440" bIns="137160" anchor="t" anchorCtr="0">
            <a:noAutofit/>
          </a:bodyPr>
          <a:lstStyle>
            <a:lvl1pPr marL="0">
              <a:lnSpc>
                <a:spcPct val="110000"/>
              </a:lnSpc>
              <a:spcAft>
                <a:spcPts val="300"/>
              </a:spcAft>
              <a:defRPr sz="1100" b="1">
                <a:solidFill>
                  <a:schemeClr val="accent2"/>
                </a:solidFill>
                <a:latin typeface="+mj-lt"/>
              </a:defRPr>
            </a:lvl1pPr>
            <a:lvl2pPr marL="0" indent="0">
              <a:lnSpc>
                <a:spcPct val="110000"/>
              </a:lnSpc>
              <a:spcAft>
                <a:spcPts val="0"/>
              </a:spcAft>
              <a:buNone/>
              <a:tabLst/>
              <a:defRPr sz="800"/>
            </a:lvl2pPr>
            <a:lvl3pPr marL="11113" indent="0">
              <a:lnSpc>
                <a:spcPct val="110000"/>
              </a:lnSpc>
              <a:spcAft>
                <a:spcPts val="0"/>
              </a:spcAft>
              <a:buNone/>
              <a:tabLst/>
              <a:defRPr sz="800"/>
            </a:lvl3pPr>
          </a:lstStyle>
          <a:p>
            <a:pPr lvl="0"/>
            <a:r>
              <a:rPr lang="en-US" dirty="0"/>
              <a:t>FirstName Last Name</a:t>
            </a:r>
          </a:p>
          <a:p>
            <a:pPr lvl="1"/>
            <a:r>
              <a:rPr lang="en-US" dirty="0"/>
              <a:t>Title, Location</a:t>
            </a:r>
          </a:p>
          <a:p>
            <a:pPr lvl="1"/>
            <a:r>
              <a:rPr lang="en-US" dirty="0"/>
              <a:t>Department</a:t>
            </a:r>
          </a:p>
          <a:p>
            <a:pPr lvl="1"/>
            <a:r>
              <a:rPr lang="en-US" dirty="0"/>
              <a:t>Phone #</a:t>
            </a:r>
          </a:p>
          <a:p>
            <a:pPr lvl="1"/>
            <a:r>
              <a:rPr lang="en-US" dirty="0"/>
              <a:t>E-mail Address</a:t>
            </a:r>
          </a:p>
        </p:txBody>
      </p:sp>
      <p:sp>
        <p:nvSpPr>
          <p:cNvPr id="17" name="Picture Placeholder 9">
            <a:extLst>
              <a:ext uri="{FF2B5EF4-FFF2-40B4-BE49-F238E27FC236}">
                <a16:creationId xmlns:a16="http://schemas.microsoft.com/office/drawing/2014/main" id="{6DD8E5AC-D459-F7A5-7727-1CD5BA62680F}"/>
              </a:ext>
            </a:extLst>
          </p:cNvPr>
          <p:cNvSpPr>
            <a:spLocks noGrp="1" noChangeAspect="1"/>
          </p:cNvSpPr>
          <p:nvPr>
            <p:ph type="pic" sz="quarter" idx="47" hasCustomPrompt="1"/>
          </p:nvPr>
        </p:nvSpPr>
        <p:spPr>
          <a:xfrm>
            <a:off x="3238500" y="3611379"/>
            <a:ext cx="2377440" cy="1457404"/>
          </a:xfrm>
          <a:prstGeom prst="rect">
            <a:avLst/>
          </a:prstGeom>
          <a:solidFill>
            <a:schemeClr val="bg2"/>
          </a:solidFill>
        </p:spPr>
        <p:txBody>
          <a:bodyPr tIns="91440" bIns="64008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7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18" name="Text Placeholder 12">
            <a:extLst>
              <a:ext uri="{FF2B5EF4-FFF2-40B4-BE49-F238E27FC236}">
                <a16:creationId xmlns:a16="http://schemas.microsoft.com/office/drawing/2014/main" id="{636257E0-6909-0DBF-3B3C-941B70D506DF}"/>
              </a:ext>
            </a:extLst>
          </p:cNvPr>
          <p:cNvSpPr>
            <a:spLocks noGrp="1"/>
          </p:cNvSpPr>
          <p:nvPr>
            <p:ph type="body" sz="quarter" idx="48" hasCustomPrompt="1"/>
          </p:nvPr>
        </p:nvSpPr>
        <p:spPr>
          <a:xfrm>
            <a:off x="6136226" y="5065776"/>
            <a:ext cx="2377440" cy="969753"/>
          </a:xfrm>
          <a:prstGeom prst="rect">
            <a:avLst/>
          </a:prstGeom>
          <a:solidFill>
            <a:schemeClr val="bg2"/>
          </a:solidFill>
        </p:spPr>
        <p:txBody>
          <a:bodyPr lIns="91440" tIns="91440" rIns="91440" bIns="137160" anchor="t" anchorCtr="0">
            <a:noAutofit/>
          </a:bodyPr>
          <a:lstStyle>
            <a:lvl1pPr marL="0">
              <a:lnSpc>
                <a:spcPct val="110000"/>
              </a:lnSpc>
              <a:spcAft>
                <a:spcPts val="300"/>
              </a:spcAft>
              <a:defRPr sz="1100" b="1">
                <a:solidFill>
                  <a:schemeClr val="accent2"/>
                </a:solidFill>
                <a:latin typeface="+mj-lt"/>
              </a:defRPr>
            </a:lvl1pPr>
            <a:lvl2pPr marL="0" indent="0">
              <a:lnSpc>
                <a:spcPct val="110000"/>
              </a:lnSpc>
              <a:spcAft>
                <a:spcPts val="0"/>
              </a:spcAft>
              <a:buNone/>
              <a:tabLst/>
              <a:defRPr sz="800"/>
            </a:lvl2pPr>
            <a:lvl3pPr marL="11113" indent="0">
              <a:lnSpc>
                <a:spcPct val="110000"/>
              </a:lnSpc>
              <a:spcAft>
                <a:spcPts val="0"/>
              </a:spcAft>
              <a:buNone/>
              <a:tabLst/>
              <a:defRPr sz="800"/>
            </a:lvl3pPr>
          </a:lstStyle>
          <a:p>
            <a:pPr lvl="0"/>
            <a:r>
              <a:rPr lang="en-US" dirty="0"/>
              <a:t>FirstName Last Name</a:t>
            </a:r>
          </a:p>
          <a:p>
            <a:pPr lvl="1"/>
            <a:r>
              <a:rPr lang="en-US" dirty="0"/>
              <a:t>Title, Location</a:t>
            </a:r>
          </a:p>
          <a:p>
            <a:pPr lvl="1"/>
            <a:r>
              <a:rPr lang="en-US" dirty="0"/>
              <a:t>Department</a:t>
            </a:r>
          </a:p>
          <a:p>
            <a:pPr lvl="1"/>
            <a:r>
              <a:rPr lang="en-US" dirty="0"/>
              <a:t>Phone #</a:t>
            </a:r>
          </a:p>
          <a:p>
            <a:pPr lvl="1"/>
            <a:r>
              <a:rPr lang="en-US" dirty="0"/>
              <a:t>E-mail Address</a:t>
            </a:r>
          </a:p>
        </p:txBody>
      </p:sp>
      <p:sp>
        <p:nvSpPr>
          <p:cNvPr id="19" name="Picture Placeholder 9">
            <a:extLst>
              <a:ext uri="{FF2B5EF4-FFF2-40B4-BE49-F238E27FC236}">
                <a16:creationId xmlns:a16="http://schemas.microsoft.com/office/drawing/2014/main" id="{1DF32F55-CFF9-1374-2291-C26AF6E1D218}"/>
              </a:ext>
            </a:extLst>
          </p:cNvPr>
          <p:cNvSpPr>
            <a:spLocks noGrp="1" noChangeAspect="1"/>
          </p:cNvSpPr>
          <p:nvPr>
            <p:ph type="pic" sz="quarter" idx="49" hasCustomPrompt="1"/>
          </p:nvPr>
        </p:nvSpPr>
        <p:spPr>
          <a:xfrm>
            <a:off x="6129530" y="3611379"/>
            <a:ext cx="2377440" cy="1457404"/>
          </a:xfrm>
          <a:prstGeom prst="rect">
            <a:avLst/>
          </a:prstGeom>
          <a:solidFill>
            <a:schemeClr val="bg2"/>
          </a:solidFill>
        </p:spPr>
        <p:txBody>
          <a:bodyPr tIns="91440" bIns="64008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7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Tree>
    <p:extLst>
      <p:ext uri="{BB962C8B-B14F-4D97-AF65-F5344CB8AC3E}">
        <p14:creationId xmlns:p14="http://schemas.microsoft.com/office/powerpoint/2010/main" val="2670524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Your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850A9-C245-E540-A741-422A141F9A6C}"/>
              </a:ext>
            </a:extLst>
          </p:cNvPr>
          <p:cNvSpPr>
            <a:spLocks noGrp="1"/>
          </p:cNvSpPr>
          <p:nvPr>
            <p:ph type="title"/>
          </p:nvPr>
        </p:nvSpPr>
        <p:spPr/>
        <p:txBody>
          <a:bodyPr/>
          <a:lstStyle/>
          <a:p>
            <a:r>
              <a:rPr lang="en-US"/>
              <a:t>Click to edit Master title style</a:t>
            </a:r>
          </a:p>
        </p:txBody>
      </p:sp>
      <p:sp>
        <p:nvSpPr>
          <p:cNvPr id="43" name="Rectangle 42">
            <a:extLst>
              <a:ext uri="{FF2B5EF4-FFF2-40B4-BE49-F238E27FC236}">
                <a16:creationId xmlns:a16="http://schemas.microsoft.com/office/drawing/2014/main" id="{08D9DC6A-F47E-D143-9EE8-36F3C4AC7E4E}"/>
              </a:ext>
            </a:extLst>
          </p:cNvPr>
          <p:cNvSpPr/>
          <p:nvPr userDrawn="1"/>
        </p:nvSpPr>
        <p:spPr>
          <a:xfrm>
            <a:off x="9311640" y="0"/>
            <a:ext cx="1862866" cy="8074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t">
            <a:spAutoFit/>
          </a:bodyPr>
          <a:lstStyle/>
          <a:p>
            <a:pPr algn="l">
              <a:lnSpc>
                <a:spcPct val="120000"/>
              </a:lnSpc>
              <a:spcAft>
                <a:spcPts val="800"/>
              </a:spcAft>
            </a:pPr>
            <a:r>
              <a:rPr lang="en-US" sz="1100" spc="200" baseline="0" dirty="0">
                <a:solidFill>
                  <a:schemeClr val="bg1"/>
                </a:solidFill>
                <a:latin typeface="+mn-lt"/>
              </a:rPr>
              <a:t>LAYOUT NOTES</a:t>
            </a:r>
          </a:p>
          <a:p>
            <a:pPr algn="l">
              <a:lnSpc>
                <a:spcPct val="120000"/>
              </a:lnSpc>
              <a:spcAft>
                <a:spcPts val="800"/>
              </a:spcAft>
            </a:pPr>
            <a:r>
              <a:rPr lang="en-US" sz="900" kern="1200" dirty="0">
                <a:solidFill>
                  <a:schemeClr val="bg1"/>
                </a:solidFill>
                <a:latin typeface="+mn-lt"/>
                <a:ea typeface="+mn-ea"/>
                <a:cs typeface="+mn-cs"/>
              </a:rPr>
              <a:t>Highlight text and indent once to apply second level formatting.</a:t>
            </a:r>
          </a:p>
        </p:txBody>
      </p:sp>
      <p:sp>
        <p:nvSpPr>
          <p:cNvPr id="32" name="Text Placeholder 12">
            <a:extLst>
              <a:ext uri="{FF2B5EF4-FFF2-40B4-BE49-F238E27FC236}">
                <a16:creationId xmlns:a16="http://schemas.microsoft.com/office/drawing/2014/main" id="{6DC7662F-D20F-134D-B9D0-84A9A0613298}"/>
              </a:ext>
            </a:extLst>
          </p:cNvPr>
          <p:cNvSpPr>
            <a:spLocks noGrp="1"/>
          </p:cNvSpPr>
          <p:nvPr>
            <p:ph type="body" sz="quarter" idx="14" hasCustomPrompt="1"/>
          </p:nvPr>
        </p:nvSpPr>
        <p:spPr>
          <a:xfrm>
            <a:off x="1622815" y="1630551"/>
            <a:ext cx="1436534" cy="822960"/>
          </a:xfrm>
          <a:prstGeom prst="rect">
            <a:avLst/>
          </a:prstGeom>
          <a:solidFill>
            <a:schemeClr val="bg2"/>
          </a:solidFill>
        </p:spPr>
        <p:txBody>
          <a:bodyPr lIns="91440" tIns="91440" rIns="91440" bIns="137160" anchor="ctr" anchorCtr="0"/>
          <a:lstStyle>
            <a:lvl1pPr>
              <a:lnSpc>
                <a:spcPct val="110000"/>
              </a:lnSpc>
              <a:spcAft>
                <a:spcPts val="300"/>
              </a:spcAft>
              <a:defRPr sz="850" b="1">
                <a:solidFill>
                  <a:schemeClr val="accent2"/>
                </a:solidFill>
              </a:defRPr>
            </a:lvl1pPr>
            <a:lvl2pPr marL="7938" indent="0">
              <a:lnSpc>
                <a:spcPct val="110000"/>
              </a:lnSpc>
              <a:spcAft>
                <a:spcPts val="0"/>
              </a:spcAft>
              <a:buNone/>
              <a:tabLst/>
              <a:defRPr sz="800"/>
            </a:lvl2pPr>
            <a:lvl3pPr marL="11113" indent="0">
              <a:lnSpc>
                <a:spcPct val="110000"/>
              </a:lnSpc>
              <a:spcAft>
                <a:spcPts val="0"/>
              </a:spcAft>
              <a:buNone/>
              <a:tabLst/>
              <a:defRPr sz="800"/>
            </a:lvl3pPr>
          </a:lstStyle>
          <a:p>
            <a:pPr lvl="0"/>
            <a:r>
              <a:rPr lang="en-US" dirty="0"/>
              <a:t>Click to edit text</a:t>
            </a:r>
          </a:p>
          <a:p>
            <a:pPr lvl="1"/>
            <a:r>
              <a:rPr lang="en-US" dirty="0"/>
              <a:t>Click to edit text</a:t>
            </a:r>
          </a:p>
        </p:txBody>
      </p:sp>
      <p:sp>
        <p:nvSpPr>
          <p:cNvPr id="34" name="Picture Placeholder 9">
            <a:extLst>
              <a:ext uri="{FF2B5EF4-FFF2-40B4-BE49-F238E27FC236}">
                <a16:creationId xmlns:a16="http://schemas.microsoft.com/office/drawing/2014/main" id="{0E78A0B0-7D0C-E647-A79B-E6731F06A931}"/>
              </a:ext>
            </a:extLst>
          </p:cNvPr>
          <p:cNvSpPr>
            <a:spLocks noGrp="1"/>
          </p:cNvSpPr>
          <p:nvPr>
            <p:ph type="pic" sz="quarter" idx="39" hasCustomPrompt="1"/>
          </p:nvPr>
        </p:nvSpPr>
        <p:spPr>
          <a:xfrm>
            <a:off x="347472" y="1630551"/>
            <a:ext cx="1275343" cy="822960"/>
          </a:xfrm>
          <a:prstGeom prst="rect">
            <a:avLst/>
          </a:prstGeom>
          <a:solidFill>
            <a:schemeClr val="bg2"/>
          </a:solidFill>
        </p:spPr>
        <p:txBody>
          <a:bodyPr tIns="91440" bIns="64008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7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35" name="Text Placeholder 12">
            <a:extLst>
              <a:ext uri="{FF2B5EF4-FFF2-40B4-BE49-F238E27FC236}">
                <a16:creationId xmlns:a16="http://schemas.microsoft.com/office/drawing/2014/main" id="{28610F5F-B649-F44B-80DD-0C8280EF966B}"/>
              </a:ext>
            </a:extLst>
          </p:cNvPr>
          <p:cNvSpPr>
            <a:spLocks noGrp="1"/>
          </p:cNvSpPr>
          <p:nvPr>
            <p:ph type="body" sz="quarter" idx="40" hasCustomPrompt="1"/>
          </p:nvPr>
        </p:nvSpPr>
        <p:spPr>
          <a:xfrm>
            <a:off x="7372826" y="1630551"/>
            <a:ext cx="1436534" cy="822960"/>
          </a:xfrm>
          <a:prstGeom prst="rect">
            <a:avLst/>
          </a:prstGeom>
          <a:solidFill>
            <a:schemeClr val="bg2"/>
          </a:solidFill>
        </p:spPr>
        <p:txBody>
          <a:bodyPr lIns="91440" tIns="91440" rIns="91440" bIns="137160" anchor="ctr" anchorCtr="0"/>
          <a:lstStyle>
            <a:lvl1pPr>
              <a:lnSpc>
                <a:spcPct val="110000"/>
              </a:lnSpc>
              <a:spcAft>
                <a:spcPts val="300"/>
              </a:spcAft>
              <a:defRPr sz="850" b="1">
                <a:solidFill>
                  <a:schemeClr val="accent2"/>
                </a:solidFill>
              </a:defRPr>
            </a:lvl1pPr>
            <a:lvl2pPr marL="7938" indent="0">
              <a:lnSpc>
                <a:spcPct val="110000"/>
              </a:lnSpc>
              <a:spcAft>
                <a:spcPts val="0"/>
              </a:spcAft>
              <a:buNone/>
              <a:tabLst/>
              <a:defRPr sz="800"/>
            </a:lvl2pPr>
            <a:lvl3pPr marL="11113" indent="0">
              <a:lnSpc>
                <a:spcPct val="110000"/>
              </a:lnSpc>
              <a:spcAft>
                <a:spcPts val="0"/>
              </a:spcAft>
              <a:buNone/>
              <a:tabLst/>
              <a:defRPr sz="800"/>
            </a:lvl3pPr>
          </a:lstStyle>
          <a:p>
            <a:pPr lvl="0"/>
            <a:r>
              <a:rPr lang="en-US" dirty="0"/>
              <a:t>Click to edit text</a:t>
            </a:r>
          </a:p>
          <a:p>
            <a:pPr lvl="1"/>
            <a:r>
              <a:rPr lang="en-US" dirty="0"/>
              <a:t>Click to edit text</a:t>
            </a:r>
          </a:p>
        </p:txBody>
      </p:sp>
      <p:sp>
        <p:nvSpPr>
          <p:cNvPr id="36" name="Picture Placeholder 9">
            <a:extLst>
              <a:ext uri="{FF2B5EF4-FFF2-40B4-BE49-F238E27FC236}">
                <a16:creationId xmlns:a16="http://schemas.microsoft.com/office/drawing/2014/main" id="{F4BE2DA0-89F0-BF4D-930F-FBBB3078F382}"/>
              </a:ext>
            </a:extLst>
          </p:cNvPr>
          <p:cNvSpPr>
            <a:spLocks noGrp="1"/>
          </p:cNvSpPr>
          <p:nvPr>
            <p:ph type="pic" sz="quarter" idx="41" hasCustomPrompt="1"/>
          </p:nvPr>
        </p:nvSpPr>
        <p:spPr>
          <a:xfrm>
            <a:off x="6097483" y="1630551"/>
            <a:ext cx="1275343" cy="822960"/>
          </a:xfrm>
          <a:prstGeom prst="rect">
            <a:avLst/>
          </a:prstGeom>
          <a:solidFill>
            <a:schemeClr val="bg2"/>
          </a:solidFill>
        </p:spPr>
        <p:txBody>
          <a:bodyPr tIns="91440" bIns="64008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7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37" name="Text Placeholder 12">
            <a:extLst>
              <a:ext uri="{FF2B5EF4-FFF2-40B4-BE49-F238E27FC236}">
                <a16:creationId xmlns:a16="http://schemas.microsoft.com/office/drawing/2014/main" id="{E1577D3D-A802-E646-B43D-76806B848860}"/>
              </a:ext>
            </a:extLst>
          </p:cNvPr>
          <p:cNvSpPr>
            <a:spLocks noGrp="1"/>
          </p:cNvSpPr>
          <p:nvPr>
            <p:ph type="body" sz="quarter" idx="42" hasCustomPrompt="1"/>
          </p:nvPr>
        </p:nvSpPr>
        <p:spPr>
          <a:xfrm>
            <a:off x="4489583" y="1630551"/>
            <a:ext cx="1436534" cy="822960"/>
          </a:xfrm>
          <a:prstGeom prst="rect">
            <a:avLst/>
          </a:prstGeom>
          <a:solidFill>
            <a:schemeClr val="bg2"/>
          </a:solidFill>
        </p:spPr>
        <p:txBody>
          <a:bodyPr lIns="91440" tIns="91440" rIns="91440" bIns="137160" anchor="ctr" anchorCtr="0"/>
          <a:lstStyle>
            <a:lvl1pPr>
              <a:lnSpc>
                <a:spcPct val="110000"/>
              </a:lnSpc>
              <a:spcAft>
                <a:spcPts val="300"/>
              </a:spcAft>
              <a:defRPr sz="850" b="1">
                <a:solidFill>
                  <a:schemeClr val="accent2"/>
                </a:solidFill>
              </a:defRPr>
            </a:lvl1pPr>
            <a:lvl2pPr marL="7938" indent="0">
              <a:lnSpc>
                <a:spcPct val="110000"/>
              </a:lnSpc>
              <a:spcAft>
                <a:spcPts val="0"/>
              </a:spcAft>
              <a:buNone/>
              <a:tabLst/>
              <a:defRPr sz="800"/>
            </a:lvl2pPr>
            <a:lvl3pPr marL="11113" indent="0">
              <a:lnSpc>
                <a:spcPct val="110000"/>
              </a:lnSpc>
              <a:spcAft>
                <a:spcPts val="0"/>
              </a:spcAft>
              <a:buNone/>
              <a:tabLst/>
              <a:defRPr sz="800"/>
            </a:lvl3pPr>
          </a:lstStyle>
          <a:p>
            <a:pPr lvl="0"/>
            <a:r>
              <a:rPr lang="en-US" dirty="0"/>
              <a:t>Click to edit text</a:t>
            </a:r>
          </a:p>
          <a:p>
            <a:pPr lvl="1"/>
            <a:r>
              <a:rPr lang="en-US" dirty="0"/>
              <a:t>Click to edit text</a:t>
            </a:r>
          </a:p>
        </p:txBody>
      </p:sp>
      <p:sp>
        <p:nvSpPr>
          <p:cNvPr id="38" name="Picture Placeholder 9">
            <a:extLst>
              <a:ext uri="{FF2B5EF4-FFF2-40B4-BE49-F238E27FC236}">
                <a16:creationId xmlns:a16="http://schemas.microsoft.com/office/drawing/2014/main" id="{CC01CFEA-334C-9940-8EE0-750F20ECC934}"/>
              </a:ext>
            </a:extLst>
          </p:cNvPr>
          <p:cNvSpPr>
            <a:spLocks noGrp="1"/>
          </p:cNvSpPr>
          <p:nvPr>
            <p:ph type="pic" sz="quarter" idx="43" hasCustomPrompt="1"/>
          </p:nvPr>
        </p:nvSpPr>
        <p:spPr>
          <a:xfrm>
            <a:off x="3214240" y="1630551"/>
            <a:ext cx="1275343" cy="822960"/>
          </a:xfrm>
          <a:prstGeom prst="rect">
            <a:avLst/>
          </a:prstGeom>
          <a:solidFill>
            <a:schemeClr val="bg2"/>
          </a:solidFill>
        </p:spPr>
        <p:txBody>
          <a:bodyPr tIns="91440" bIns="64008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7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39" name="Text Placeholder 12">
            <a:extLst>
              <a:ext uri="{FF2B5EF4-FFF2-40B4-BE49-F238E27FC236}">
                <a16:creationId xmlns:a16="http://schemas.microsoft.com/office/drawing/2014/main" id="{CB1805A4-7129-F54D-BD1E-E269EF50958B}"/>
              </a:ext>
            </a:extLst>
          </p:cNvPr>
          <p:cNvSpPr>
            <a:spLocks noGrp="1"/>
          </p:cNvSpPr>
          <p:nvPr>
            <p:ph type="body" sz="quarter" idx="44" hasCustomPrompt="1"/>
          </p:nvPr>
        </p:nvSpPr>
        <p:spPr>
          <a:xfrm>
            <a:off x="1622815" y="2643805"/>
            <a:ext cx="1436534" cy="822960"/>
          </a:xfrm>
          <a:prstGeom prst="rect">
            <a:avLst/>
          </a:prstGeom>
          <a:solidFill>
            <a:schemeClr val="bg2"/>
          </a:solidFill>
        </p:spPr>
        <p:txBody>
          <a:bodyPr lIns="91440" tIns="91440" rIns="91440" bIns="137160" anchor="ctr" anchorCtr="0"/>
          <a:lstStyle>
            <a:lvl1pPr>
              <a:lnSpc>
                <a:spcPct val="110000"/>
              </a:lnSpc>
              <a:spcAft>
                <a:spcPts val="300"/>
              </a:spcAft>
              <a:defRPr sz="850" b="1">
                <a:solidFill>
                  <a:schemeClr val="accent2"/>
                </a:solidFill>
              </a:defRPr>
            </a:lvl1pPr>
            <a:lvl2pPr marL="7938" indent="0">
              <a:lnSpc>
                <a:spcPct val="110000"/>
              </a:lnSpc>
              <a:spcAft>
                <a:spcPts val="0"/>
              </a:spcAft>
              <a:buNone/>
              <a:tabLst/>
              <a:defRPr sz="800"/>
            </a:lvl2pPr>
            <a:lvl3pPr marL="11113" indent="0">
              <a:lnSpc>
                <a:spcPct val="110000"/>
              </a:lnSpc>
              <a:spcAft>
                <a:spcPts val="0"/>
              </a:spcAft>
              <a:buNone/>
              <a:tabLst/>
              <a:defRPr sz="800"/>
            </a:lvl3pPr>
          </a:lstStyle>
          <a:p>
            <a:pPr lvl="0"/>
            <a:r>
              <a:rPr lang="en-US" dirty="0"/>
              <a:t>Click to edit text</a:t>
            </a:r>
          </a:p>
          <a:p>
            <a:pPr lvl="1"/>
            <a:r>
              <a:rPr lang="en-US" dirty="0"/>
              <a:t>Click to edit text</a:t>
            </a:r>
          </a:p>
        </p:txBody>
      </p:sp>
      <p:sp>
        <p:nvSpPr>
          <p:cNvPr id="40" name="Picture Placeholder 9">
            <a:extLst>
              <a:ext uri="{FF2B5EF4-FFF2-40B4-BE49-F238E27FC236}">
                <a16:creationId xmlns:a16="http://schemas.microsoft.com/office/drawing/2014/main" id="{8E62EBCA-56CF-B54F-9ECA-EB531FBFFC09}"/>
              </a:ext>
            </a:extLst>
          </p:cNvPr>
          <p:cNvSpPr>
            <a:spLocks noGrp="1"/>
          </p:cNvSpPr>
          <p:nvPr>
            <p:ph type="pic" sz="quarter" idx="45" hasCustomPrompt="1"/>
          </p:nvPr>
        </p:nvSpPr>
        <p:spPr>
          <a:xfrm>
            <a:off x="347472" y="2643805"/>
            <a:ext cx="1275343" cy="822960"/>
          </a:xfrm>
          <a:prstGeom prst="rect">
            <a:avLst/>
          </a:prstGeom>
          <a:solidFill>
            <a:schemeClr val="bg2"/>
          </a:solidFill>
        </p:spPr>
        <p:txBody>
          <a:bodyPr tIns="91440" bIns="64008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7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41" name="Text Placeholder 12">
            <a:extLst>
              <a:ext uri="{FF2B5EF4-FFF2-40B4-BE49-F238E27FC236}">
                <a16:creationId xmlns:a16="http://schemas.microsoft.com/office/drawing/2014/main" id="{A8568FF8-AAE3-794B-8F7B-1761BB84287B}"/>
              </a:ext>
            </a:extLst>
          </p:cNvPr>
          <p:cNvSpPr>
            <a:spLocks noGrp="1"/>
          </p:cNvSpPr>
          <p:nvPr>
            <p:ph type="body" sz="quarter" idx="46" hasCustomPrompt="1"/>
          </p:nvPr>
        </p:nvSpPr>
        <p:spPr>
          <a:xfrm>
            <a:off x="7372826" y="2643805"/>
            <a:ext cx="1436534" cy="822960"/>
          </a:xfrm>
          <a:prstGeom prst="rect">
            <a:avLst/>
          </a:prstGeom>
          <a:solidFill>
            <a:schemeClr val="bg2"/>
          </a:solidFill>
        </p:spPr>
        <p:txBody>
          <a:bodyPr lIns="91440" tIns="91440" rIns="91440" bIns="137160" anchor="ctr" anchorCtr="0"/>
          <a:lstStyle>
            <a:lvl1pPr>
              <a:lnSpc>
                <a:spcPct val="110000"/>
              </a:lnSpc>
              <a:spcAft>
                <a:spcPts val="300"/>
              </a:spcAft>
              <a:defRPr sz="850" b="1">
                <a:solidFill>
                  <a:schemeClr val="accent2"/>
                </a:solidFill>
              </a:defRPr>
            </a:lvl1pPr>
            <a:lvl2pPr marL="7938" indent="0">
              <a:lnSpc>
                <a:spcPct val="110000"/>
              </a:lnSpc>
              <a:spcAft>
                <a:spcPts val="0"/>
              </a:spcAft>
              <a:buNone/>
              <a:tabLst/>
              <a:defRPr sz="800"/>
            </a:lvl2pPr>
            <a:lvl3pPr marL="11113" indent="0">
              <a:lnSpc>
                <a:spcPct val="110000"/>
              </a:lnSpc>
              <a:spcAft>
                <a:spcPts val="0"/>
              </a:spcAft>
              <a:buNone/>
              <a:tabLst/>
              <a:defRPr sz="800"/>
            </a:lvl3pPr>
          </a:lstStyle>
          <a:p>
            <a:pPr lvl="0"/>
            <a:r>
              <a:rPr lang="en-US" dirty="0"/>
              <a:t>Click to edit text</a:t>
            </a:r>
          </a:p>
          <a:p>
            <a:pPr lvl="1"/>
            <a:r>
              <a:rPr lang="en-US" dirty="0"/>
              <a:t>Click to edit text</a:t>
            </a:r>
          </a:p>
        </p:txBody>
      </p:sp>
      <p:sp>
        <p:nvSpPr>
          <p:cNvPr id="42" name="Picture Placeholder 9">
            <a:extLst>
              <a:ext uri="{FF2B5EF4-FFF2-40B4-BE49-F238E27FC236}">
                <a16:creationId xmlns:a16="http://schemas.microsoft.com/office/drawing/2014/main" id="{D8A60EFD-F3B2-4448-B5FD-AA4396367329}"/>
              </a:ext>
            </a:extLst>
          </p:cNvPr>
          <p:cNvSpPr>
            <a:spLocks noGrp="1"/>
          </p:cNvSpPr>
          <p:nvPr>
            <p:ph type="pic" sz="quarter" idx="47" hasCustomPrompt="1"/>
          </p:nvPr>
        </p:nvSpPr>
        <p:spPr>
          <a:xfrm>
            <a:off x="6097483" y="2643805"/>
            <a:ext cx="1275343" cy="822960"/>
          </a:xfrm>
          <a:prstGeom prst="rect">
            <a:avLst/>
          </a:prstGeom>
          <a:solidFill>
            <a:schemeClr val="bg2"/>
          </a:solidFill>
        </p:spPr>
        <p:txBody>
          <a:bodyPr tIns="91440" bIns="64008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7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44" name="Text Placeholder 12">
            <a:extLst>
              <a:ext uri="{FF2B5EF4-FFF2-40B4-BE49-F238E27FC236}">
                <a16:creationId xmlns:a16="http://schemas.microsoft.com/office/drawing/2014/main" id="{8E89BB4F-5C5B-C94B-9029-562BD4688ED8}"/>
              </a:ext>
            </a:extLst>
          </p:cNvPr>
          <p:cNvSpPr>
            <a:spLocks noGrp="1"/>
          </p:cNvSpPr>
          <p:nvPr>
            <p:ph type="body" sz="quarter" idx="48" hasCustomPrompt="1"/>
          </p:nvPr>
        </p:nvSpPr>
        <p:spPr>
          <a:xfrm>
            <a:off x="4489583" y="2643805"/>
            <a:ext cx="1436534" cy="822960"/>
          </a:xfrm>
          <a:prstGeom prst="rect">
            <a:avLst/>
          </a:prstGeom>
          <a:solidFill>
            <a:schemeClr val="bg2"/>
          </a:solidFill>
        </p:spPr>
        <p:txBody>
          <a:bodyPr lIns="91440" tIns="91440" rIns="91440" bIns="137160" anchor="ctr" anchorCtr="0"/>
          <a:lstStyle>
            <a:lvl1pPr>
              <a:lnSpc>
                <a:spcPct val="110000"/>
              </a:lnSpc>
              <a:spcAft>
                <a:spcPts val="300"/>
              </a:spcAft>
              <a:defRPr sz="850" b="1">
                <a:solidFill>
                  <a:schemeClr val="accent2"/>
                </a:solidFill>
              </a:defRPr>
            </a:lvl1pPr>
            <a:lvl2pPr marL="7938" indent="0">
              <a:lnSpc>
                <a:spcPct val="110000"/>
              </a:lnSpc>
              <a:spcAft>
                <a:spcPts val="0"/>
              </a:spcAft>
              <a:buNone/>
              <a:tabLst/>
              <a:defRPr sz="800"/>
            </a:lvl2pPr>
            <a:lvl3pPr marL="11113" indent="0">
              <a:lnSpc>
                <a:spcPct val="110000"/>
              </a:lnSpc>
              <a:spcAft>
                <a:spcPts val="0"/>
              </a:spcAft>
              <a:buNone/>
              <a:tabLst/>
              <a:defRPr sz="800"/>
            </a:lvl3pPr>
          </a:lstStyle>
          <a:p>
            <a:pPr lvl="0"/>
            <a:r>
              <a:rPr lang="en-US" dirty="0"/>
              <a:t>Click to edit text</a:t>
            </a:r>
          </a:p>
          <a:p>
            <a:pPr lvl="1"/>
            <a:r>
              <a:rPr lang="en-US" dirty="0"/>
              <a:t>Click to edit text</a:t>
            </a:r>
          </a:p>
        </p:txBody>
      </p:sp>
      <p:sp>
        <p:nvSpPr>
          <p:cNvPr id="45" name="Picture Placeholder 9">
            <a:extLst>
              <a:ext uri="{FF2B5EF4-FFF2-40B4-BE49-F238E27FC236}">
                <a16:creationId xmlns:a16="http://schemas.microsoft.com/office/drawing/2014/main" id="{78ABBA27-B026-1E48-AD97-8F03AC579F4E}"/>
              </a:ext>
            </a:extLst>
          </p:cNvPr>
          <p:cNvSpPr>
            <a:spLocks noGrp="1"/>
          </p:cNvSpPr>
          <p:nvPr>
            <p:ph type="pic" sz="quarter" idx="49" hasCustomPrompt="1"/>
          </p:nvPr>
        </p:nvSpPr>
        <p:spPr>
          <a:xfrm>
            <a:off x="3214240" y="2643805"/>
            <a:ext cx="1275343" cy="822960"/>
          </a:xfrm>
          <a:prstGeom prst="rect">
            <a:avLst/>
          </a:prstGeom>
          <a:solidFill>
            <a:schemeClr val="bg2"/>
          </a:solidFill>
        </p:spPr>
        <p:txBody>
          <a:bodyPr tIns="91440" bIns="640080" anchor="ctr" anchorCtr="0"/>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7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Tree>
    <p:extLst>
      <p:ext uri="{BB962C8B-B14F-4D97-AF65-F5344CB8AC3E}">
        <p14:creationId xmlns:p14="http://schemas.microsoft.com/office/powerpoint/2010/main" val="4089520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in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63F5D-979E-164B-952E-F58B38BABE86}"/>
              </a:ext>
            </a:extLst>
          </p:cNvPr>
          <p:cNvSpPr>
            <a:spLocks noGrp="1"/>
          </p:cNvSpPr>
          <p:nvPr>
            <p:ph type="title"/>
          </p:nvPr>
        </p:nvSpPr>
        <p:spPr>
          <a:xfrm>
            <a:off x="342900" y="266700"/>
            <a:ext cx="8458200" cy="276999"/>
          </a:xfrm>
        </p:spPr>
        <p:txBody>
          <a:bodyPr/>
          <a:lstStyle>
            <a:lvl1pPr>
              <a:defRPr sz="2000"/>
            </a:lvl1pPr>
          </a:lstStyle>
          <a:p>
            <a:r>
              <a:rPr lang="en-US"/>
              <a:t>Click to edit Master title style</a:t>
            </a:r>
          </a:p>
        </p:txBody>
      </p:sp>
      <p:sp>
        <p:nvSpPr>
          <p:cNvPr id="6" name="Text Placeholder 7">
            <a:extLst>
              <a:ext uri="{FF2B5EF4-FFF2-40B4-BE49-F238E27FC236}">
                <a16:creationId xmlns:a16="http://schemas.microsoft.com/office/drawing/2014/main" id="{E215B2DC-97BF-B349-A0C2-851F15D9EA97}"/>
              </a:ext>
            </a:extLst>
          </p:cNvPr>
          <p:cNvSpPr>
            <a:spLocks noGrp="1"/>
          </p:cNvSpPr>
          <p:nvPr>
            <p:ph type="body" sz="quarter" idx="13" hasCustomPrompt="1"/>
          </p:nvPr>
        </p:nvSpPr>
        <p:spPr>
          <a:xfrm>
            <a:off x="342900" y="549836"/>
            <a:ext cx="8458200" cy="234744"/>
          </a:xfrm>
          <a:prstGeom prst="rect">
            <a:avLst/>
          </a:prstGeom>
          <a:noFill/>
        </p:spPr>
        <p:txBody>
          <a:bodyPr wrap="square" lIns="0" tIns="0" rIns="0" bIns="0" rtlCol="0">
            <a:spAutoFit/>
          </a:bodyPr>
          <a:lstStyle>
            <a:lvl1pPr>
              <a:defRPr lang="en-US" sz="1400" dirty="0">
                <a:solidFill>
                  <a:srgbClr val="000000"/>
                </a:solidFill>
                <a:latin typeface="+mj-lt"/>
              </a:defRPr>
            </a:lvl1pPr>
          </a:lstStyle>
          <a:p>
            <a:pPr lvl="0" defTabSz="914400"/>
            <a:r>
              <a:rPr lang="en-US" dirty="0"/>
              <a:t>Click to edit subtitle</a:t>
            </a:r>
          </a:p>
        </p:txBody>
      </p:sp>
      <p:sp>
        <p:nvSpPr>
          <p:cNvPr id="7" name="Text Placeholder 14">
            <a:extLst>
              <a:ext uri="{FF2B5EF4-FFF2-40B4-BE49-F238E27FC236}">
                <a16:creationId xmlns:a16="http://schemas.microsoft.com/office/drawing/2014/main" id="{1A19EAE6-DEE3-0948-BCD8-EEB15EEFA17A}"/>
              </a:ext>
            </a:extLst>
          </p:cNvPr>
          <p:cNvSpPr>
            <a:spLocks noGrp="1"/>
          </p:cNvSpPr>
          <p:nvPr>
            <p:ph type="body" sz="quarter" idx="16" hasCustomPrompt="1"/>
          </p:nvPr>
        </p:nvSpPr>
        <p:spPr>
          <a:xfrm>
            <a:off x="342900" y="1271588"/>
            <a:ext cx="8458200" cy="4566083"/>
          </a:xfrm>
          <a:prstGeom prst="rect">
            <a:avLst/>
          </a:prstGeom>
        </p:spPr>
        <p:txBody>
          <a:bodyPr numCol="4" spcCol="274320">
            <a:noAutofit/>
          </a:bodyPr>
          <a:lstStyle>
            <a:lvl1pPr marL="120650" indent="-120650">
              <a:lnSpc>
                <a:spcPct val="110000"/>
              </a:lnSpc>
              <a:spcAft>
                <a:spcPts val="600"/>
              </a:spcAft>
              <a:buClr>
                <a:schemeClr val="accent2"/>
              </a:buClr>
              <a:buSzPct val="135000"/>
              <a:buFont typeface="Arial" panose="020B0604020202020204" pitchFamily="34" charset="0"/>
              <a:buChar char="•"/>
              <a:tabLst/>
              <a:defRPr sz="900"/>
            </a:lvl1pPr>
            <a:lvl2pPr marL="204788" indent="-138113">
              <a:lnSpc>
                <a:spcPct val="110000"/>
              </a:lnSpc>
              <a:spcAft>
                <a:spcPts val="600"/>
              </a:spcAft>
              <a:buClr>
                <a:schemeClr val="accent2"/>
              </a:buClr>
              <a:buFont typeface="Arial" panose="020B0604020202020204" pitchFamily="34" charset="0"/>
              <a:buChar char="•"/>
              <a:tabLst/>
              <a:defRPr sz="800" b="0">
                <a:solidFill>
                  <a:schemeClr val="tx1"/>
                </a:solidFill>
              </a:defRPr>
            </a:lvl2pPr>
            <a:lvl3pPr marL="204788" indent="-138113">
              <a:lnSpc>
                <a:spcPct val="110000"/>
              </a:lnSpc>
              <a:spcAft>
                <a:spcPts val="600"/>
              </a:spcAft>
              <a:buClr>
                <a:schemeClr val="accent2"/>
              </a:buClr>
              <a:buFont typeface="Arial" panose="020B0604020202020204" pitchFamily="34" charset="0"/>
              <a:buChar char="•"/>
              <a:tabLst/>
              <a:defRPr sz="800"/>
            </a:lvl3pPr>
            <a:lvl4pPr marL="204788" indent="-138113">
              <a:lnSpc>
                <a:spcPct val="110000"/>
              </a:lnSpc>
              <a:spcAft>
                <a:spcPts val="600"/>
              </a:spcAft>
              <a:buClr>
                <a:schemeClr val="accent2"/>
              </a:buClr>
              <a:buFont typeface="Arial" panose="020B0604020202020204" pitchFamily="34" charset="0"/>
              <a:buChar char="•"/>
              <a:tabLst/>
              <a:defRPr sz="800"/>
            </a:lvl4pPr>
            <a:lvl5pPr marL="233363" indent="-166688">
              <a:lnSpc>
                <a:spcPct val="110000"/>
              </a:lnSpc>
              <a:spcAft>
                <a:spcPts val="600"/>
              </a:spcAft>
              <a:buClr>
                <a:schemeClr val="accent2"/>
              </a:buClr>
              <a:buFont typeface="Arial" panose="020B0604020202020204" pitchFamily="34" charset="0"/>
              <a:buChar char="•"/>
              <a:tabLst/>
              <a:defRPr sz="800"/>
            </a:lvl5pPr>
          </a:lstStyle>
          <a:p>
            <a:pPr lvl="0"/>
            <a:r>
              <a:rPr lang="en-US" dirty="0"/>
              <a:t>Click to edit text</a:t>
            </a:r>
          </a:p>
        </p:txBody>
      </p:sp>
    </p:spTree>
    <p:extLst>
      <p:ext uri="{BB962C8B-B14F-4D97-AF65-F5344CB8AC3E}">
        <p14:creationId xmlns:p14="http://schemas.microsoft.com/office/powerpoint/2010/main" val="2437594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int Layout 2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63F5D-979E-164B-952E-F58B38BABE86}"/>
              </a:ext>
            </a:extLst>
          </p:cNvPr>
          <p:cNvSpPr>
            <a:spLocks noGrp="1"/>
          </p:cNvSpPr>
          <p:nvPr>
            <p:ph type="title"/>
          </p:nvPr>
        </p:nvSpPr>
        <p:spPr>
          <a:xfrm>
            <a:off x="342900" y="266700"/>
            <a:ext cx="8458200" cy="276999"/>
          </a:xfrm>
        </p:spPr>
        <p:txBody>
          <a:bodyPr/>
          <a:lstStyle>
            <a:lvl1pPr>
              <a:defRPr sz="2000"/>
            </a:lvl1pPr>
          </a:lstStyle>
          <a:p>
            <a:r>
              <a:rPr lang="en-US"/>
              <a:t>Click to edit Master title style</a:t>
            </a:r>
          </a:p>
        </p:txBody>
      </p:sp>
      <p:sp>
        <p:nvSpPr>
          <p:cNvPr id="6" name="Text Placeholder 7">
            <a:extLst>
              <a:ext uri="{FF2B5EF4-FFF2-40B4-BE49-F238E27FC236}">
                <a16:creationId xmlns:a16="http://schemas.microsoft.com/office/drawing/2014/main" id="{E215B2DC-97BF-B349-A0C2-851F15D9EA97}"/>
              </a:ext>
            </a:extLst>
          </p:cNvPr>
          <p:cNvSpPr>
            <a:spLocks noGrp="1"/>
          </p:cNvSpPr>
          <p:nvPr>
            <p:ph type="body" sz="quarter" idx="13" hasCustomPrompt="1"/>
          </p:nvPr>
        </p:nvSpPr>
        <p:spPr>
          <a:xfrm>
            <a:off x="342900" y="549836"/>
            <a:ext cx="8458200" cy="234744"/>
          </a:xfrm>
          <a:prstGeom prst="rect">
            <a:avLst/>
          </a:prstGeom>
          <a:noFill/>
        </p:spPr>
        <p:txBody>
          <a:bodyPr wrap="square" lIns="0" tIns="0" rIns="0" bIns="0" rtlCol="0">
            <a:spAutoFit/>
          </a:bodyPr>
          <a:lstStyle>
            <a:lvl1pPr>
              <a:defRPr lang="en-US" sz="1400" dirty="0">
                <a:solidFill>
                  <a:srgbClr val="000000"/>
                </a:solidFill>
                <a:latin typeface="+mj-lt"/>
              </a:defRPr>
            </a:lvl1pPr>
          </a:lstStyle>
          <a:p>
            <a:pPr lvl="0" defTabSz="914400"/>
            <a:r>
              <a:rPr lang="en-US" dirty="0"/>
              <a:t>Click to edit subtitle</a:t>
            </a:r>
          </a:p>
        </p:txBody>
      </p:sp>
      <p:cxnSp>
        <p:nvCxnSpPr>
          <p:cNvPr id="10" name="Straight Connector 9">
            <a:extLst>
              <a:ext uri="{FF2B5EF4-FFF2-40B4-BE49-F238E27FC236}">
                <a16:creationId xmlns:a16="http://schemas.microsoft.com/office/drawing/2014/main" id="{4D4B2916-803D-E943-97EF-D9AAFED26E33}"/>
              </a:ext>
            </a:extLst>
          </p:cNvPr>
          <p:cNvCxnSpPr>
            <a:cxnSpLocks/>
          </p:cNvCxnSpPr>
          <p:nvPr userDrawn="1"/>
        </p:nvCxnSpPr>
        <p:spPr>
          <a:xfrm>
            <a:off x="6907925" y="1344680"/>
            <a:ext cx="2212848" cy="0"/>
          </a:xfrm>
          <a:prstGeom prst="line">
            <a:avLst/>
          </a:prstGeom>
          <a:ln w="57150" cap="sq">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0" name="Picture Placeholder 2">
            <a:extLst>
              <a:ext uri="{FF2B5EF4-FFF2-40B4-BE49-F238E27FC236}">
                <a16:creationId xmlns:a16="http://schemas.microsoft.com/office/drawing/2014/main" id="{135ABFD2-EDE6-354F-88EC-5B18434FD665}"/>
              </a:ext>
            </a:extLst>
          </p:cNvPr>
          <p:cNvSpPr>
            <a:spLocks noGrp="1" noChangeAspect="1"/>
          </p:cNvSpPr>
          <p:nvPr>
            <p:ph type="pic" idx="1" hasCustomPrompt="1"/>
          </p:nvPr>
        </p:nvSpPr>
        <p:spPr>
          <a:xfrm>
            <a:off x="6884698" y="1368970"/>
            <a:ext cx="2259302" cy="4468683"/>
          </a:xfrm>
          <a:prstGeom prst="rect">
            <a:avLst/>
          </a:prstGeom>
          <a:solidFill>
            <a:schemeClr val="bg2"/>
          </a:solidFill>
        </p:spPr>
        <p:txBody>
          <a:bodyPr bIns="91440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9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sp>
        <p:nvSpPr>
          <p:cNvPr id="13" name="Text Placeholder 14">
            <a:extLst>
              <a:ext uri="{FF2B5EF4-FFF2-40B4-BE49-F238E27FC236}">
                <a16:creationId xmlns:a16="http://schemas.microsoft.com/office/drawing/2014/main" id="{F88421E2-CDD2-454C-AAEB-57598384E718}"/>
              </a:ext>
            </a:extLst>
          </p:cNvPr>
          <p:cNvSpPr>
            <a:spLocks noGrp="1"/>
          </p:cNvSpPr>
          <p:nvPr>
            <p:ph type="body" sz="quarter" idx="16" hasCustomPrompt="1"/>
          </p:nvPr>
        </p:nvSpPr>
        <p:spPr>
          <a:xfrm>
            <a:off x="342900" y="1271588"/>
            <a:ext cx="6270336" cy="4566083"/>
          </a:xfrm>
          <a:prstGeom prst="rect">
            <a:avLst/>
          </a:prstGeom>
        </p:spPr>
        <p:txBody>
          <a:bodyPr numCol="3" spcCol="274320">
            <a:noAutofit/>
          </a:bodyPr>
          <a:lstStyle>
            <a:lvl1pPr marL="120650" indent="-120650">
              <a:lnSpc>
                <a:spcPct val="110000"/>
              </a:lnSpc>
              <a:spcAft>
                <a:spcPts val="600"/>
              </a:spcAft>
              <a:buClr>
                <a:schemeClr val="accent2"/>
              </a:buClr>
              <a:buSzPct val="135000"/>
              <a:buFont typeface="Arial" panose="020B0604020202020204" pitchFamily="34" charset="0"/>
              <a:buChar char="•"/>
              <a:tabLst/>
              <a:defRPr sz="900"/>
            </a:lvl1pPr>
            <a:lvl2pPr marL="204788" indent="-138113">
              <a:lnSpc>
                <a:spcPct val="110000"/>
              </a:lnSpc>
              <a:spcAft>
                <a:spcPts val="600"/>
              </a:spcAft>
              <a:buClr>
                <a:schemeClr val="accent2"/>
              </a:buClr>
              <a:buFont typeface="Arial" panose="020B0604020202020204" pitchFamily="34" charset="0"/>
              <a:buChar char="•"/>
              <a:tabLst/>
              <a:defRPr sz="800" b="0">
                <a:solidFill>
                  <a:schemeClr val="tx1"/>
                </a:solidFill>
              </a:defRPr>
            </a:lvl2pPr>
            <a:lvl3pPr marL="204788" indent="-138113">
              <a:lnSpc>
                <a:spcPct val="110000"/>
              </a:lnSpc>
              <a:spcAft>
                <a:spcPts val="600"/>
              </a:spcAft>
              <a:buClr>
                <a:schemeClr val="accent2"/>
              </a:buClr>
              <a:buFont typeface="Arial" panose="020B0604020202020204" pitchFamily="34" charset="0"/>
              <a:buChar char="•"/>
              <a:tabLst/>
              <a:defRPr sz="800"/>
            </a:lvl3pPr>
            <a:lvl4pPr marL="204788" indent="-138113">
              <a:lnSpc>
                <a:spcPct val="110000"/>
              </a:lnSpc>
              <a:spcAft>
                <a:spcPts val="600"/>
              </a:spcAft>
              <a:buClr>
                <a:schemeClr val="accent2"/>
              </a:buClr>
              <a:buFont typeface="Arial" panose="020B0604020202020204" pitchFamily="34" charset="0"/>
              <a:buChar char="•"/>
              <a:tabLst/>
              <a:defRPr sz="800"/>
            </a:lvl4pPr>
            <a:lvl5pPr marL="233363" indent="-166688">
              <a:lnSpc>
                <a:spcPct val="110000"/>
              </a:lnSpc>
              <a:spcAft>
                <a:spcPts val="600"/>
              </a:spcAft>
              <a:buClr>
                <a:schemeClr val="accent2"/>
              </a:buClr>
              <a:buFont typeface="Arial" panose="020B0604020202020204" pitchFamily="34" charset="0"/>
              <a:buChar char="•"/>
              <a:tabLst/>
              <a:defRPr sz="800"/>
            </a:lvl5pPr>
          </a:lstStyle>
          <a:p>
            <a:pPr lvl="0"/>
            <a:r>
              <a:rPr lang="en-US" dirty="0"/>
              <a:t>Click to edit text</a:t>
            </a:r>
          </a:p>
        </p:txBody>
      </p:sp>
    </p:spTree>
    <p:extLst>
      <p:ext uri="{BB962C8B-B14F-4D97-AF65-F5344CB8AC3E}">
        <p14:creationId xmlns:p14="http://schemas.microsoft.com/office/powerpoint/2010/main" val="3766826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rint Layout 3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63F5D-979E-164B-952E-F58B38BABE86}"/>
              </a:ext>
            </a:extLst>
          </p:cNvPr>
          <p:cNvSpPr>
            <a:spLocks noGrp="1"/>
          </p:cNvSpPr>
          <p:nvPr>
            <p:ph type="title"/>
          </p:nvPr>
        </p:nvSpPr>
        <p:spPr>
          <a:xfrm>
            <a:off x="342900" y="266700"/>
            <a:ext cx="8458200" cy="276999"/>
          </a:xfrm>
        </p:spPr>
        <p:txBody>
          <a:bodyPr/>
          <a:lstStyle>
            <a:lvl1pPr>
              <a:defRPr sz="2000"/>
            </a:lvl1pPr>
          </a:lstStyle>
          <a:p>
            <a:r>
              <a:rPr lang="en-US"/>
              <a:t>Click to edit Master title style</a:t>
            </a:r>
          </a:p>
        </p:txBody>
      </p:sp>
      <p:sp>
        <p:nvSpPr>
          <p:cNvPr id="6" name="Text Placeholder 7">
            <a:extLst>
              <a:ext uri="{FF2B5EF4-FFF2-40B4-BE49-F238E27FC236}">
                <a16:creationId xmlns:a16="http://schemas.microsoft.com/office/drawing/2014/main" id="{E215B2DC-97BF-B349-A0C2-851F15D9EA97}"/>
              </a:ext>
            </a:extLst>
          </p:cNvPr>
          <p:cNvSpPr>
            <a:spLocks noGrp="1"/>
          </p:cNvSpPr>
          <p:nvPr>
            <p:ph type="body" sz="quarter" idx="13" hasCustomPrompt="1"/>
          </p:nvPr>
        </p:nvSpPr>
        <p:spPr>
          <a:xfrm>
            <a:off x="342900" y="549836"/>
            <a:ext cx="8458200" cy="234744"/>
          </a:xfrm>
          <a:prstGeom prst="rect">
            <a:avLst/>
          </a:prstGeom>
          <a:noFill/>
        </p:spPr>
        <p:txBody>
          <a:bodyPr wrap="square" lIns="0" tIns="0" rIns="0" bIns="0" rtlCol="0">
            <a:spAutoFit/>
          </a:bodyPr>
          <a:lstStyle>
            <a:lvl1pPr>
              <a:defRPr lang="en-US" sz="1400" dirty="0">
                <a:solidFill>
                  <a:srgbClr val="000000"/>
                </a:solidFill>
                <a:latin typeface="+mj-lt"/>
              </a:defRPr>
            </a:lvl1pPr>
          </a:lstStyle>
          <a:p>
            <a:pPr lvl="0" defTabSz="914400"/>
            <a:r>
              <a:rPr lang="en-US" dirty="0"/>
              <a:t>Click to edit subtitle</a:t>
            </a:r>
          </a:p>
        </p:txBody>
      </p:sp>
      <p:cxnSp>
        <p:nvCxnSpPr>
          <p:cNvPr id="10" name="Straight Connector 9">
            <a:extLst>
              <a:ext uri="{FF2B5EF4-FFF2-40B4-BE49-F238E27FC236}">
                <a16:creationId xmlns:a16="http://schemas.microsoft.com/office/drawing/2014/main" id="{4D4B2916-803D-E943-97EF-D9AAFED26E33}"/>
              </a:ext>
            </a:extLst>
          </p:cNvPr>
          <p:cNvCxnSpPr>
            <a:cxnSpLocks/>
          </p:cNvCxnSpPr>
          <p:nvPr userDrawn="1"/>
        </p:nvCxnSpPr>
        <p:spPr>
          <a:xfrm>
            <a:off x="6907925" y="1344680"/>
            <a:ext cx="2212848" cy="0"/>
          </a:xfrm>
          <a:prstGeom prst="line">
            <a:avLst/>
          </a:prstGeom>
          <a:ln w="57150" cap="sq">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Text Placeholder 8">
            <a:extLst>
              <a:ext uri="{FF2B5EF4-FFF2-40B4-BE49-F238E27FC236}">
                <a16:creationId xmlns:a16="http://schemas.microsoft.com/office/drawing/2014/main" id="{ACB2467A-CD50-AF4E-90C3-93481CE84F7E}"/>
              </a:ext>
            </a:extLst>
          </p:cNvPr>
          <p:cNvSpPr>
            <a:spLocks noGrp="1"/>
          </p:cNvSpPr>
          <p:nvPr>
            <p:ph type="body" sz="quarter" idx="17" hasCustomPrompt="1"/>
          </p:nvPr>
        </p:nvSpPr>
        <p:spPr>
          <a:xfrm>
            <a:off x="6884698" y="1368970"/>
            <a:ext cx="2259012" cy="4468813"/>
          </a:xfrm>
          <a:prstGeom prst="rect">
            <a:avLst/>
          </a:prstGeom>
          <a:solidFill>
            <a:schemeClr val="bg2"/>
          </a:solidFill>
        </p:spPr>
        <p:txBody>
          <a:bodyPr lIns="182880" tIns="182880" rIns="274320" bIns="182880"/>
          <a:lstStyle>
            <a:lvl1pPr>
              <a:lnSpc>
                <a:spcPct val="120000"/>
              </a:lnSpc>
              <a:spcAft>
                <a:spcPts val="1200"/>
              </a:spcAft>
              <a:defRPr sz="1400">
                <a:latin typeface="+mj-lt"/>
              </a:defRPr>
            </a:lvl1pPr>
            <a:lvl2pPr marL="9525" indent="0">
              <a:spcAft>
                <a:spcPts val="1200"/>
              </a:spcAft>
              <a:buNone/>
              <a:tabLst/>
              <a:defRPr sz="1400">
                <a:latin typeface="+mj-lt"/>
              </a:defRPr>
            </a:lvl2pPr>
            <a:lvl3pPr>
              <a:defRPr sz="1200"/>
            </a:lvl3pPr>
            <a:lvl4pPr>
              <a:defRPr sz="1200"/>
            </a:lvl4pPr>
            <a:lvl5pPr>
              <a:defRPr sz="1200"/>
            </a:lvl5pPr>
          </a:lstStyle>
          <a:p>
            <a:pPr lvl="0"/>
            <a:r>
              <a:rPr lang="en-US" dirty="0"/>
              <a:t>Click to edit text</a:t>
            </a:r>
          </a:p>
        </p:txBody>
      </p:sp>
      <p:sp>
        <p:nvSpPr>
          <p:cNvPr id="12" name="Text Placeholder 14">
            <a:extLst>
              <a:ext uri="{FF2B5EF4-FFF2-40B4-BE49-F238E27FC236}">
                <a16:creationId xmlns:a16="http://schemas.microsoft.com/office/drawing/2014/main" id="{609C0AF1-BEA3-7A45-9AD1-A4F57532FC2F}"/>
              </a:ext>
            </a:extLst>
          </p:cNvPr>
          <p:cNvSpPr>
            <a:spLocks noGrp="1"/>
          </p:cNvSpPr>
          <p:nvPr>
            <p:ph type="body" sz="quarter" idx="16" hasCustomPrompt="1"/>
          </p:nvPr>
        </p:nvSpPr>
        <p:spPr>
          <a:xfrm>
            <a:off x="342900" y="1271588"/>
            <a:ext cx="6270336" cy="4566083"/>
          </a:xfrm>
          <a:prstGeom prst="rect">
            <a:avLst/>
          </a:prstGeom>
        </p:spPr>
        <p:txBody>
          <a:bodyPr numCol="3" spcCol="274320">
            <a:noAutofit/>
          </a:bodyPr>
          <a:lstStyle>
            <a:lvl1pPr marL="120650" indent="-120650">
              <a:lnSpc>
                <a:spcPct val="110000"/>
              </a:lnSpc>
              <a:spcAft>
                <a:spcPts val="600"/>
              </a:spcAft>
              <a:buClr>
                <a:schemeClr val="accent2"/>
              </a:buClr>
              <a:buSzPct val="135000"/>
              <a:buFont typeface="Arial" panose="020B0604020202020204" pitchFamily="34" charset="0"/>
              <a:buChar char="•"/>
              <a:tabLst/>
              <a:defRPr sz="900"/>
            </a:lvl1pPr>
            <a:lvl2pPr marL="204788" indent="-138113">
              <a:lnSpc>
                <a:spcPct val="110000"/>
              </a:lnSpc>
              <a:spcAft>
                <a:spcPts val="600"/>
              </a:spcAft>
              <a:buClr>
                <a:schemeClr val="accent2"/>
              </a:buClr>
              <a:buFont typeface="Arial" panose="020B0604020202020204" pitchFamily="34" charset="0"/>
              <a:buChar char="•"/>
              <a:tabLst/>
              <a:defRPr sz="800" b="0">
                <a:solidFill>
                  <a:schemeClr val="tx1"/>
                </a:solidFill>
              </a:defRPr>
            </a:lvl2pPr>
            <a:lvl3pPr marL="204788" indent="-138113">
              <a:lnSpc>
                <a:spcPct val="110000"/>
              </a:lnSpc>
              <a:spcAft>
                <a:spcPts val="600"/>
              </a:spcAft>
              <a:buClr>
                <a:schemeClr val="accent2"/>
              </a:buClr>
              <a:buFont typeface="Arial" panose="020B0604020202020204" pitchFamily="34" charset="0"/>
              <a:buChar char="•"/>
              <a:tabLst/>
              <a:defRPr sz="800"/>
            </a:lvl3pPr>
            <a:lvl4pPr marL="204788" indent="-138113">
              <a:lnSpc>
                <a:spcPct val="110000"/>
              </a:lnSpc>
              <a:spcAft>
                <a:spcPts val="600"/>
              </a:spcAft>
              <a:buClr>
                <a:schemeClr val="accent2"/>
              </a:buClr>
              <a:buFont typeface="Arial" panose="020B0604020202020204" pitchFamily="34" charset="0"/>
              <a:buChar char="•"/>
              <a:tabLst/>
              <a:defRPr sz="800"/>
            </a:lvl4pPr>
            <a:lvl5pPr marL="233363" indent="-166688">
              <a:lnSpc>
                <a:spcPct val="110000"/>
              </a:lnSpc>
              <a:spcAft>
                <a:spcPts val="600"/>
              </a:spcAft>
              <a:buClr>
                <a:schemeClr val="accent2"/>
              </a:buClr>
              <a:buFont typeface="Arial" panose="020B0604020202020204" pitchFamily="34" charset="0"/>
              <a:buChar char="•"/>
              <a:tabLst/>
              <a:defRPr sz="800"/>
            </a:lvl5pPr>
          </a:lstStyle>
          <a:p>
            <a:pPr lvl="0"/>
            <a:r>
              <a:rPr lang="en-US" dirty="0"/>
              <a:t>Click to edit text</a:t>
            </a:r>
          </a:p>
        </p:txBody>
      </p:sp>
    </p:spTree>
    <p:extLst>
      <p:ext uri="{BB962C8B-B14F-4D97-AF65-F5344CB8AC3E}">
        <p14:creationId xmlns:p14="http://schemas.microsoft.com/office/powerpoint/2010/main" val="2220795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rint Layout 4 with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63F5D-979E-164B-952E-F58B38BABE86}"/>
              </a:ext>
            </a:extLst>
          </p:cNvPr>
          <p:cNvSpPr>
            <a:spLocks noGrp="1"/>
          </p:cNvSpPr>
          <p:nvPr>
            <p:ph type="title"/>
          </p:nvPr>
        </p:nvSpPr>
        <p:spPr>
          <a:xfrm>
            <a:off x="342900" y="266700"/>
            <a:ext cx="8458200" cy="276999"/>
          </a:xfrm>
        </p:spPr>
        <p:txBody>
          <a:bodyPr/>
          <a:lstStyle>
            <a:lvl1pPr>
              <a:defRPr sz="2000"/>
            </a:lvl1pPr>
          </a:lstStyle>
          <a:p>
            <a:r>
              <a:rPr lang="en-US"/>
              <a:t>Click to edit Master title style</a:t>
            </a:r>
          </a:p>
        </p:txBody>
      </p:sp>
      <p:sp>
        <p:nvSpPr>
          <p:cNvPr id="6" name="Text Placeholder 7">
            <a:extLst>
              <a:ext uri="{FF2B5EF4-FFF2-40B4-BE49-F238E27FC236}">
                <a16:creationId xmlns:a16="http://schemas.microsoft.com/office/drawing/2014/main" id="{E215B2DC-97BF-B349-A0C2-851F15D9EA97}"/>
              </a:ext>
            </a:extLst>
          </p:cNvPr>
          <p:cNvSpPr>
            <a:spLocks noGrp="1"/>
          </p:cNvSpPr>
          <p:nvPr>
            <p:ph type="body" sz="quarter" idx="13" hasCustomPrompt="1"/>
          </p:nvPr>
        </p:nvSpPr>
        <p:spPr>
          <a:xfrm>
            <a:off x="342900" y="549836"/>
            <a:ext cx="8458200" cy="234744"/>
          </a:xfrm>
          <a:prstGeom prst="rect">
            <a:avLst/>
          </a:prstGeom>
          <a:noFill/>
        </p:spPr>
        <p:txBody>
          <a:bodyPr wrap="square" lIns="0" tIns="0" rIns="0" bIns="0" rtlCol="0">
            <a:spAutoFit/>
          </a:bodyPr>
          <a:lstStyle>
            <a:lvl1pPr>
              <a:defRPr lang="en-US" sz="1400" dirty="0">
                <a:solidFill>
                  <a:srgbClr val="000000"/>
                </a:solidFill>
                <a:latin typeface="+mj-lt"/>
              </a:defRPr>
            </a:lvl1pPr>
          </a:lstStyle>
          <a:p>
            <a:pPr lvl="0" defTabSz="914400"/>
            <a:r>
              <a:rPr lang="en-US" dirty="0"/>
              <a:t>Click to edit subtitle</a:t>
            </a:r>
          </a:p>
        </p:txBody>
      </p:sp>
      <p:cxnSp>
        <p:nvCxnSpPr>
          <p:cNvPr id="10" name="Straight Connector 9">
            <a:extLst>
              <a:ext uri="{FF2B5EF4-FFF2-40B4-BE49-F238E27FC236}">
                <a16:creationId xmlns:a16="http://schemas.microsoft.com/office/drawing/2014/main" id="{4D4B2916-803D-E943-97EF-D9AAFED26E33}"/>
              </a:ext>
            </a:extLst>
          </p:cNvPr>
          <p:cNvCxnSpPr>
            <a:cxnSpLocks/>
          </p:cNvCxnSpPr>
          <p:nvPr userDrawn="1"/>
        </p:nvCxnSpPr>
        <p:spPr>
          <a:xfrm>
            <a:off x="6907925" y="1344680"/>
            <a:ext cx="2212848" cy="0"/>
          </a:xfrm>
          <a:prstGeom prst="line">
            <a:avLst/>
          </a:prstGeom>
          <a:ln w="57150" cap="sq">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1">
            <a:extLst>
              <a:ext uri="{FF2B5EF4-FFF2-40B4-BE49-F238E27FC236}">
                <a16:creationId xmlns:a16="http://schemas.microsoft.com/office/drawing/2014/main" id="{24B18A30-FF76-3E4A-B515-BCF2B98F9E90}"/>
              </a:ext>
            </a:extLst>
          </p:cNvPr>
          <p:cNvSpPr>
            <a:spLocks noGrp="1"/>
          </p:cNvSpPr>
          <p:nvPr>
            <p:ph type="body" sz="quarter" idx="17" hasCustomPrompt="1"/>
          </p:nvPr>
        </p:nvSpPr>
        <p:spPr>
          <a:xfrm>
            <a:off x="6884698" y="1368970"/>
            <a:ext cx="2259012" cy="4468813"/>
          </a:xfrm>
          <a:prstGeom prst="rect">
            <a:avLst/>
          </a:prstGeom>
          <a:solidFill>
            <a:schemeClr val="bg2"/>
          </a:solidFill>
        </p:spPr>
        <p:txBody>
          <a:bodyPr wrap="square" lIns="182880" tIns="594360" rIns="274320" bIns="182880">
            <a:noAutofit/>
          </a:bodyPr>
          <a:lstStyle>
            <a:lvl1pPr>
              <a:spcAft>
                <a:spcPts val="1200"/>
              </a:spcAft>
              <a:defRPr sz="1400">
                <a:latin typeface="+mj-lt"/>
              </a:defRPr>
            </a:lvl1pPr>
            <a:lvl2pPr marL="11113" indent="0">
              <a:spcAft>
                <a:spcPts val="1200"/>
              </a:spcAft>
              <a:buNone/>
              <a:tabLst/>
              <a:defRPr sz="1000">
                <a:latin typeface="+mj-lt"/>
              </a:defRPr>
            </a:lvl2pPr>
            <a:lvl3pPr>
              <a:defRPr sz="1200"/>
            </a:lvl3pPr>
            <a:lvl4pPr>
              <a:defRPr sz="1200"/>
            </a:lvl4pPr>
            <a:lvl5pPr>
              <a:defRPr sz="1200"/>
            </a:lvl5pPr>
          </a:lstStyle>
          <a:p>
            <a:pPr lvl="0"/>
            <a:r>
              <a:rPr lang="en-US" dirty="0"/>
              <a:t>Click to edit text</a:t>
            </a:r>
          </a:p>
          <a:p>
            <a:pPr lvl="1"/>
            <a:r>
              <a:rPr lang="en-US" dirty="0"/>
              <a:t>Click to edit text</a:t>
            </a:r>
          </a:p>
        </p:txBody>
      </p:sp>
      <p:sp>
        <p:nvSpPr>
          <p:cNvPr id="14" name="Text Placeholder 14">
            <a:extLst>
              <a:ext uri="{FF2B5EF4-FFF2-40B4-BE49-F238E27FC236}">
                <a16:creationId xmlns:a16="http://schemas.microsoft.com/office/drawing/2014/main" id="{BC07E344-976A-F149-9EC7-F2D22AEE6982}"/>
              </a:ext>
            </a:extLst>
          </p:cNvPr>
          <p:cNvSpPr>
            <a:spLocks noGrp="1"/>
          </p:cNvSpPr>
          <p:nvPr>
            <p:ph type="body" sz="quarter" idx="16" hasCustomPrompt="1"/>
          </p:nvPr>
        </p:nvSpPr>
        <p:spPr>
          <a:xfrm>
            <a:off x="342900" y="1271588"/>
            <a:ext cx="6270336" cy="4566083"/>
          </a:xfrm>
          <a:prstGeom prst="rect">
            <a:avLst/>
          </a:prstGeom>
        </p:spPr>
        <p:txBody>
          <a:bodyPr numCol="3" spcCol="274320">
            <a:noAutofit/>
          </a:bodyPr>
          <a:lstStyle>
            <a:lvl1pPr marL="120650" indent="-120650">
              <a:lnSpc>
                <a:spcPct val="110000"/>
              </a:lnSpc>
              <a:spcAft>
                <a:spcPts val="600"/>
              </a:spcAft>
              <a:buClr>
                <a:schemeClr val="accent2"/>
              </a:buClr>
              <a:buSzPct val="135000"/>
              <a:buFont typeface="Arial" panose="020B0604020202020204" pitchFamily="34" charset="0"/>
              <a:buChar char="•"/>
              <a:tabLst/>
              <a:defRPr sz="900"/>
            </a:lvl1pPr>
            <a:lvl2pPr marL="204788" indent="-138113">
              <a:lnSpc>
                <a:spcPct val="110000"/>
              </a:lnSpc>
              <a:spcAft>
                <a:spcPts val="600"/>
              </a:spcAft>
              <a:buClr>
                <a:schemeClr val="accent2"/>
              </a:buClr>
              <a:buFont typeface="Arial" panose="020B0604020202020204" pitchFamily="34" charset="0"/>
              <a:buChar char="•"/>
              <a:tabLst/>
              <a:defRPr sz="800" b="0">
                <a:solidFill>
                  <a:schemeClr val="tx1"/>
                </a:solidFill>
              </a:defRPr>
            </a:lvl2pPr>
            <a:lvl3pPr marL="204788" indent="-138113">
              <a:lnSpc>
                <a:spcPct val="110000"/>
              </a:lnSpc>
              <a:spcAft>
                <a:spcPts val="600"/>
              </a:spcAft>
              <a:buClr>
                <a:schemeClr val="accent2"/>
              </a:buClr>
              <a:buFont typeface="Arial" panose="020B0604020202020204" pitchFamily="34" charset="0"/>
              <a:buChar char="•"/>
              <a:tabLst/>
              <a:defRPr sz="800"/>
            </a:lvl3pPr>
            <a:lvl4pPr marL="204788" indent="-138113">
              <a:lnSpc>
                <a:spcPct val="110000"/>
              </a:lnSpc>
              <a:spcAft>
                <a:spcPts val="600"/>
              </a:spcAft>
              <a:buClr>
                <a:schemeClr val="accent2"/>
              </a:buClr>
              <a:buFont typeface="Arial" panose="020B0604020202020204" pitchFamily="34" charset="0"/>
              <a:buChar char="•"/>
              <a:tabLst/>
              <a:defRPr sz="800"/>
            </a:lvl4pPr>
            <a:lvl5pPr marL="233363" indent="-166688">
              <a:lnSpc>
                <a:spcPct val="110000"/>
              </a:lnSpc>
              <a:spcAft>
                <a:spcPts val="600"/>
              </a:spcAft>
              <a:buClr>
                <a:schemeClr val="accent2"/>
              </a:buClr>
              <a:buFont typeface="Arial" panose="020B0604020202020204" pitchFamily="34" charset="0"/>
              <a:buChar char="•"/>
              <a:tabLst/>
              <a:defRPr sz="800"/>
            </a:lvl5pPr>
          </a:lstStyle>
          <a:p>
            <a:pPr lvl="0"/>
            <a:r>
              <a:rPr lang="en-US" dirty="0"/>
              <a:t>Click to edit text</a:t>
            </a:r>
          </a:p>
        </p:txBody>
      </p:sp>
    </p:spTree>
    <p:extLst>
      <p:ext uri="{BB962C8B-B14F-4D97-AF65-F5344CB8AC3E}">
        <p14:creationId xmlns:p14="http://schemas.microsoft.com/office/powerpoint/2010/main" val="4264580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8EDDA2D3-B272-5445-8113-9DA34EC7BF15}"/>
              </a:ext>
            </a:extLst>
          </p:cNvPr>
          <p:cNvSpPr>
            <a:spLocks noGrp="1" noChangeAspect="1"/>
          </p:cNvSpPr>
          <p:nvPr>
            <p:ph type="pic" sz="quarter" idx="12" hasCustomPrompt="1"/>
          </p:nvPr>
        </p:nvSpPr>
        <p:spPr>
          <a:xfrm>
            <a:off x="4325512" y="0"/>
            <a:ext cx="4818488" cy="6858000"/>
          </a:xfrm>
          <a:custGeom>
            <a:avLst/>
            <a:gdLst>
              <a:gd name="connsiteX0" fmla="*/ 2278563 w 4818488"/>
              <a:gd name="connsiteY0" fmla="*/ 3546544 h 6858000"/>
              <a:gd name="connsiteX1" fmla="*/ 1587435 w 4818488"/>
              <a:gd name="connsiteY1" fmla="*/ 4245351 h 6858000"/>
              <a:gd name="connsiteX2" fmla="*/ 1414653 w 4818488"/>
              <a:gd name="connsiteY2" fmla="*/ 4933408 h 6858000"/>
              <a:gd name="connsiteX3" fmla="*/ 1695424 w 4818488"/>
              <a:gd name="connsiteY3" fmla="*/ 5653717 h 6858000"/>
              <a:gd name="connsiteX4" fmla="*/ 2559334 w 4818488"/>
              <a:gd name="connsiteY4" fmla="*/ 5933240 h 6858000"/>
              <a:gd name="connsiteX5" fmla="*/ 3261261 w 4818488"/>
              <a:gd name="connsiteY5" fmla="*/ 5761226 h 6858000"/>
              <a:gd name="connsiteX6" fmla="*/ 3779607 w 4818488"/>
              <a:gd name="connsiteY6" fmla="*/ 5331190 h 6858000"/>
              <a:gd name="connsiteX7" fmla="*/ 1265641 w 4818488"/>
              <a:gd name="connsiteY7" fmla="*/ 0 h 6858000"/>
              <a:gd name="connsiteX8" fmla="*/ 4818488 w 4818488"/>
              <a:gd name="connsiteY8" fmla="*/ 0 h 6858000"/>
              <a:gd name="connsiteX9" fmla="*/ 4818488 w 4818488"/>
              <a:gd name="connsiteY9" fmla="*/ 668492 h 6858000"/>
              <a:gd name="connsiteX10" fmla="*/ 4146769 w 4818488"/>
              <a:gd name="connsiteY10" fmla="*/ 1095343 h 6858000"/>
              <a:gd name="connsiteX11" fmla="*/ 3628422 w 4818488"/>
              <a:gd name="connsiteY11" fmla="*/ 493294 h 6858000"/>
              <a:gd name="connsiteX12" fmla="*/ 3174870 w 4818488"/>
              <a:gd name="connsiteY12" fmla="*/ 353532 h 6858000"/>
              <a:gd name="connsiteX13" fmla="*/ 2559334 w 4818488"/>
              <a:gd name="connsiteY13" fmla="*/ 557799 h 6858000"/>
              <a:gd name="connsiteX14" fmla="*/ 2343356 w 4818488"/>
              <a:gd name="connsiteY14" fmla="*/ 1073841 h 6858000"/>
              <a:gd name="connsiteX15" fmla="*/ 2483742 w 4818488"/>
              <a:gd name="connsiteY15" fmla="*/ 1579133 h 6858000"/>
              <a:gd name="connsiteX16" fmla="*/ 2829306 w 4818488"/>
              <a:gd name="connsiteY16" fmla="*/ 2052172 h 6858000"/>
              <a:gd name="connsiteX17" fmla="*/ 4665115 w 4818488"/>
              <a:gd name="connsiteY17" fmla="*/ 4277604 h 6858000"/>
              <a:gd name="connsiteX18" fmla="*/ 4818488 w 4818488"/>
              <a:gd name="connsiteY18" fmla="*/ 4091719 h 6858000"/>
              <a:gd name="connsiteX19" fmla="*/ 4818488 w 4818488"/>
              <a:gd name="connsiteY19" fmla="*/ 6568772 h 6858000"/>
              <a:gd name="connsiteX20" fmla="*/ 4611121 w 4818488"/>
              <a:gd name="connsiteY20" fmla="*/ 6320272 h 6858000"/>
              <a:gd name="connsiteX21" fmla="*/ 3979386 w 4818488"/>
              <a:gd name="connsiteY21" fmla="*/ 6819180 h 6858000"/>
              <a:gd name="connsiteX22" fmla="*/ 3909721 w 4818488"/>
              <a:gd name="connsiteY22" fmla="*/ 6858000 h 6858000"/>
              <a:gd name="connsiteX23" fmla="*/ 1030563 w 4818488"/>
              <a:gd name="connsiteY23" fmla="*/ 6858000 h 6858000"/>
              <a:gd name="connsiteX24" fmla="*/ 963800 w 4818488"/>
              <a:gd name="connsiteY24" fmla="*/ 6821532 h 6858000"/>
              <a:gd name="connsiteX25" fmla="*/ 615536 w 4818488"/>
              <a:gd name="connsiteY25" fmla="*/ 6556791 h 6858000"/>
              <a:gd name="connsiteX26" fmla="*/ 151184 w 4818488"/>
              <a:gd name="connsiteY26" fmla="*/ 5857983 h 6858000"/>
              <a:gd name="connsiteX27" fmla="*/ 0 w 4818488"/>
              <a:gd name="connsiteY27" fmla="*/ 5019415 h 6858000"/>
              <a:gd name="connsiteX28" fmla="*/ 323966 w 4818488"/>
              <a:gd name="connsiteY28" fmla="*/ 3793815 h 6858000"/>
              <a:gd name="connsiteX29" fmla="*/ 1501044 w 4818488"/>
              <a:gd name="connsiteY29" fmla="*/ 2611217 h 6858000"/>
              <a:gd name="connsiteX30" fmla="*/ 1479446 w 4818488"/>
              <a:gd name="connsiteY30" fmla="*/ 2578965 h 6858000"/>
              <a:gd name="connsiteX31" fmla="*/ 1047491 w 4818488"/>
              <a:gd name="connsiteY31" fmla="*/ 1847905 h 6858000"/>
              <a:gd name="connsiteX32" fmla="*/ 917905 w 4818488"/>
              <a:gd name="connsiteY32" fmla="*/ 1084592 h 6858000"/>
              <a:gd name="connsiteX33" fmla="*/ 1058290 w 4818488"/>
              <a:gd name="connsiteY33" fmla="*/ 364283 h 6858000"/>
              <a:gd name="connsiteX34" fmla="*/ 1236472 w 4818488"/>
              <a:gd name="connsiteY34" fmla="*/ 377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18488" h="6858000">
                <a:moveTo>
                  <a:pt x="2278563" y="3546544"/>
                </a:moveTo>
                <a:cubicBezTo>
                  <a:pt x="1943798" y="3804565"/>
                  <a:pt x="1706223" y="4030334"/>
                  <a:pt x="1587435" y="4245351"/>
                </a:cubicBezTo>
                <a:cubicBezTo>
                  <a:pt x="1468647" y="4449618"/>
                  <a:pt x="1414653" y="4686138"/>
                  <a:pt x="1414653" y="4933408"/>
                </a:cubicBezTo>
                <a:cubicBezTo>
                  <a:pt x="1414653" y="5223682"/>
                  <a:pt x="1511843" y="5470952"/>
                  <a:pt x="1695424" y="5653717"/>
                </a:cubicBezTo>
                <a:cubicBezTo>
                  <a:pt x="1879005" y="5836482"/>
                  <a:pt x="2170574" y="5933240"/>
                  <a:pt x="2559334" y="5933240"/>
                </a:cubicBezTo>
                <a:cubicBezTo>
                  <a:pt x="2840105" y="5933240"/>
                  <a:pt x="3066881" y="5879485"/>
                  <a:pt x="3261261" y="5761226"/>
                </a:cubicBezTo>
                <a:cubicBezTo>
                  <a:pt x="3455641" y="5642966"/>
                  <a:pt x="3628422" y="5503204"/>
                  <a:pt x="3779607" y="5331190"/>
                </a:cubicBezTo>
                <a:close/>
                <a:moveTo>
                  <a:pt x="1265641" y="0"/>
                </a:moveTo>
                <a:lnTo>
                  <a:pt x="4818488" y="0"/>
                </a:lnTo>
                <a:lnTo>
                  <a:pt x="4818488" y="668492"/>
                </a:lnTo>
                <a:lnTo>
                  <a:pt x="4146769" y="1095343"/>
                </a:lnTo>
                <a:cubicBezTo>
                  <a:pt x="3952389" y="783567"/>
                  <a:pt x="3779607" y="590052"/>
                  <a:pt x="3628422" y="493294"/>
                </a:cubicBezTo>
                <a:cubicBezTo>
                  <a:pt x="3466439" y="396536"/>
                  <a:pt x="3315255" y="353532"/>
                  <a:pt x="3174870" y="353532"/>
                </a:cubicBezTo>
                <a:cubicBezTo>
                  <a:pt x="2915697" y="353532"/>
                  <a:pt x="2699719" y="418037"/>
                  <a:pt x="2559334" y="557799"/>
                </a:cubicBezTo>
                <a:cubicBezTo>
                  <a:pt x="2418948" y="697560"/>
                  <a:pt x="2343356" y="869574"/>
                  <a:pt x="2343356" y="1073841"/>
                </a:cubicBezTo>
                <a:cubicBezTo>
                  <a:pt x="2343356" y="1245855"/>
                  <a:pt x="2397351" y="1417869"/>
                  <a:pt x="2483742" y="1579133"/>
                </a:cubicBezTo>
                <a:cubicBezTo>
                  <a:pt x="2580932" y="1740396"/>
                  <a:pt x="2688920" y="1901659"/>
                  <a:pt x="2829306" y="2052172"/>
                </a:cubicBezTo>
                <a:lnTo>
                  <a:pt x="4665115" y="4277604"/>
                </a:lnTo>
                <a:lnTo>
                  <a:pt x="4818488" y="4091719"/>
                </a:lnTo>
                <a:lnTo>
                  <a:pt x="4818488" y="6568772"/>
                </a:lnTo>
                <a:lnTo>
                  <a:pt x="4611121" y="6320272"/>
                </a:lnTo>
                <a:cubicBezTo>
                  <a:pt x="4424841" y="6513788"/>
                  <a:pt x="4214262" y="6677067"/>
                  <a:pt x="3979386" y="6819180"/>
                </a:cubicBezTo>
                <a:lnTo>
                  <a:pt x="3909721" y="6858000"/>
                </a:lnTo>
                <a:lnTo>
                  <a:pt x="1030563" y="6858000"/>
                </a:lnTo>
                <a:lnTo>
                  <a:pt x="963800" y="6821532"/>
                </a:lnTo>
                <a:cubicBezTo>
                  <a:pt x="834214" y="6742244"/>
                  <a:pt x="718126" y="6653549"/>
                  <a:pt x="615536" y="6556791"/>
                </a:cubicBezTo>
                <a:cubicBezTo>
                  <a:pt x="410358" y="6352524"/>
                  <a:pt x="259173" y="6126755"/>
                  <a:pt x="151184" y="5857983"/>
                </a:cubicBezTo>
                <a:cubicBezTo>
                  <a:pt x="53994" y="5589211"/>
                  <a:pt x="0" y="5309689"/>
                  <a:pt x="0" y="5019415"/>
                </a:cubicBezTo>
                <a:cubicBezTo>
                  <a:pt x="0" y="4589379"/>
                  <a:pt x="107989" y="4180846"/>
                  <a:pt x="323966" y="3793815"/>
                </a:cubicBezTo>
                <a:cubicBezTo>
                  <a:pt x="550743" y="3406783"/>
                  <a:pt x="939502" y="3009000"/>
                  <a:pt x="1501044" y="2611217"/>
                </a:cubicBezTo>
                <a:lnTo>
                  <a:pt x="1479446" y="2578965"/>
                </a:lnTo>
                <a:cubicBezTo>
                  <a:pt x="1274268" y="2342445"/>
                  <a:pt x="1133882" y="2095175"/>
                  <a:pt x="1047491" y="1847905"/>
                </a:cubicBezTo>
                <a:cubicBezTo>
                  <a:pt x="961100" y="1600634"/>
                  <a:pt x="917905" y="1342613"/>
                  <a:pt x="917905" y="1084592"/>
                </a:cubicBezTo>
                <a:cubicBezTo>
                  <a:pt x="917905" y="837322"/>
                  <a:pt x="961100" y="590052"/>
                  <a:pt x="1058290" y="364283"/>
                </a:cubicBezTo>
                <a:cubicBezTo>
                  <a:pt x="1106885" y="246024"/>
                  <a:pt x="1166279" y="138515"/>
                  <a:pt x="1236472" y="37725"/>
                </a:cubicBezTo>
                <a:close/>
              </a:path>
            </a:pathLst>
          </a:custGeom>
          <a:solidFill>
            <a:schemeClr val="bg2"/>
          </a:solidFill>
        </p:spPr>
        <p:txBody>
          <a:bodyPr wrap="square" bIns="91440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pic>
        <p:nvPicPr>
          <p:cNvPr id="86" name="Graphic 85">
            <a:extLst>
              <a:ext uri="{FF2B5EF4-FFF2-40B4-BE49-F238E27FC236}">
                <a16:creationId xmlns:a16="http://schemas.microsoft.com/office/drawing/2014/main" id="{0D379149-AFF5-BE41-900A-4995A195BA4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900" y="6171652"/>
            <a:ext cx="1219198" cy="463497"/>
          </a:xfrm>
          <a:prstGeom prst="rect">
            <a:avLst/>
          </a:prstGeom>
        </p:spPr>
      </p:pic>
      <p:sp>
        <p:nvSpPr>
          <p:cNvPr id="14" name="Title 1">
            <a:extLst>
              <a:ext uri="{FF2B5EF4-FFF2-40B4-BE49-F238E27FC236}">
                <a16:creationId xmlns:a16="http://schemas.microsoft.com/office/drawing/2014/main" id="{599A0C6D-09CA-E24C-ACA7-1C092C3259A4}"/>
              </a:ext>
            </a:extLst>
          </p:cNvPr>
          <p:cNvSpPr>
            <a:spLocks noGrp="1"/>
          </p:cNvSpPr>
          <p:nvPr>
            <p:ph type="ctrTitle" hasCustomPrompt="1"/>
          </p:nvPr>
        </p:nvSpPr>
        <p:spPr>
          <a:xfrm>
            <a:off x="342900" y="1307901"/>
            <a:ext cx="4229100" cy="588623"/>
          </a:xfrm>
        </p:spPr>
        <p:txBody>
          <a:bodyPr wrap="square" anchor="t">
            <a:spAutoFit/>
          </a:bodyPr>
          <a:lstStyle>
            <a:lvl1pPr algn="l">
              <a:lnSpc>
                <a:spcPct val="85000"/>
              </a:lnSpc>
              <a:defRPr sz="4500"/>
            </a:lvl1pPr>
          </a:lstStyle>
          <a:p>
            <a:r>
              <a:rPr lang="en-US" dirty="0"/>
              <a:t>Click to edit title</a:t>
            </a:r>
          </a:p>
        </p:txBody>
      </p:sp>
      <p:sp>
        <p:nvSpPr>
          <p:cNvPr id="15" name="Subtitle 2">
            <a:extLst>
              <a:ext uri="{FF2B5EF4-FFF2-40B4-BE49-F238E27FC236}">
                <a16:creationId xmlns:a16="http://schemas.microsoft.com/office/drawing/2014/main" id="{CE8BE13A-3E42-DE47-90C8-B959F697D433}"/>
              </a:ext>
            </a:extLst>
          </p:cNvPr>
          <p:cNvSpPr>
            <a:spLocks noGrp="1"/>
          </p:cNvSpPr>
          <p:nvPr>
            <p:ph type="subTitle" idx="1" hasCustomPrompt="1"/>
          </p:nvPr>
        </p:nvSpPr>
        <p:spPr>
          <a:xfrm>
            <a:off x="342900" y="3206651"/>
            <a:ext cx="4229100" cy="340093"/>
          </a:xfrm>
        </p:spPr>
        <p:txBody>
          <a:bodyPr>
            <a:spAutoFit/>
          </a:bodyPr>
          <a:lstStyle>
            <a:lvl1pPr marL="0" indent="0" algn="l">
              <a:lnSpc>
                <a:spcPct val="85000"/>
              </a:lnSpc>
              <a:spcAft>
                <a:spcPts val="0"/>
              </a:spcAft>
              <a:buNone/>
              <a:defRPr sz="2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sp>
        <p:nvSpPr>
          <p:cNvPr id="16" name="Text Placeholder 12">
            <a:extLst>
              <a:ext uri="{FF2B5EF4-FFF2-40B4-BE49-F238E27FC236}">
                <a16:creationId xmlns:a16="http://schemas.microsoft.com/office/drawing/2014/main" id="{55D605D1-ECA2-3640-96AD-4B2122E7C28B}"/>
              </a:ext>
            </a:extLst>
          </p:cNvPr>
          <p:cNvSpPr>
            <a:spLocks noGrp="1"/>
          </p:cNvSpPr>
          <p:nvPr>
            <p:ph type="body" sz="quarter" idx="16" hasCustomPrompt="1"/>
          </p:nvPr>
        </p:nvSpPr>
        <p:spPr>
          <a:xfrm>
            <a:off x="342900" y="4662309"/>
            <a:ext cx="3982612" cy="261610"/>
          </a:xfrm>
        </p:spPr>
        <p:txBody>
          <a:bodyPr wrap="square" anchor="b">
            <a:spAutoFit/>
          </a:bodyPr>
          <a:lstStyle>
            <a:lvl1pPr>
              <a:lnSpc>
                <a:spcPct val="85000"/>
              </a:lnSpc>
              <a:spcAft>
                <a:spcPts val="0"/>
              </a:spcAft>
              <a:defRPr sz="2000">
                <a:solidFill>
                  <a:schemeClr val="tx2"/>
                </a:solidFill>
              </a:defRPr>
            </a:lvl1pPr>
            <a:lvl2pPr marL="114300" indent="0">
              <a:buNone/>
              <a:defRPr/>
            </a:lvl2pPr>
          </a:lstStyle>
          <a:p>
            <a:pPr lvl="0"/>
            <a:r>
              <a:rPr lang="en-US" dirty="0"/>
              <a:t>Click to add presenter</a:t>
            </a:r>
          </a:p>
        </p:txBody>
      </p:sp>
      <p:sp>
        <p:nvSpPr>
          <p:cNvPr id="17" name="Text Placeholder 12">
            <a:extLst>
              <a:ext uri="{FF2B5EF4-FFF2-40B4-BE49-F238E27FC236}">
                <a16:creationId xmlns:a16="http://schemas.microsoft.com/office/drawing/2014/main" id="{975861BA-3FC9-DF45-BCCF-AA16749C9678}"/>
              </a:ext>
            </a:extLst>
          </p:cNvPr>
          <p:cNvSpPr>
            <a:spLocks noGrp="1"/>
          </p:cNvSpPr>
          <p:nvPr>
            <p:ph type="body" sz="quarter" idx="17" hasCustomPrompt="1"/>
          </p:nvPr>
        </p:nvSpPr>
        <p:spPr>
          <a:xfrm>
            <a:off x="342900" y="5027893"/>
            <a:ext cx="3982612" cy="235449"/>
          </a:xfrm>
        </p:spPr>
        <p:txBody>
          <a:bodyPr wrap="square">
            <a:spAutoFit/>
          </a:bodyPr>
          <a:lstStyle>
            <a:lvl1pPr>
              <a:lnSpc>
                <a:spcPct val="85000"/>
              </a:lnSpc>
              <a:spcAft>
                <a:spcPts val="0"/>
              </a:spcAft>
              <a:defRPr sz="1800">
                <a:solidFill>
                  <a:schemeClr val="accent2"/>
                </a:solidFill>
              </a:defRPr>
            </a:lvl1pPr>
            <a:lvl2pPr marL="114300" indent="0">
              <a:buNone/>
              <a:defRPr/>
            </a:lvl2pPr>
          </a:lstStyle>
          <a:p>
            <a:pPr lvl="0"/>
            <a:r>
              <a:rPr lang="en-US" dirty="0"/>
              <a:t>dd month </a:t>
            </a:r>
            <a:r>
              <a:rPr lang="en-US" dirty="0" err="1"/>
              <a:t>yyyy</a:t>
            </a:r>
            <a:endParaRPr lang="en-US" dirty="0"/>
          </a:p>
        </p:txBody>
      </p:sp>
      <p:cxnSp>
        <p:nvCxnSpPr>
          <p:cNvPr id="18" name="Straight Connector 17">
            <a:extLst>
              <a:ext uri="{FF2B5EF4-FFF2-40B4-BE49-F238E27FC236}">
                <a16:creationId xmlns:a16="http://schemas.microsoft.com/office/drawing/2014/main" id="{C9A5BCA3-17C8-0144-B39F-635075D09CBE}"/>
              </a:ext>
            </a:extLst>
          </p:cNvPr>
          <p:cNvCxnSpPr>
            <a:cxnSpLocks/>
          </p:cNvCxnSpPr>
          <p:nvPr userDrawn="1"/>
        </p:nvCxnSpPr>
        <p:spPr>
          <a:xfrm>
            <a:off x="342900" y="1208205"/>
            <a:ext cx="42291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134AC5A3-6B62-417C-DB84-B730EB1DF0B8}"/>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223404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asvg="http://schemas.microsoft.com/office/drawing/2016/SVG/main"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 Onsc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B9E0B7-B3B0-88C9-5E12-38CFB1AEA660}"/>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B3296767-FC14-1262-524F-92C38E3DB3A0}"/>
              </a:ext>
            </a:extLst>
          </p:cNvPr>
          <p:cNvSpPr/>
          <p:nvPr userDrawn="1"/>
        </p:nvSpPr>
        <p:spPr>
          <a:xfrm>
            <a:off x="342900" y="266700"/>
            <a:ext cx="5791200" cy="6591299"/>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2" name="Title 1">
            <a:extLst>
              <a:ext uri="{FF2B5EF4-FFF2-40B4-BE49-F238E27FC236}">
                <a16:creationId xmlns:a16="http://schemas.microsoft.com/office/drawing/2014/main" id="{49061DCF-B569-DC4F-860C-EA328262A3B3}"/>
              </a:ext>
            </a:extLst>
          </p:cNvPr>
          <p:cNvSpPr>
            <a:spLocks noGrp="1"/>
          </p:cNvSpPr>
          <p:nvPr>
            <p:ph type="title" hasCustomPrompt="1"/>
          </p:nvPr>
        </p:nvSpPr>
        <p:spPr>
          <a:xfrm>
            <a:off x="649224" y="689360"/>
            <a:ext cx="4911398" cy="553998"/>
          </a:xfrm>
        </p:spPr>
        <p:txBody>
          <a:bodyPr wrap="square">
            <a:spAutoFit/>
          </a:bodyPr>
          <a:lstStyle>
            <a:lvl1pPr>
              <a:lnSpc>
                <a:spcPct val="90000"/>
              </a:lnSpc>
              <a:spcAft>
                <a:spcPts val="0"/>
              </a:spcAft>
              <a:defRPr sz="4000" b="1">
                <a:solidFill>
                  <a:schemeClr val="bg1"/>
                </a:solidFill>
              </a:defRPr>
            </a:lvl1pPr>
          </a:lstStyle>
          <a:p>
            <a:r>
              <a:rPr lang="en-US" dirty="0"/>
              <a:t>Click to Edit Title</a:t>
            </a:r>
          </a:p>
        </p:txBody>
      </p:sp>
      <p:sp>
        <p:nvSpPr>
          <p:cNvPr id="10" name="Text Placeholder 7">
            <a:extLst>
              <a:ext uri="{FF2B5EF4-FFF2-40B4-BE49-F238E27FC236}">
                <a16:creationId xmlns:a16="http://schemas.microsoft.com/office/drawing/2014/main" id="{7279F31B-8F4C-B843-B1E0-77875BF21BBB}"/>
              </a:ext>
            </a:extLst>
          </p:cNvPr>
          <p:cNvSpPr>
            <a:spLocks noGrp="1"/>
          </p:cNvSpPr>
          <p:nvPr>
            <p:ph type="body" sz="quarter" idx="13" hasCustomPrompt="1"/>
          </p:nvPr>
        </p:nvSpPr>
        <p:spPr>
          <a:xfrm>
            <a:off x="649224" y="1449460"/>
            <a:ext cx="4911398" cy="387798"/>
          </a:xfrm>
          <a:prstGeom prst="rect">
            <a:avLst/>
          </a:prstGeom>
        </p:spPr>
        <p:txBody>
          <a:bodyPr vert="horz" wrap="square" lIns="0" tIns="0" rIns="0" bIns="0" rtlCol="0" anchor="t" anchorCtr="0">
            <a:spAutoFit/>
          </a:bodyPr>
          <a:lstStyle>
            <a:lvl1pPr marL="0" indent="0">
              <a:lnSpc>
                <a:spcPct val="90000"/>
              </a:lnSpc>
              <a:spcAft>
                <a:spcPts val="0"/>
              </a:spcAft>
              <a:buNone/>
              <a:defRPr lang="en-US" sz="2800" i="0" u="none" baseline="0" dirty="0">
                <a:solidFill>
                  <a:schemeClr val="bg1"/>
                </a:solidFill>
                <a:uFill>
                  <a:solidFill>
                    <a:schemeClr val="accent2"/>
                  </a:solidFill>
                </a:uFill>
                <a:latin typeface="+mj-lt"/>
                <a:ea typeface="+mj-ea"/>
                <a:cs typeface="+mj-cs"/>
              </a:defRPr>
            </a:lvl1pPr>
          </a:lstStyle>
          <a:p>
            <a:pPr lvl="0">
              <a:lnSpc>
                <a:spcPct val="90000"/>
              </a:lnSpc>
              <a:spcBef>
                <a:spcPct val="0"/>
              </a:spcBef>
            </a:pPr>
            <a:r>
              <a:rPr lang="en-US" dirty="0"/>
              <a:t>Click to Edit Subtitle</a:t>
            </a:r>
          </a:p>
        </p:txBody>
      </p:sp>
      <p:sp>
        <p:nvSpPr>
          <p:cNvPr id="14" name="Text Placeholder 12">
            <a:extLst>
              <a:ext uri="{FF2B5EF4-FFF2-40B4-BE49-F238E27FC236}">
                <a16:creationId xmlns:a16="http://schemas.microsoft.com/office/drawing/2014/main" id="{1B1D4FC5-5D0F-8715-59EF-27F596C85CAB}"/>
              </a:ext>
            </a:extLst>
          </p:cNvPr>
          <p:cNvSpPr>
            <a:spLocks noGrp="1"/>
          </p:cNvSpPr>
          <p:nvPr userDrawn="1">
            <p:ph type="body" sz="quarter" idx="15" hasCustomPrompt="1"/>
          </p:nvPr>
        </p:nvSpPr>
        <p:spPr>
          <a:xfrm>
            <a:off x="649224" y="4447619"/>
            <a:ext cx="4911398" cy="261610"/>
          </a:xfrm>
          <a:prstGeom prst="rect">
            <a:avLst/>
          </a:prstGeom>
        </p:spPr>
        <p:txBody>
          <a:bodyPr wrap="square" lIns="0" rIns="0" anchor="b">
            <a:spAutoFit/>
          </a:bodyPr>
          <a:lstStyle>
            <a:lvl1pPr marL="0" indent="0">
              <a:lnSpc>
                <a:spcPct val="85000"/>
              </a:lnSpc>
              <a:spcAft>
                <a:spcPts val="0"/>
              </a:spcAft>
              <a:buNone/>
              <a:defRPr sz="2000">
                <a:solidFill>
                  <a:schemeClr val="bg1"/>
                </a:solidFill>
              </a:defRPr>
            </a:lvl1pPr>
            <a:lvl2pPr marL="114300" indent="0">
              <a:buNone/>
              <a:defRPr/>
            </a:lvl2pPr>
          </a:lstStyle>
          <a:p>
            <a:pPr lvl="0"/>
            <a:r>
              <a:rPr lang="en-US" dirty="0"/>
              <a:t>Click to add presenter</a:t>
            </a:r>
          </a:p>
        </p:txBody>
      </p:sp>
      <p:sp>
        <p:nvSpPr>
          <p:cNvPr id="15" name="Text Placeholder 12">
            <a:extLst>
              <a:ext uri="{FF2B5EF4-FFF2-40B4-BE49-F238E27FC236}">
                <a16:creationId xmlns:a16="http://schemas.microsoft.com/office/drawing/2014/main" id="{719F2156-FCEF-0926-4B9E-2E0FA6AACBA6}"/>
              </a:ext>
            </a:extLst>
          </p:cNvPr>
          <p:cNvSpPr>
            <a:spLocks noGrp="1"/>
          </p:cNvSpPr>
          <p:nvPr userDrawn="1">
            <p:ph type="body" sz="quarter" idx="16" hasCustomPrompt="1"/>
          </p:nvPr>
        </p:nvSpPr>
        <p:spPr>
          <a:xfrm>
            <a:off x="649224" y="4894711"/>
            <a:ext cx="4951078" cy="235449"/>
          </a:xfrm>
          <a:prstGeom prst="rect">
            <a:avLst/>
          </a:prstGeom>
        </p:spPr>
        <p:txBody>
          <a:bodyPr wrap="square" lIns="0" rIns="0">
            <a:spAutoFit/>
          </a:bodyPr>
          <a:lstStyle>
            <a:lvl1pPr marL="0" indent="0">
              <a:lnSpc>
                <a:spcPct val="85000"/>
              </a:lnSpc>
              <a:spcAft>
                <a:spcPts val="0"/>
              </a:spcAft>
              <a:buNone/>
              <a:defRPr sz="1800">
                <a:solidFill>
                  <a:schemeClr val="accent2"/>
                </a:solidFill>
              </a:defRPr>
            </a:lvl1pPr>
            <a:lvl2pPr marL="114300" indent="0">
              <a:buNone/>
              <a:defRPr/>
            </a:lvl2pPr>
          </a:lstStyle>
          <a:p>
            <a:pPr lvl="0"/>
            <a:r>
              <a:rPr lang="en-US" dirty="0"/>
              <a:t>dd month </a:t>
            </a:r>
            <a:r>
              <a:rPr lang="en-US" dirty="0" err="1"/>
              <a:t>yyyy</a:t>
            </a:r>
            <a:endParaRPr lang="en-US" dirty="0"/>
          </a:p>
        </p:txBody>
      </p:sp>
      <p:sp>
        <p:nvSpPr>
          <p:cNvPr id="3" name="Footer Placeholder 2">
            <a:extLst>
              <a:ext uri="{FF2B5EF4-FFF2-40B4-BE49-F238E27FC236}">
                <a16:creationId xmlns:a16="http://schemas.microsoft.com/office/drawing/2014/main" id="{F4650F43-814B-9821-B300-1825767734C4}"/>
              </a:ext>
            </a:extLst>
          </p:cNvPr>
          <p:cNvSpPr txBox="1">
            <a:spLocks/>
          </p:cNvSpPr>
          <p:nvPr userDrawn="1"/>
        </p:nvSpPr>
        <p:spPr>
          <a:xfrm>
            <a:off x="3840480" y="6423327"/>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bg1"/>
                </a:solidFill>
              </a:rPr>
              <a:t>PRIVILEGED &amp; CONFIDENTIAL</a:t>
            </a:r>
          </a:p>
        </p:txBody>
      </p:sp>
      <p:pic>
        <p:nvPicPr>
          <p:cNvPr id="7" name="Graphic 6">
            <a:extLst>
              <a:ext uri="{FF2B5EF4-FFF2-40B4-BE49-F238E27FC236}">
                <a16:creationId xmlns:a16="http://schemas.microsoft.com/office/drawing/2014/main" id="{A519DCA8-4271-2C57-70F7-35830867183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49224" y="6262847"/>
            <a:ext cx="969264" cy="368480"/>
          </a:xfrm>
          <a:prstGeom prst="rect">
            <a:avLst/>
          </a:prstGeom>
        </p:spPr>
      </p:pic>
    </p:spTree>
    <p:extLst>
      <p:ext uri="{BB962C8B-B14F-4D97-AF65-F5344CB8AC3E}">
        <p14:creationId xmlns:p14="http://schemas.microsoft.com/office/powerpoint/2010/main" val="1139398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6="http://schemas.microsoft.com/office/drawing/2014/main"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 Onsc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B9E0B7-B3B0-88C9-5E12-38CFB1AEA660}"/>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B3296767-FC14-1262-524F-92C38E3DB3A0}"/>
              </a:ext>
            </a:extLst>
          </p:cNvPr>
          <p:cNvSpPr/>
          <p:nvPr userDrawn="1"/>
        </p:nvSpPr>
        <p:spPr>
          <a:xfrm>
            <a:off x="342900" y="2444262"/>
            <a:ext cx="5791200" cy="4413737"/>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2" name="Title 1">
            <a:extLst>
              <a:ext uri="{FF2B5EF4-FFF2-40B4-BE49-F238E27FC236}">
                <a16:creationId xmlns:a16="http://schemas.microsoft.com/office/drawing/2014/main" id="{49061DCF-B569-DC4F-860C-EA328262A3B3}"/>
              </a:ext>
            </a:extLst>
          </p:cNvPr>
          <p:cNvSpPr>
            <a:spLocks noGrp="1"/>
          </p:cNvSpPr>
          <p:nvPr>
            <p:ph type="title" hasCustomPrompt="1"/>
          </p:nvPr>
        </p:nvSpPr>
        <p:spPr>
          <a:xfrm>
            <a:off x="649224" y="2791016"/>
            <a:ext cx="4911398" cy="553998"/>
          </a:xfrm>
        </p:spPr>
        <p:txBody>
          <a:bodyPr wrap="square">
            <a:spAutoFit/>
          </a:bodyPr>
          <a:lstStyle>
            <a:lvl1pPr>
              <a:lnSpc>
                <a:spcPct val="90000"/>
              </a:lnSpc>
              <a:spcAft>
                <a:spcPts val="0"/>
              </a:spcAft>
              <a:defRPr sz="4000" b="1">
                <a:solidFill>
                  <a:schemeClr val="tx1"/>
                </a:solidFill>
              </a:defRPr>
            </a:lvl1pPr>
          </a:lstStyle>
          <a:p>
            <a:r>
              <a:rPr lang="en-US" dirty="0"/>
              <a:t>Click to Edit Title</a:t>
            </a:r>
          </a:p>
        </p:txBody>
      </p:sp>
      <p:sp>
        <p:nvSpPr>
          <p:cNvPr id="3" name="Footer Placeholder 2">
            <a:extLst>
              <a:ext uri="{FF2B5EF4-FFF2-40B4-BE49-F238E27FC236}">
                <a16:creationId xmlns:a16="http://schemas.microsoft.com/office/drawing/2014/main" id="{F4650F43-814B-9821-B300-1825767734C4}"/>
              </a:ext>
            </a:extLst>
          </p:cNvPr>
          <p:cNvSpPr txBox="1">
            <a:spLocks/>
          </p:cNvSpPr>
          <p:nvPr userDrawn="1"/>
        </p:nvSpPr>
        <p:spPr>
          <a:xfrm>
            <a:off x="3840480" y="6423327"/>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1207437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 Onsc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B9E0B7-B3B0-88C9-5E12-38CFB1AEA660}"/>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B3296767-FC14-1262-524F-92C38E3DB3A0}"/>
              </a:ext>
            </a:extLst>
          </p:cNvPr>
          <p:cNvSpPr/>
          <p:nvPr userDrawn="1"/>
        </p:nvSpPr>
        <p:spPr>
          <a:xfrm>
            <a:off x="342900" y="2444262"/>
            <a:ext cx="5791200" cy="4413737"/>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2" name="Title 1">
            <a:extLst>
              <a:ext uri="{FF2B5EF4-FFF2-40B4-BE49-F238E27FC236}">
                <a16:creationId xmlns:a16="http://schemas.microsoft.com/office/drawing/2014/main" id="{49061DCF-B569-DC4F-860C-EA328262A3B3}"/>
              </a:ext>
            </a:extLst>
          </p:cNvPr>
          <p:cNvSpPr>
            <a:spLocks noGrp="1"/>
          </p:cNvSpPr>
          <p:nvPr>
            <p:ph type="title" hasCustomPrompt="1"/>
          </p:nvPr>
        </p:nvSpPr>
        <p:spPr>
          <a:xfrm>
            <a:off x="649224" y="2791016"/>
            <a:ext cx="4911398" cy="553998"/>
          </a:xfrm>
        </p:spPr>
        <p:txBody>
          <a:bodyPr wrap="square">
            <a:spAutoFit/>
          </a:bodyPr>
          <a:lstStyle>
            <a:lvl1pPr>
              <a:lnSpc>
                <a:spcPct val="90000"/>
              </a:lnSpc>
              <a:spcAft>
                <a:spcPts val="0"/>
              </a:spcAft>
              <a:defRPr sz="4000" b="1">
                <a:solidFill>
                  <a:schemeClr val="bg1"/>
                </a:solidFill>
              </a:defRPr>
            </a:lvl1pPr>
          </a:lstStyle>
          <a:p>
            <a:r>
              <a:rPr lang="en-US" dirty="0"/>
              <a:t>Click to Edit Title</a:t>
            </a:r>
          </a:p>
        </p:txBody>
      </p:sp>
      <p:sp>
        <p:nvSpPr>
          <p:cNvPr id="3" name="Footer Placeholder 2">
            <a:extLst>
              <a:ext uri="{FF2B5EF4-FFF2-40B4-BE49-F238E27FC236}">
                <a16:creationId xmlns:a16="http://schemas.microsoft.com/office/drawing/2014/main" id="{F4650F43-814B-9821-B300-1825767734C4}"/>
              </a:ext>
            </a:extLst>
          </p:cNvPr>
          <p:cNvSpPr txBox="1">
            <a:spLocks/>
          </p:cNvSpPr>
          <p:nvPr userDrawn="1"/>
        </p:nvSpPr>
        <p:spPr>
          <a:xfrm>
            <a:off x="3840480" y="6423327"/>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bg1"/>
                </a:solidFill>
              </a:rPr>
              <a:t>PRIVILEGED &amp; CONFIDENTIAL</a:t>
            </a:r>
          </a:p>
        </p:txBody>
      </p:sp>
    </p:spTree>
    <p:extLst>
      <p:ext uri="{BB962C8B-B14F-4D97-AF65-F5344CB8AC3E}">
        <p14:creationId xmlns:p14="http://schemas.microsoft.com/office/powerpoint/2010/main" val="3970244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9_Title and Content - On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61DCF-B569-DC4F-860C-EA328262A3B3}"/>
              </a:ext>
            </a:extLst>
          </p:cNvPr>
          <p:cNvSpPr>
            <a:spLocks noGrp="1"/>
          </p:cNvSpPr>
          <p:nvPr>
            <p:ph type="title" hasCustomPrompt="1"/>
          </p:nvPr>
        </p:nvSpPr>
        <p:spPr>
          <a:xfrm>
            <a:off x="347472" y="689360"/>
            <a:ext cx="4110228" cy="553998"/>
          </a:xfrm>
        </p:spPr>
        <p:txBody>
          <a:bodyPr wrap="square">
            <a:spAutoFit/>
          </a:bodyPr>
          <a:lstStyle>
            <a:lvl1pPr>
              <a:lnSpc>
                <a:spcPct val="90000"/>
              </a:lnSpc>
              <a:spcAft>
                <a:spcPts val="0"/>
              </a:spcAft>
              <a:defRPr sz="4000" b="1">
                <a:solidFill>
                  <a:schemeClr val="tx1"/>
                </a:solidFill>
              </a:defRPr>
            </a:lvl1pPr>
          </a:lstStyle>
          <a:p>
            <a:r>
              <a:rPr lang="en-US" dirty="0"/>
              <a:t>Click to Edit Title</a:t>
            </a:r>
          </a:p>
        </p:txBody>
      </p:sp>
      <p:sp>
        <p:nvSpPr>
          <p:cNvPr id="10" name="Text Placeholder 7">
            <a:extLst>
              <a:ext uri="{FF2B5EF4-FFF2-40B4-BE49-F238E27FC236}">
                <a16:creationId xmlns:a16="http://schemas.microsoft.com/office/drawing/2014/main" id="{7279F31B-8F4C-B843-B1E0-77875BF21BBB}"/>
              </a:ext>
            </a:extLst>
          </p:cNvPr>
          <p:cNvSpPr>
            <a:spLocks noGrp="1"/>
          </p:cNvSpPr>
          <p:nvPr>
            <p:ph type="body" sz="quarter" idx="13" hasCustomPrompt="1"/>
          </p:nvPr>
        </p:nvSpPr>
        <p:spPr>
          <a:xfrm>
            <a:off x="347472" y="1449460"/>
            <a:ext cx="4110228" cy="387798"/>
          </a:xfrm>
          <a:prstGeom prst="rect">
            <a:avLst/>
          </a:prstGeom>
        </p:spPr>
        <p:txBody>
          <a:bodyPr vert="horz" wrap="square" lIns="0" tIns="0" rIns="0" bIns="0" rtlCol="0" anchor="t" anchorCtr="0">
            <a:spAutoFit/>
          </a:bodyPr>
          <a:lstStyle>
            <a:lvl1pPr marL="0" indent="0">
              <a:lnSpc>
                <a:spcPct val="90000"/>
              </a:lnSpc>
              <a:spcAft>
                <a:spcPts val="0"/>
              </a:spcAft>
              <a:buNone/>
              <a:defRPr lang="en-US" sz="2800" i="0" u="none" baseline="0" dirty="0">
                <a:solidFill>
                  <a:schemeClr val="tx1"/>
                </a:solidFill>
                <a:uFill>
                  <a:solidFill>
                    <a:schemeClr val="accent2"/>
                  </a:solidFill>
                </a:uFill>
                <a:latin typeface="+mj-lt"/>
                <a:ea typeface="+mj-ea"/>
                <a:cs typeface="+mj-cs"/>
              </a:defRPr>
            </a:lvl1pPr>
          </a:lstStyle>
          <a:p>
            <a:pPr lvl="0">
              <a:lnSpc>
                <a:spcPct val="90000"/>
              </a:lnSpc>
              <a:spcBef>
                <a:spcPct val="0"/>
              </a:spcBef>
            </a:pPr>
            <a:r>
              <a:rPr lang="en-US" dirty="0"/>
              <a:t>Click to Edit Subtitle</a:t>
            </a:r>
          </a:p>
        </p:txBody>
      </p:sp>
      <p:pic>
        <p:nvPicPr>
          <p:cNvPr id="13" name="Graphic 12">
            <a:extLst>
              <a:ext uri="{FF2B5EF4-FFF2-40B4-BE49-F238E27FC236}">
                <a16:creationId xmlns:a16="http://schemas.microsoft.com/office/drawing/2014/main" id="{99A8C3D7-BFFA-9CA3-4D3E-9AC94C9D76F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7472" y="6263134"/>
            <a:ext cx="970026" cy="368770"/>
          </a:xfrm>
          <a:prstGeom prst="rect">
            <a:avLst/>
          </a:prstGeom>
        </p:spPr>
      </p:pic>
      <p:sp>
        <p:nvSpPr>
          <p:cNvPr id="14" name="Text Placeholder 12">
            <a:extLst>
              <a:ext uri="{FF2B5EF4-FFF2-40B4-BE49-F238E27FC236}">
                <a16:creationId xmlns:a16="http://schemas.microsoft.com/office/drawing/2014/main" id="{1B1D4FC5-5D0F-8715-59EF-27F596C85CAB}"/>
              </a:ext>
            </a:extLst>
          </p:cNvPr>
          <p:cNvSpPr>
            <a:spLocks noGrp="1"/>
          </p:cNvSpPr>
          <p:nvPr userDrawn="1">
            <p:ph type="body" sz="quarter" idx="15" hasCustomPrompt="1"/>
          </p:nvPr>
        </p:nvSpPr>
        <p:spPr>
          <a:xfrm>
            <a:off x="347472" y="4447619"/>
            <a:ext cx="4110228" cy="261610"/>
          </a:xfrm>
          <a:prstGeom prst="rect">
            <a:avLst/>
          </a:prstGeom>
        </p:spPr>
        <p:txBody>
          <a:bodyPr wrap="square" lIns="0" rIns="0" anchor="b">
            <a:spAutoFit/>
          </a:bodyPr>
          <a:lstStyle>
            <a:lvl1pPr marL="0" indent="0">
              <a:lnSpc>
                <a:spcPct val="85000"/>
              </a:lnSpc>
              <a:spcAft>
                <a:spcPts val="0"/>
              </a:spcAft>
              <a:buNone/>
              <a:defRPr sz="2000">
                <a:solidFill>
                  <a:schemeClr val="tx1"/>
                </a:solidFill>
              </a:defRPr>
            </a:lvl1pPr>
            <a:lvl2pPr marL="114300" indent="0">
              <a:buNone/>
              <a:defRPr/>
            </a:lvl2pPr>
          </a:lstStyle>
          <a:p>
            <a:pPr lvl="0"/>
            <a:r>
              <a:rPr lang="en-US" dirty="0"/>
              <a:t>Click to add presenter</a:t>
            </a:r>
          </a:p>
        </p:txBody>
      </p:sp>
      <p:sp>
        <p:nvSpPr>
          <p:cNvPr id="15" name="Text Placeholder 12">
            <a:extLst>
              <a:ext uri="{FF2B5EF4-FFF2-40B4-BE49-F238E27FC236}">
                <a16:creationId xmlns:a16="http://schemas.microsoft.com/office/drawing/2014/main" id="{719F2156-FCEF-0926-4B9E-2E0FA6AACBA6}"/>
              </a:ext>
            </a:extLst>
          </p:cNvPr>
          <p:cNvSpPr>
            <a:spLocks noGrp="1"/>
          </p:cNvSpPr>
          <p:nvPr userDrawn="1">
            <p:ph type="body" sz="quarter" idx="16" hasCustomPrompt="1"/>
          </p:nvPr>
        </p:nvSpPr>
        <p:spPr>
          <a:xfrm>
            <a:off x="347472" y="4894711"/>
            <a:ext cx="4110228" cy="235449"/>
          </a:xfrm>
          <a:prstGeom prst="rect">
            <a:avLst/>
          </a:prstGeom>
        </p:spPr>
        <p:txBody>
          <a:bodyPr wrap="square" lIns="0" rIns="0">
            <a:spAutoFit/>
          </a:bodyPr>
          <a:lstStyle>
            <a:lvl1pPr marL="0" indent="0">
              <a:lnSpc>
                <a:spcPct val="85000"/>
              </a:lnSpc>
              <a:spcAft>
                <a:spcPts val="0"/>
              </a:spcAft>
              <a:buNone/>
              <a:defRPr sz="1800">
                <a:solidFill>
                  <a:schemeClr val="accent2"/>
                </a:solidFill>
              </a:defRPr>
            </a:lvl1pPr>
            <a:lvl2pPr marL="114300" indent="0">
              <a:buNone/>
              <a:defRPr/>
            </a:lvl2pPr>
          </a:lstStyle>
          <a:p>
            <a:pPr lvl="0"/>
            <a:r>
              <a:rPr lang="en-US" dirty="0"/>
              <a:t>dd month </a:t>
            </a:r>
            <a:r>
              <a:rPr lang="en-US" dirty="0" err="1"/>
              <a:t>yyyy</a:t>
            </a:r>
            <a:endParaRPr lang="en-US" dirty="0"/>
          </a:p>
        </p:txBody>
      </p:sp>
      <p:sp>
        <p:nvSpPr>
          <p:cNvPr id="3" name="Footer Placeholder 2">
            <a:extLst>
              <a:ext uri="{FF2B5EF4-FFF2-40B4-BE49-F238E27FC236}">
                <a16:creationId xmlns:a16="http://schemas.microsoft.com/office/drawing/2014/main" id="{F4650F43-814B-9821-B300-1825767734C4}"/>
              </a:ext>
            </a:extLst>
          </p:cNvPr>
          <p:cNvSpPr txBox="1">
            <a:spLocks/>
          </p:cNvSpPr>
          <p:nvPr userDrawn="1"/>
        </p:nvSpPr>
        <p:spPr>
          <a:xfrm>
            <a:off x="3840480" y="6423327"/>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
        <p:nvSpPr>
          <p:cNvPr id="4" name="Freeform: Shape 3">
            <a:extLst>
              <a:ext uri="{FF2B5EF4-FFF2-40B4-BE49-F238E27FC236}">
                <a16:creationId xmlns:a16="http://schemas.microsoft.com/office/drawing/2014/main" id="{8541336F-C571-C12E-FACE-C562995DE5E4}"/>
              </a:ext>
            </a:extLst>
          </p:cNvPr>
          <p:cNvSpPr/>
          <p:nvPr userDrawn="1"/>
        </p:nvSpPr>
        <p:spPr>
          <a:xfrm>
            <a:off x="4434840" y="-2"/>
            <a:ext cx="4686300" cy="6858000"/>
          </a:xfrm>
          <a:custGeom>
            <a:avLst/>
            <a:gdLst>
              <a:gd name="connsiteX0" fmla="*/ 1747480 w 4686300"/>
              <a:gd name="connsiteY0" fmla="*/ 0 h 6858000"/>
              <a:gd name="connsiteX1" fmla="*/ 4017290 w 4686300"/>
              <a:gd name="connsiteY1" fmla="*/ 0 h 6858000"/>
              <a:gd name="connsiteX2" fmla="*/ 4686300 w 4686300"/>
              <a:gd name="connsiteY2" fmla="*/ 0 h 6858000"/>
              <a:gd name="connsiteX3" fmla="*/ 4686300 w 4686300"/>
              <a:gd name="connsiteY3" fmla="*/ 6858000 h 6858000"/>
              <a:gd name="connsiteX4" fmla="*/ 4017290 w 4686300"/>
              <a:gd name="connsiteY4" fmla="*/ 6858000 h 6858000"/>
              <a:gd name="connsiteX5" fmla="*/ 1747478 w 4686300"/>
              <a:gd name="connsiteY5" fmla="*/ 6858000 h 6858000"/>
              <a:gd name="connsiteX6" fmla="*/ 181728 w 4686300"/>
              <a:gd name="connsiteY6" fmla="*/ 4146041 h 6858000"/>
              <a:gd name="connsiteX7" fmla="*/ 0 w 4686300"/>
              <a:gd name="connsiteY7" fmla="*/ 3503441 h 6858000"/>
              <a:gd name="connsiteX8" fmla="*/ 1663 w 4686300"/>
              <a:gd name="connsiteY8" fmla="*/ 3428999 h 6858000"/>
              <a:gd name="connsiteX9" fmla="*/ 0 w 4686300"/>
              <a:gd name="connsiteY9" fmla="*/ 3354562 h 6858000"/>
              <a:gd name="connsiteX10" fmla="*/ 181726 w 4686300"/>
              <a:gd name="connsiteY10" fmla="*/ 27119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86300" h="6858000">
                <a:moveTo>
                  <a:pt x="1747480" y="0"/>
                </a:moveTo>
                <a:lnTo>
                  <a:pt x="4017290" y="0"/>
                </a:lnTo>
                <a:lnTo>
                  <a:pt x="4686300" y="0"/>
                </a:lnTo>
                <a:lnTo>
                  <a:pt x="4686300" y="6858000"/>
                </a:lnTo>
                <a:lnTo>
                  <a:pt x="4017290" y="6858000"/>
                </a:lnTo>
                <a:lnTo>
                  <a:pt x="1747478" y="6858000"/>
                </a:lnTo>
                <a:lnTo>
                  <a:pt x="181728" y="4146041"/>
                </a:lnTo>
                <a:cubicBezTo>
                  <a:pt x="64526" y="3943043"/>
                  <a:pt x="5685" y="3722367"/>
                  <a:pt x="0" y="3503441"/>
                </a:cubicBezTo>
                <a:lnTo>
                  <a:pt x="1663" y="3428999"/>
                </a:lnTo>
                <a:lnTo>
                  <a:pt x="0" y="3354562"/>
                </a:lnTo>
                <a:cubicBezTo>
                  <a:pt x="5686" y="3135635"/>
                  <a:pt x="64527" y="2914960"/>
                  <a:pt x="181726" y="2711963"/>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342900"/>
            <a:endParaRPr lang="en-US" sz="1350" dirty="0">
              <a:solidFill>
                <a:srgbClr val="FFFFFF"/>
              </a:solidFill>
              <a:latin typeface="Calibri Light" charset="0"/>
              <a:cs typeface="Calibri Light"/>
            </a:endParaRPr>
          </a:p>
        </p:txBody>
      </p:sp>
      <p:sp>
        <p:nvSpPr>
          <p:cNvPr id="19" name="Picture Placeholder 18">
            <a:extLst>
              <a:ext uri="{FF2B5EF4-FFF2-40B4-BE49-F238E27FC236}">
                <a16:creationId xmlns:a16="http://schemas.microsoft.com/office/drawing/2014/main" id="{96A40E49-6EEA-5EEC-2BC2-DB3B0D0D57B1}"/>
              </a:ext>
            </a:extLst>
          </p:cNvPr>
          <p:cNvSpPr>
            <a:spLocks noGrp="1"/>
          </p:cNvSpPr>
          <p:nvPr>
            <p:ph type="pic" sz="quarter" idx="17"/>
          </p:nvPr>
        </p:nvSpPr>
        <p:spPr>
          <a:xfrm>
            <a:off x="4709160" y="1"/>
            <a:ext cx="4419600" cy="6857996"/>
          </a:xfrm>
          <a:custGeom>
            <a:avLst/>
            <a:gdLst>
              <a:gd name="connsiteX0" fmla="*/ 1747478 w 4419600"/>
              <a:gd name="connsiteY0" fmla="*/ 0 h 6857996"/>
              <a:gd name="connsiteX1" fmla="*/ 4419600 w 4419600"/>
              <a:gd name="connsiteY1" fmla="*/ 0 h 6857996"/>
              <a:gd name="connsiteX2" fmla="*/ 4419600 w 4419600"/>
              <a:gd name="connsiteY2" fmla="*/ 6857996 h 6857996"/>
              <a:gd name="connsiteX3" fmla="*/ 1747478 w 4419600"/>
              <a:gd name="connsiteY3" fmla="*/ 6857996 h 6857996"/>
              <a:gd name="connsiteX4" fmla="*/ 181728 w 4419600"/>
              <a:gd name="connsiteY4" fmla="*/ 4146039 h 6857996"/>
              <a:gd name="connsiteX5" fmla="*/ 0 w 4419600"/>
              <a:gd name="connsiteY5" fmla="*/ 3503439 h 6857996"/>
              <a:gd name="connsiteX6" fmla="*/ 1663 w 4419600"/>
              <a:gd name="connsiteY6" fmla="*/ 3428997 h 6857996"/>
              <a:gd name="connsiteX7" fmla="*/ 0 w 4419600"/>
              <a:gd name="connsiteY7" fmla="*/ 3354560 h 6857996"/>
              <a:gd name="connsiteX8" fmla="*/ 181726 w 4419600"/>
              <a:gd name="connsiteY8" fmla="*/ 2711961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600" h="6857996">
                <a:moveTo>
                  <a:pt x="1747478" y="0"/>
                </a:moveTo>
                <a:lnTo>
                  <a:pt x="4419600" y="0"/>
                </a:lnTo>
                <a:lnTo>
                  <a:pt x="4419600" y="6857996"/>
                </a:lnTo>
                <a:lnTo>
                  <a:pt x="1747478" y="6857996"/>
                </a:lnTo>
                <a:lnTo>
                  <a:pt x="181728" y="4146039"/>
                </a:lnTo>
                <a:cubicBezTo>
                  <a:pt x="64526" y="3943041"/>
                  <a:pt x="5685" y="3722365"/>
                  <a:pt x="0" y="3503439"/>
                </a:cubicBezTo>
                <a:lnTo>
                  <a:pt x="1663" y="3428997"/>
                </a:lnTo>
                <a:lnTo>
                  <a:pt x="0" y="3354560"/>
                </a:lnTo>
                <a:cubicBezTo>
                  <a:pt x="5686" y="3135633"/>
                  <a:pt x="64527" y="2914958"/>
                  <a:pt x="181726" y="2711961"/>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1237861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6="http://schemas.microsoft.com/office/drawing/2014/main"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1_Title and Content - On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61DCF-B569-DC4F-860C-EA328262A3B3}"/>
              </a:ext>
            </a:extLst>
          </p:cNvPr>
          <p:cNvSpPr>
            <a:spLocks noGrp="1"/>
          </p:cNvSpPr>
          <p:nvPr>
            <p:ph type="title" hasCustomPrompt="1"/>
          </p:nvPr>
        </p:nvSpPr>
        <p:spPr>
          <a:xfrm>
            <a:off x="347472" y="1273295"/>
            <a:ext cx="4110228" cy="553998"/>
          </a:xfrm>
        </p:spPr>
        <p:txBody>
          <a:bodyPr wrap="square">
            <a:spAutoFit/>
          </a:bodyPr>
          <a:lstStyle>
            <a:lvl1pPr>
              <a:lnSpc>
                <a:spcPct val="90000"/>
              </a:lnSpc>
              <a:spcAft>
                <a:spcPts val="0"/>
              </a:spcAft>
              <a:defRPr sz="4000" b="1">
                <a:solidFill>
                  <a:schemeClr val="tx1"/>
                </a:solidFill>
              </a:defRPr>
            </a:lvl1pPr>
          </a:lstStyle>
          <a:p>
            <a:r>
              <a:rPr lang="en-US" dirty="0"/>
              <a:t>Click to Edit Title</a:t>
            </a:r>
          </a:p>
        </p:txBody>
      </p:sp>
      <p:sp>
        <p:nvSpPr>
          <p:cNvPr id="3" name="Footer Placeholder 2">
            <a:extLst>
              <a:ext uri="{FF2B5EF4-FFF2-40B4-BE49-F238E27FC236}">
                <a16:creationId xmlns:a16="http://schemas.microsoft.com/office/drawing/2014/main" id="{F4650F43-814B-9821-B300-1825767734C4}"/>
              </a:ext>
            </a:extLst>
          </p:cNvPr>
          <p:cNvSpPr txBox="1">
            <a:spLocks/>
          </p:cNvSpPr>
          <p:nvPr userDrawn="1"/>
        </p:nvSpPr>
        <p:spPr>
          <a:xfrm>
            <a:off x="3840480" y="6423327"/>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
        <p:nvSpPr>
          <p:cNvPr id="5" name="Freeform: Shape 4">
            <a:extLst>
              <a:ext uri="{FF2B5EF4-FFF2-40B4-BE49-F238E27FC236}">
                <a16:creationId xmlns:a16="http://schemas.microsoft.com/office/drawing/2014/main" id="{853AD191-1BD1-914F-3AD3-C9109C6FD90A}"/>
              </a:ext>
            </a:extLst>
          </p:cNvPr>
          <p:cNvSpPr/>
          <p:nvPr userDrawn="1"/>
        </p:nvSpPr>
        <p:spPr>
          <a:xfrm>
            <a:off x="4434840" y="-2"/>
            <a:ext cx="4686300" cy="6858000"/>
          </a:xfrm>
          <a:custGeom>
            <a:avLst/>
            <a:gdLst>
              <a:gd name="connsiteX0" fmla="*/ 1747480 w 4686300"/>
              <a:gd name="connsiteY0" fmla="*/ 0 h 6858000"/>
              <a:gd name="connsiteX1" fmla="*/ 4017290 w 4686300"/>
              <a:gd name="connsiteY1" fmla="*/ 0 h 6858000"/>
              <a:gd name="connsiteX2" fmla="*/ 4686300 w 4686300"/>
              <a:gd name="connsiteY2" fmla="*/ 0 h 6858000"/>
              <a:gd name="connsiteX3" fmla="*/ 4686300 w 4686300"/>
              <a:gd name="connsiteY3" fmla="*/ 6858000 h 6858000"/>
              <a:gd name="connsiteX4" fmla="*/ 4017290 w 4686300"/>
              <a:gd name="connsiteY4" fmla="*/ 6858000 h 6858000"/>
              <a:gd name="connsiteX5" fmla="*/ 1747478 w 4686300"/>
              <a:gd name="connsiteY5" fmla="*/ 6858000 h 6858000"/>
              <a:gd name="connsiteX6" fmla="*/ 181728 w 4686300"/>
              <a:gd name="connsiteY6" fmla="*/ 4146041 h 6858000"/>
              <a:gd name="connsiteX7" fmla="*/ 0 w 4686300"/>
              <a:gd name="connsiteY7" fmla="*/ 3503441 h 6858000"/>
              <a:gd name="connsiteX8" fmla="*/ 1663 w 4686300"/>
              <a:gd name="connsiteY8" fmla="*/ 3428999 h 6858000"/>
              <a:gd name="connsiteX9" fmla="*/ 0 w 4686300"/>
              <a:gd name="connsiteY9" fmla="*/ 3354562 h 6858000"/>
              <a:gd name="connsiteX10" fmla="*/ 181726 w 4686300"/>
              <a:gd name="connsiteY10" fmla="*/ 27119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86300" h="6858000">
                <a:moveTo>
                  <a:pt x="1747480" y="0"/>
                </a:moveTo>
                <a:lnTo>
                  <a:pt x="4017290" y="0"/>
                </a:lnTo>
                <a:lnTo>
                  <a:pt x="4686300" y="0"/>
                </a:lnTo>
                <a:lnTo>
                  <a:pt x="4686300" y="6858000"/>
                </a:lnTo>
                <a:lnTo>
                  <a:pt x="4017290" y="6858000"/>
                </a:lnTo>
                <a:lnTo>
                  <a:pt x="1747478" y="6858000"/>
                </a:lnTo>
                <a:lnTo>
                  <a:pt x="181728" y="4146041"/>
                </a:lnTo>
                <a:cubicBezTo>
                  <a:pt x="64526" y="3943043"/>
                  <a:pt x="5685" y="3722367"/>
                  <a:pt x="0" y="3503441"/>
                </a:cubicBezTo>
                <a:lnTo>
                  <a:pt x="1663" y="3428999"/>
                </a:lnTo>
                <a:lnTo>
                  <a:pt x="0" y="3354562"/>
                </a:lnTo>
                <a:cubicBezTo>
                  <a:pt x="5686" y="3135635"/>
                  <a:pt x="64527" y="2914960"/>
                  <a:pt x="181726" y="2711963"/>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342900"/>
            <a:endParaRPr lang="en-US" sz="1350" dirty="0">
              <a:solidFill>
                <a:srgbClr val="FFFFFF"/>
              </a:solidFill>
              <a:latin typeface="Calibri Light" charset="0"/>
              <a:cs typeface="Calibri Light"/>
            </a:endParaRPr>
          </a:p>
        </p:txBody>
      </p:sp>
      <p:sp>
        <p:nvSpPr>
          <p:cNvPr id="6" name="Picture Placeholder 5">
            <a:extLst>
              <a:ext uri="{FF2B5EF4-FFF2-40B4-BE49-F238E27FC236}">
                <a16:creationId xmlns:a16="http://schemas.microsoft.com/office/drawing/2014/main" id="{A69F973C-2837-19F3-94EA-20995CB9D1D1}"/>
              </a:ext>
            </a:extLst>
          </p:cNvPr>
          <p:cNvSpPr>
            <a:spLocks noGrp="1"/>
          </p:cNvSpPr>
          <p:nvPr>
            <p:ph type="pic" sz="quarter" idx="17"/>
          </p:nvPr>
        </p:nvSpPr>
        <p:spPr>
          <a:xfrm>
            <a:off x="4709160" y="1"/>
            <a:ext cx="4419600" cy="6857996"/>
          </a:xfrm>
          <a:custGeom>
            <a:avLst/>
            <a:gdLst>
              <a:gd name="connsiteX0" fmla="*/ 1747478 w 4419600"/>
              <a:gd name="connsiteY0" fmla="*/ 0 h 6857996"/>
              <a:gd name="connsiteX1" fmla="*/ 4419600 w 4419600"/>
              <a:gd name="connsiteY1" fmla="*/ 0 h 6857996"/>
              <a:gd name="connsiteX2" fmla="*/ 4419600 w 4419600"/>
              <a:gd name="connsiteY2" fmla="*/ 6857996 h 6857996"/>
              <a:gd name="connsiteX3" fmla="*/ 1747478 w 4419600"/>
              <a:gd name="connsiteY3" fmla="*/ 6857996 h 6857996"/>
              <a:gd name="connsiteX4" fmla="*/ 181728 w 4419600"/>
              <a:gd name="connsiteY4" fmla="*/ 4146039 h 6857996"/>
              <a:gd name="connsiteX5" fmla="*/ 0 w 4419600"/>
              <a:gd name="connsiteY5" fmla="*/ 3503439 h 6857996"/>
              <a:gd name="connsiteX6" fmla="*/ 1663 w 4419600"/>
              <a:gd name="connsiteY6" fmla="*/ 3428997 h 6857996"/>
              <a:gd name="connsiteX7" fmla="*/ 0 w 4419600"/>
              <a:gd name="connsiteY7" fmla="*/ 3354560 h 6857996"/>
              <a:gd name="connsiteX8" fmla="*/ 181726 w 4419600"/>
              <a:gd name="connsiteY8" fmla="*/ 2711961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600" h="6857996">
                <a:moveTo>
                  <a:pt x="1747478" y="0"/>
                </a:moveTo>
                <a:lnTo>
                  <a:pt x="4419600" y="0"/>
                </a:lnTo>
                <a:lnTo>
                  <a:pt x="4419600" y="6857996"/>
                </a:lnTo>
                <a:lnTo>
                  <a:pt x="1747478" y="6857996"/>
                </a:lnTo>
                <a:lnTo>
                  <a:pt x="181728" y="4146039"/>
                </a:lnTo>
                <a:cubicBezTo>
                  <a:pt x="64526" y="3943041"/>
                  <a:pt x="5685" y="3722365"/>
                  <a:pt x="0" y="3503439"/>
                </a:cubicBezTo>
                <a:lnTo>
                  <a:pt x="1663" y="3428997"/>
                </a:lnTo>
                <a:lnTo>
                  <a:pt x="0" y="3354560"/>
                </a:lnTo>
                <a:cubicBezTo>
                  <a:pt x="5686" y="3135633"/>
                  <a:pt x="64527" y="2914958"/>
                  <a:pt x="181726" y="2711961"/>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4009769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 Onscree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4DA0D1C-0C04-B9AD-29DE-04933F9C6972}"/>
              </a:ext>
            </a:extLst>
          </p:cNvPr>
          <p:cNvGrpSpPr/>
          <p:nvPr userDrawn="1"/>
        </p:nvGrpSpPr>
        <p:grpSpPr>
          <a:xfrm>
            <a:off x="0" y="0"/>
            <a:ext cx="9144000" cy="6858000"/>
            <a:chOff x="9267092" y="0"/>
            <a:chExt cx="9144000" cy="6858000"/>
          </a:xfrm>
        </p:grpSpPr>
        <p:sp>
          <p:nvSpPr>
            <p:cNvPr id="5" name="Rectangle 4">
              <a:extLst>
                <a:ext uri="{FF2B5EF4-FFF2-40B4-BE49-F238E27FC236}">
                  <a16:creationId xmlns:a16="http://schemas.microsoft.com/office/drawing/2014/main" id="{D6C1D04F-6615-96A4-43F5-9E2890A8B276}"/>
                </a:ext>
              </a:extLst>
            </p:cNvPr>
            <p:cNvSpPr/>
            <p:nvPr userDrawn="1"/>
          </p:nvSpPr>
          <p:spPr>
            <a:xfrm>
              <a:off x="9267092" y="0"/>
              <a:ext cx="9144000" cy="6858000"/>
            </a:xfrm>
            <a:prstGeom prst="rect">
              <a:avLst/>
            </a:prstGeom>
            <a:blipFill>
              <a:blip r:embed="rId2" cstate="screen">
                <a:grayscl/>
                <a:extLst>
                  <a:ext uri="{28A0092B-C50C-407E-A947-70E740481C1C}">
                    <a14:useLocalDpi xmlns:a14="http://schemas.microsoft.com/office/drawing/2010/main"/>
                  </a:ext>
                </a:extLst>
              </a:blip>
              <a:stretch>
                <a:fillRect/>
              </a:stretch>
            </a:blipFill>
            <a:ln w="6350" cap="flat" cmpd="sng" algn="ctr">
              <a:no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Light" charset="0"/>
                <a:ea typeface="+mn-ea"/>
                <a:cs typeface="Calibri Light"/>
              </a:endParaRPr>
            </a:p>
          </p:txBody>
        </p:sp>
        <p:sp>
          <p:nvSpPr>
            <p:cNvPr id="6" name="Freeform: Shape 5">
              <a:extLst>
                <a:ext uri="{FF2B5EF4-FFF2-40B4-BE49-F238E27FC236}">
                  <a16:creationId xmlns:a16="http://schemas.microsoft.com/office/drawing/2014/main" id="{B38F997B-E211-2645-AD79-CDEC48E380F4}"/>
                </a:ext>
              </a:extLst>
            </p:cNvPr>
            <p:cNvSpPr/>
            <p:nvPr userDrawn="1"/>
          </p:nvSpPr>
          <p:spPr>
            <a:xfrm>
              <a:off x="9267092" y="0"/>
              <a:ext cx="9144000" cy="6858000"/>
            </a:xfrm>
            <a:custGeom>
              <a:avLst/>
              <a:gdLst>
                <a:gd name="connsiteX0" fmla="*/ 2431033 w 9144000"/>
                <a:gd name="connsiteY0" fmla="*/ 1513430 h 6858000"/>
                <a:gd name="connsiteX1" fmla="*/ 2407070 w 9144000"/>
                <a:gd name="connsiteY1" fmla="*/ 1517451 h 6858000"/>
                <a:gd name="connsiteX2" fmla="*/ 2358690 w 9144000"/>
                <a:gd name="connsiteY2" fmla="*/ 1521111 h 6858000"/>
                <a:gd name="connsiteX3" fmla="*/ 2260503 w 9144000"/>
                <a:gd name="connsiteY3" fmla="*/ 1559595 h 6858000"/>
                <a:gd name="connsiteX4" fmla="*/ 1045833 w 9144000"/>
                <a:gd name="connsiteY4" fmla="*/ 2260885 h 6858000"/>
                <a:gd name="connsiteX5" fmla="*/ 941406 w 9144000"/>
                <a:gd name="connsiteY5" fmla="*/ 2352995 h 6858000"/>
                <a:gd name="connsiteX6" fmla="*/ 924093 w 9144000"/>
                <a:gd name="connsiteY6" fmla="*/ 2381238 h 6858000"/>
                <a:gd name="connsiteX7" fmla="*/ 920588 w 9144000"/>
                <a:gd name="connsiteY7" fmla="*/ 2385486 h 6858000"/>
                <a:gd name="connsiteX8" fmla="*/ 913620 w 9144000"/>
                <a:gd name="connsiteY8" fmla="*/ 2398325 h 6858000"/>
                <a:gd name="connsiteX9" fmla="*/ 905987 w 9144000"/>
                <a:gd name="connsiteY9" fmla="*/ 2410776 h 6858000"/>
                <a:gd name="connsiteX10" fmla="*/ 904061 w 9144000"/>
                <a:gd name="connsiteY10" fmla="*/ 2415937 h 6858000"/>
                <a:gd name="connsiteX11" fmla="*/ 888257 w 9144000"/>
                <a:gd name="connsiteY11" fmla="*/ 2445051 h 6858000"/>
                <a:gd name="connsiteX12" fmla="*/ 860702 w 9144000"/>
                <a:gd name="connsiteY12" fmla="*/ 2581543 h 6858000"/>
                <a:gd name="connsiteX13" fmla="*/ 860702 w 9144000"/>
                <a:gd name="connsiteY13" fmla="*/ 3984123 h 6858000"/>
                <a:gd name="connsiteX14" fmla="*/ 888258 w 9144000"/>
                <a:gd name="connsiteY14" fmla="*/ 4120615 h 6858000"/>
                <a:gd name="connsiteX15" fmla="*/ 904061 w 9144000"/>
                <a:gd name="connsiteY15" fmla="*/ 4149730 h 6858000"/>
                <a:gd name="connsiteX16" fmla="*/ 905988 w 9144000"/>
                <a:gd name="connsiteY16" fmla="*/ 4154889 h 6858000"/>
                <a:gd name="connsiteX17" fmla="*/ 913621 w 9144000"/>
                <a:gd name="connsiteY17" fmla="*/ 4167342 h 6858000"/>
                <a:gd name="connsiteX18" fmla="*/ 920589 w 9144000"/>
                <a:gd name="connsiteY18" fmla="*/ 4180179 h 6858000"/>
                <a:gd name="connsiteX19" fmla="*/ 924095 w 9144000"/>
                <a:gd name="connsiteY19" fmla="*/ 4184429 h 6858000"/>
                <a:gd name="connsiteX20" fmla="*/ 941406 w 9144000"/>
                <a:gd name="connsiteY20" fmla="*/ 4212671 h 6858000"/>
                <a:gd name="connsiteX21" fmla="*/ 1045833 w 9144000"/>
                <a:gd name="connsiteY21" fmla="*/ 4304780 h 6858000"/>
                <a:gd name="connsiteX22" fmla="*/ 2260505 w 9144000"/>
                <a:gd name="connsiteY22" fmla="*/ 5006071 h 6858000"/>
                <a:gd name="connsiteX23" fmla="*/ 2392487 w 9144000"/>
                <a:gd name="connsiteY23" fmla="*/ 5050454 h 6858000"/>
                <a:gd name="connsiteX24" fmla="*/ 2425602 w 9144000"/>
                <a:gd name="connsiteY24" fmla="*/ 5051324 h 6858000"/>
                <a:gd name="connsiteX25" fmla="*/ 2431035 w 9144000"/>
                <a:gd name="connsiteY25" fmla="*/ 5052237 h 6858000"/>
                <a:gd name="connsiteX26" fmla="*/ 2445636 w 9144000"/>
                <a:gd name="connsiteY26" fmla="*/ 5051852 h 6858000"/>
                <a:gd name="connsiteX27" fmla="*/ 2460236 w 9144000"/>
                <a:gd name="connsiteY27" fmla="*/ 5052236 h 6858000"/>
                <a:gd name="connsiteX28" fmla="*/ 2465669 w 9144000"/>
                <a:gd name="connsiteY28" fmla="*/ 5051325 h 6858000"/>
                <a:gd name="connsiteX29" fmla="*/ 2498785 w 9144000"/>
                <a:gd name="connsiteY29" fmla="*/ 5050453 h 6858000"/>
                <a:gd name="connsiteX30" fmla="*/ 2630767 w 9144000"/>
                <a:gd name="connsiteY30" fmla="*/ 5006072 h 6858000"/>
                <a:gd name="connsiteX31" fmla="*/ 3845438 w 9144000"/>
                <a:gd name="connsiteY31" fmla="*/ 4304782 h 6858000"/>
                <a:gd name="connsiteX32" fmla="*/ 3949864 w 9144000"/>
                <a:gd name="connsiteY32" fmla="*/ 4212672 h 6858000"/>
                <a:gd name="connsiteX33" fmla="*/ 3967176 w 9144000"/>
                <a:gd name="connsiteY33" fmla="*/ 4184430 h 6858000"/>
                <a:gd name="connsiteX34" fmla="*/ 3970682 w 9144000"/>
                <a:gd name="connsiteY34" fmla="*/ 4180181 h 6858000"/>
                <a:gd name="connsiteX35" fmla="*/ 3977651 w 9144000"/>
                <a:gd name="connsiteY35" fmla="*/ 4167341 h 6858000"/>
                <a:gd name="connsiteX36" fmla="*/ 3985283 w 9144000"/>
                <a:gd name="connsiteY36" fmla="*/ 4154891 h 6858000"/>
                <a:gd name="connsiteX37" fmla="*/ 3987210 w 9144000"/>
                <a:gd name="connsiteY37" fmla="*/ 4149731 h 6858000"/>
                <a:gd name="connsiteX38" fmla="*/ 4003013 w 9144000"/>
                <a:gd name="connsiteY38" fmla="*/ 4120616 h 6858000"/>
                <a:gd name="connsiteX39" fmla="*/ 4030568 w 9144000"/>
                <a:gd name="connsiteY39" fmla="*/ 3984124 h 6858000"/>
                <a:gd name="connsiteX40" fmla="*/ 4030568 w 9144000"/>
                <a:gd name="connsiteY40" fmla="*/ 2581544 h 6858000"/>
                <a:gd name="connsiteX41" fmla="*/ 4003012 w 9144000"/>
                <a:gd name="connsiteY41" fmla="*/ 2445052 h 6858000"/>
                <a:gd name="connsiteX42" fmla="*/ 3987209 w 9144000"/>
                <a:gd name="connsiteY42" fmla="*/ 2415937 h 6858000"/>
                <a:gd name="connsiteX43" fmla="*/ 3985282 w 9144000"/>
                <a:gd name="connsiteY43" fmla="*/ 2410778 h 6858000"/>
                <a:gd name="connsiteX44" fmla="*/ 3977651 w 9144000"/>
                <a:gd name="connsiteY44" fmla="*/ 2398327 h 6858000"/>
                <a:gd name="connsiteX45" fmla="*/ 3970682 w 9144000"/>
                <a:gd name="connsiteY45" fmla="*/ 2385487 h 6858000"/>
                <a:gd name="connsiteX46" fmla="*/ 3967175 w 9144000"/>
                <a:gd name="connsiteY46" fmla="*/ 2381238 h 6858000"/>
                <a:gd name="connsiteX47" fmla="*/ 3949864 w 9144000"/>
                <a:gd name="connsiteY47" fmla="*/ 2352997 h 6858000"/>
                <a:gd name="connsiteX48" fmla="*/ 3845437 w 9144000"/>
                <a:gd name="connsiteY48" fmla="*/ 2260887 h 6858000"/>
                <a:gd name="connsiteX49" fmla="*/ 2630766 w 9144000"/>
                <a:gd name="connsiteY49" fmla="*/ 1559596 h 6858000"/>
                <a:gd name="connsiteX50" fmla="*/ 2498783 w 9144000"/>
                <a:gd name="connsiteY50" fmla="*/ 1515213 h 6858000"/>
                <a:gd name="connsiteX51" fmla="*/ 2464862 w 9144000"/>
                <a:gd name="connsiteY51" fmla="*/ 1514321 h 6858000"/>
                <a:gd name="connsiteX52" fmla="*/ 2460235 w 9144000"/>
                <a:gd name="connsiteY52" fmla="*/ 1513431 h 6858000"/>
                <a:gd name="connsiteX53" fmla="*/ 2452697 w 9144000"/>
                <a:gd name="connsiteY53" fmla="*/ 1514001 h 6858000"/>
                <a:gd name="connsiteX54" fmla="*/ 0 w 9144000"/>
                <a:gd name="connsiteY54" fmla="*/ 0 h 6858000"/>
                <a:gd name="connsiteX55" fmla="*/ 9144000 w 9144000"/>
                <a:gd name="connsiteY55" fmla="*/ 0 h 6858000"/>
                <a:gd name="connsiteX56" fmla="*/ 9144000 w 9144000"/>
                <a:gd name="connsiteY56" fmla="*/ 6858000 h 6858000"/>
                <a:gd name="connsiteX57" fmla="*/ 0 w 9144000"/>
                <a:gd name="connsiteY5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144000" h="6858000">
                  <a:moveTo>
                    <a:pt x="2431033" y="1513430"/>
                  </a:moveTo>
                  <a:lnTo>
                    <a:pt x="2407070" y="1517451"/>
                  </a:lnTo>
                  <a:lnTo>
                    <a:pt x="2358690" y="1521111"/>
                  </a:lnTo>
                  <a:cubicBezTo>
                    <a:pt x="2325040" y="1528708"/>
                    <a:pt x="2291950" y="1541439"/>
                    <a:pt x="2260503" y="1559595"/>
                  </a:cubicBezTo>
                  <a:lnTo>
                    <a:pt x="1045833" y="2260885"/>
                  </a:lnTo>
                  <a:cubicBezTo>
                    <a:pt x="1003903" y="2285093"/>
                    <a:pt x="968866" y="2316652"/>
                    <a:pt x="941406" y="2352995"/>
                  </a:cubicBezTo>
                  <a:lnTo>
                    <a:pt x="924093" y="2381238"/>
                  </a:lnTo>
                  <a:lnTo>
                    <a:pt x="920588" y="2385486"/>
                  </a:lnTo>
                  <a:lnTo>
                    <a:pt x="913620" y="2398325"/>
                  </a:lnTo>
                  <a:lnTo>
                    <a:pt x="905987" y="2410776"/>
                  </a:lnTo>
                  <a:lnTo>
                    <a:pt x="904061" y="2415937"/>
                  </a:lnTo>
                  <a:lnTo>
                    <a:pt x="888257" y="2445051"/>
                  </a:lnTo>
                  <a:cubicBezTo>
                    <a:pt x="870513" y="2487003"/>
                    <a:pt x="860702" y="2533127"/>
                    <a:pt x="860702" y="2581543"/>
                  </a:cubicBezTo>
                  <a:lnTo>
                    <a:pt x="860702" y="3984123"/>
                  </a:lnTo>
                  <a:cubicBezTo>
                    <a:pt x="860702" y="4032538"/>
                    <a:pt x="870514" y="4078663"/>
                    <a:pt x="888258" y="4120615"/>
                  </a:cubicBezTo>
                  <a:lnTo>
                    <a:pt x="904061" y="4149730"/>
                  </a:lnTo>
                  <a:lnTo>
                    <a:pt x="905988" y="4154889"/>
                  </a:lnTo>
                  <a:lnTo>
                    <a:pt x="913621" y="4167342"/>
                  </a:lnTo>
                  <a:lnTo>
                    <a:pt x="920589" y="4180179"/>
                  </a:lnTo>
                  <a:lnTo>
                    <a:pt x="924095" y="4184429"/>
                  </a:lnTo>
                  <a:lnTo>
                    <a:pt x="941406" y="4212671"/>
                  </a:lnTo>
                  <a:cubicBezTo>
                    <a:pt x="968866" y="4249014"/>
                    <a:pt x="1003905" y="4280574"/>
                    <a:pt x="1045833" y="4304780"/>
                  </a:cubicBezTo>
                  <a:lnTo>
                    <a:pt x="2260505" y="5006071"/>
                  </a:lnTo>
                  <a:cubicBezTo>
                    <a:pt x="2302434" y="5030279"/>
                    <a:pt x="2347283" y="5044844"/>
                    <a:pt x="2392487" y="5050454"/>
                  </a:cubicBezTo>
                  <a:lnTo>
                    <a:pt x="2425602" y="5051324"/>
                  </a:lnTo>
                  <a:lnTo>
                    <a:pt x="2431035" y="5052237"/>
                  </a:lnTo>
                  <a:lnTo>
                    <a:pt x="2445636" y="5051852"/>
                  </a:lnTo>
                  <a:lnTo>
                    <a:pt x="2460236" y="5052236"/>
                  </a:lnTo>
                  <a:lnTo>
                    <a:pt x="2465669" y="5051325"/>
                  </a:lnTo>
                  <a:lnTo>
                    <a:pt x="2498785" y="5050453"/>
                  </a:lnTo>
                  <a:cubicBezTo>
                    <a:pt x="2543988" y="5044844"/>
                    <a:pt x="2588838" y="5030280"/>
                    <a:pt x="2630767" y="5006072"/>
                  </a:cubicBezTo>
                  <a:lnTo>
                    <a:pt x="3845438" y="4304782"/>
                  </a:lnTo>
                  <a:cubicBezTo>
                    <a:pt x="3887367" y="4280574"/>
                    <a:pt x="3922404" y="4249015"/>
                    <a:pt x="3949864" y="4212672"/>
                  </a:cubicBezTo>
                  <a:lnTo>
                    <a:pt x="3967176" y="4184430"/>
                  </a:lnTo>
                  <a:lnTo>
                    <a:pt x="3970682" y="4180181"/>
                  </a:lnTo>
                  <a:lnTo>
                    <a:pt x="3977651" y="4167341"/>
                  </a:lnTo>
                  <a:lnTo>
                    <a:pt x="3985283" y="4154891"/>
                  </a:lnTo>
                  <a:lnTo>
                    <a:pt x="3987210" y="4149731"/>
                  </a:lnTo>
                  <a:lnTo>
                    <a:pt x="4003013" y="4120616"/>
                  </a:lnTo>
                  <a:cubicBezTo>
                    <a:pt x="4020757" y="4078664"/>
                    <a:pt x="4030568" y="4032540"/>
                    <a:pt x="4030568" y="3984124"/>
                  </a:cubicBezTo>
                  <a:lnTo>
                    <a:pt x="4030568" y="2581544"/>
                  </a:lnTo>
                  <a:cubicBezTo>
                    <a:pt x="4030568" y="2533129"/>
                    <a:pt x="4020756" y="2487004"/>
                    <a:pt x="4003012" y="2445052"/>
                  </a:cubicBezTo>
                  <a:lnTo>
                    <a:pt x="3987209" y="2415937"/>
                  </a:lnTo>
                  <a:lnTo>
                    <a:pt x="3985282" y="2410778"/>
                  </a:lnTo>
                  <a:lnTo>
                    <a:pt x="3977651" y="2398327"/>
                  </a:lnTo>
                  <a:lnTo>
                    <a:pt x="3970682" y="2385487"/>
                  </a:lnTo>
                  <a:lnTo>
                    <a:pt x="3967175" y="2381238"/>
                  </a:lnTo>
                  <a:lnTo>
                    <a:pt x="3949864" y="2352997"/>
                  </a:lnTo>
                  <a:cubicBezTo>
                    <a:pt x="3922404" y="2316653"/>
                    <a:pt x="3887366" y="2285095"/>
                    <a:pt x="3845437" y="2260887"/>
                  </a:cubicBezTo>
                  <a:lnTo>
                    <a:pt x="2630766" y="1559596"/>
                  </a:lnTo>
                  <a:cubicBezTo>
                    <a:pt x="2588837" y="1535388"/>
                    <a:pt x="2543987" y="1520823"/>
                    <a:pt x="2498783" y="1515213"/>
                  </a:cubicBezTo>
                  <a:lnTo>
                    <a:pt x="2464862" y="1514321"/>
                  </a:lnTo>
                  <a:lnTo>
                    <a:pt x="2460235" y="1513431"/>
                  </a:lnTo>
                  <a:lnTo>
                    <a:pt x="2452697" y="1514001"/>
                  </a:lnTo>
                  <a:close/>
                  <a:moveTo>
                    <a:pt x="0" y="0"/>
                  </a:moveTo>
                  <a:lnTo>
                    <a:pt x="9144000" y="0"/>
                  </a:lnTo>
                  <a:lnTo>
                    <a:pt x="9144000" y="6858000"/>
                  </a:lnTo>
                  <a:lnTo>
                    <a:pt x="0" y="6858000"/>
                  </a:lnTo>
                  <a:close/>
                </a:path>
              </a:pathLst>
            </a:custGeom>
            <a:solidFill>
              <a:schemeClr val="tx1">
                <a:alpha val="54000"/>
              </a:schemeClr>
            </a:solidFill>
            <a:ln w="6350" cap="flat" cmpd="sng" algn="ctr">
              <a:noFill/>
              <a:prstDash val="solid"/>
              <a:miter lim="800000"/>
            </a:ln>
            <a:effectLst/>
          </p:spPr>
          <p:txBody>
            <a:bodyPr wrap="square" rtlCol="0" anchor="ctr">
              <a:noAutofit/>
            </a:bodyP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Light" charset="0"/>
                <a:ea typeface="+mn-ea"/>
                <a:cs typeface="Calibri Light"/>
              </a:endParaRPr>
            </a:p>
          </p:txBody>
        </p:sp>
        <p:sp>
          <p:nvSpPr>
            <p:cNvPr id="7" name="Freeform: Shape 6">
              <a:extLst>
                <a:ext uri="{FF2B5EF4-FFF2-40B4-BE49-F238E27FC236}">
                  <a16:creationId xmlns:a16="http://schemas.microsoft.com/office/drawing/2014/main" id="{5F5C408F-05BE-1FD9-85DE-97278463201F}"/>
                </a:ext>
              </a:extLst>
            </p:cNvPr>
            <p:cNvSpPr/>
            <p:nvPr userDrawn="1"/>
          </p:nvSpPr>
          <p:spPr>
            <a:xfrm>
              <a:off x="9877314" y="1872473"/>
              <a:ext cx="3233397" cy="3609732"/>
            </a:xfrm>
            <a:custGeom>
              <a:avLst/>
              <a:gdLst>
                <a:gd name="connsiteX0" fmla="*/ 1403453 w 2833006"/>
                <a:gd name="connsiteY0" fmla="*/ 0 h 3162740"/>
                <a:gd name="connsiteX1" fmla="*/ 1422814 w 2833006"/>
                <a:gd name="connsiteY1" fmla="*/ 510 h 3162740"/>
                <a:gd name="connsiteX2" fmla="*/ 1429551 w 2833006"/>
                <a:gd name="connsiteY2" fmla="*/ 0 h 3162740"/>
                <a:gd name="connsiteX3" fmla="*/ 1433687 w 2833006"/>
                <a:gd name="connsiteY3" fmla="*/ 796 h 3162740"/>
                <a:gd name="connsiteX4" fmla="*/ 1464003 w 2833006"/>
                <a:gd name="connsiteY4" fmla="*/ 1594 h 3162740"/>
                <a:gd name="connsiteX5" fmla="*/ 1581960 w 2833006"/>
                <a:gd name="connsiteY5" fmla="*/ 41260 h 3162740"/>
                <a:gd name="connsiteX6" fmla="*/ 2667549 w 2833006"/>
                <a:gd name="connsiteY6" fmla="*/ 668025 h 3162740"/>
                <a:gd name="connsiteX7" fmla="*/ 2760878 w 2833006"/>
                <a:gd name="connsiteY7" fmla="*/ 750346 h 3162740"/>
                <a:gd name="connsiteX8" fmla="*/ 2776350 w 2833006"/>
                <a:gd name="connsiteY8" fmla="*/ 775587 h 3162740"/>
                <a:gd name="connsiteX9" fmla="*/ 2779484 w 2833006"/>
                <a:gd name="connsiteY9" fmla="*/ 779384 h 3162740"/>
                <a:gd name="connsiteX10" fmla="*/ 2785712 w 2833006"/>
                <a:gd name="connsiteY10" fmla="*/ 790860 h 3162740"/>
                <a:gd name="connsiteX11" fmla="*/ 2792533 w 2833006"/>
                <a:gd name="connsiteY11" fmla="*/ 801987 h 3162740"/>
                <a:gd name="connsiteX12" fmla="*/ 2794255 w 2833006"/>
                <a:gd name="connsiteY12" fmla="*/ 806598 h 3162740"/>
                <a:gd name="connsiteX13" fmla="*/ 2808378 w 2833006"/>
                <a:gd name="connsiteY13" fmla="*/ 832619 h 3162740"/>
                <a:gd name="connsiteX14" fmla="*/ 2833006 w 2833006"/>
                <a:gd name="connsiteY14" fmla="*/ 954607 h 3162740"/>
                <a:gd name="connsiteX15" fmla="*/ 2833006 w 2833006"/>
                <a:gd name="connsiteY15" fmla="*/ 2208135 h 3162740"/>
                <a:gd name="connsiteX16" fmla="*/ 2808380 w 2833006"/>
                <a:gd name="connsiteY16" fmla="*/ 2330122 h 3162740"/>
                <a:gd name="connsiteX17" fmla="*/ 2794256 w 2833006"/>
                <a:gd name="connsiteY17" fmla="*/ 2356143 h 3162740"/>
                <a:gd name="connsiteX18" fmla="*/ 2792534 w 2833006"/>
                <a:gd name="connsiteY18" fmla="*/ 2360755 h 3162740"/>
                <a:gd name="connsiteX19" fmla="*/ 2785713 w 2833006"/>
                <a:gd name="connsiteY19" fmla="*/ 2371881 h 3162740"/>
                <a:gd name="connsiteX20" fmla="*/ 2779485 w 2833006"/>
                <a:gd name="connsiteY20" fmla="*/ 2383357 h 3162740"/>
                <a:gd name="connsiteX21" fmla="*/ 2776350 w 2833006"/>
                <a:gd name="connsiteY21" fmla="*/ 2387155 h 3162740"/>
                <a:gd name="connsiteX22" fmla="*/ 2760878 w 2833006"/>
                <a:gd name="connsiteY22" fmla="*/ 2412395 h 3162740"/>
                <a:gd name="connsiteX23" fmla="*/ 2667549 w 2833006"/>
                <a:gd name="connsiteY23" fmla="*/ 2494717 h 3162740"/>
                <a:gd name="connsiteX24" fmla="*/ 1581962 w 2833006"/>
                <a:gd name="connsiteY24" fmla="*/ 3121481 h 3162740"/>
                <a:gd name="connsiteX25" fmla="*/ 1464005 w 2833006"/>
                <a:gd name="connsiteY25" fmla="*/ 3161146 h 3162740"/>
                <a:gd name="connsiteX26" fmla="*/ 1434408 w 2833006"/>
                <a:gd name="connsiteY26" fmla="*/ 3161925 h 3162740"/>
                <a:gd name="connsiteX27" fmla="*/ 1429553 w 2833006"/>
                <a:gd name="connsiteY27" fmla="*/ 3162739 h 3162740"/>
                <a:gd name="connsiteX28" fmla="*/ 1416504 w 2833006"/>
                <a:gd name="connsiteY28" fmla="*/ 3162396 h 3162740"/>
                <a:gd name="connsiteX29" fmla="*/ 1403455 w 2833006"/>
                <a:gd name="connsiteY29" fmla="*/ 3162740 h 3162740"/>
                <a:gd name="connsiteX30" fmla="*/ 1398599 w 2833006"/>
                <a:gd name="connsiteY30" fmla="*/ 3161924 h 3162740"/>
                <a:gd name="connsiteX31" fmla="*/ 1369003 w 2833006"/>
                <a:gd name="connsiteY31" fmla="*/ 3161146 h 3162740"/>
                <a:gd name="connsiteX32" fmla="*/ 1251046 w 2833006"/>
                <a:gd name="connsiteY32" fmla="*/ 3121480 h 3162740"/>
                <a:gd name="connsiteX33" fmla="*/ 165458 w 2833006"/>
                <a:gd name="connsiteY33" fmla="*/ 2494715 h 3162740"/>
                <a:gd name="connsiteX34" fmla="*/ 72128 w 2833006"/>
                <a:gd name="connsiteY34" fmla="*/ 2412394 h 3162740"/>
                <a:gd name="connsiteX35" fmla="*/ 56656 w 2833006"/>
                <a:gd name="connsiteY35" fmla="*/ 2387153 h 3162740"/>
                <a:gd name="connsiteX36" fmla="*/ 53523 w 2833006"/>
                <a:gd name="connsiteY36" fmla="*/ 2383355 h 3162740"/>
                <a:gd name="connsiteX37" fmla="*/ 47295 w 2833006"/>
                <a:gd name="connsiteY37" fmla="*/ 2371883 h 3162740"/>
                <a:gd name="connsiteX38" fmla="*/ 40474 w 2833006"/>
                <a:gd name="connsiteY38" fmla="*/ 2360753 h 3162740"/>
                <a:gd name="connsiteX39" fmla="*/ 38752 w 2833006"/>
                <a:gd name="connsiteY39" fmla="*/ 2356142 h 3162740"/>
                <a:gd name="connsiteX40" fmla="*/ 24628 w 2833006"/>
                <a:gd name="connsiteY40" fmla="*/ 2330121 h 3162740"/>
                <a:gd name="connsiteX41" fmla="*/ 0 w 2833006"/>
                <a:gd name="connsiteY41" fmla="*/ 2208134 h 3162740"/>
                <a:gd name="connsiteX42" fmla="*/ 0 w 2833006"/>
                <a:gd name="connsiteY42" fmla="*/ 954605 h 3162740"/>
                <a:gd name="connsiteX43" fmla="*/ 24627 w 2833006"/>
                <a:gd name="connsiteY43" fmla="*/ 832618 h 3162740"/>
                <a:gd name="connsiteX44" fmla="*/ 38751 w 2833006"/>
                <a:gd name="connsiteY44" fmla="*/ 806598 h 3162740"/>
                <a:gd name="connsiteX45" fmla="*/ 40473 w 2833006"/>
                <a:gd name="connsiteY45" fmla="*/ 801985 h 3162740"/>
                <a:gd name="connsiteX46" fmla="*/ 47294 w 2833006"/>
                <a:gd name="connsiteY46" fmla="*/ 790857 h 3162740"/>
                <a:gd name="connsiteX47" fmla="*/ 53522 w 2833006"/>
                <a:gd name="connsiteY47" fmla="*/ 779383 h 3162740"/>
                <a:gd name="connsiteX48" fmla="*/ 56655 w 2833006"/>
                <a:gd name="connsiteY48" fmla="*/ 775586 h 3162740"/>
                <a:gd name="connsiteX49" fmla="*/ 72128 w 2833006"/>
                <a:gd name="connsiteY49" fmla="*/ 750345 h 3162740"/>
                <a:gd name="connsiteX50" fmla="*/ 165457 w 2833006"/>
                <a:gd name="connsiteY50" fmla="*/ 668023 h 3162740"/>
                <a:gd name="connsiteX51" fmla="*/ 1251045 w 2833006"/>
                <a:gd name="connsiteY51" fmla="*/ 41259 h 3162740"/>
                <a:gd name="connsiteX52" fmla="*/ 1338798 w 2833006"/>
                <a:gd name="connsiteY52" fmla="*/ 6865 h 3162740"/>
                <a:gd name="connsiteX53" fmla="*/ 1382036 w 2833006"/>
                <a:gd name="connsiteY53" fmla="*/ 3594 h 316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833006" h="3162740">
                  <a:moveTo>
                    <a:pt x="1403453" y="0"/>
                  </a:moveTo>
                  <a:lnTo>
                    <a:pt x="1422814" y="510"/>
                  </a:lnTo>
                  <a:lnTo>
                    <a:pt x="1429551" y="0"/>
                  </a:lnTo>
                  <a:lnTo>
                    <a:pt x="1433687" y="796"/>
                  </a:lnTo>
                  <a:lnTo>
                    <a:pt x="1464003" y="1594"/>
                  </a:lnTo>
                  <a:cubicBezTo>
                    <a:pt x="1504403" y="6607"/>
                    <a:pt x="1544487" y="19625"/>
                    <a:pt x="1581960" y="41260"/>
                  </a:cubicBezTo>
                  <a:lnTo>
                    <a:pt x="2667549" y="668025"/>
                  </a:lnTo>
                  <a:cubicBezTo>
                    <a:pt x="2705022" y="689660"/>
                    <a:pt x="2736336" y="717865"/>
                    <a:pt x="2760878" y="750346"/>
                  </a:cubicBezTo>
                  <a:lnTo>
                    <a:pt x="2776350" y="775587"/>
                  </a:lnTo>
                  <a:lnTo>
                    <a:pt x="2779484" y="779384"/>
                  </a:lnTo>
                  <a:lnTo>
                    <a:pt x="2785712" y="790860"/>
                  </a:lnTo>
                  <a:lnTo>
                    <a:pt x="2792533" y="801987"/>
                  </a:lnTo>
                  <a:lnTo>
                    <a:pt x="2794255" y="806598"/>
                  </a:lnTo>
                  <a:lnTo>
                    <a:pt x="2808378" y="832619"/>
                  </a:lnTo>
                  <a:cubicBezTo>
                    <a:pt x="2824237" y="870113"/>
                    <a:pt x="2833006" y="911336"/>
                    <a:pt x="2833006" y="954607"/>
                  </a:cubicBezTo>
                  <a:lnTo>
                    <a:pt x="2833006" y="2208135"/>
                  </a:lnTo>
                  <a:cubicBezTo>
                    <a:pt x="2833006" y="2251406"/>
                    <a:pt x="2824238" y="2292628"/>
                    <a:pt x="2808380" y="2330122"/>
                  </a:cubicBezTo>
                  <a:lnTo>
                    <a:pt x="2794256" y="2356143"/>
                  </a:lnTo>
                  <a:lnTo>
                    <a:pt x="2792534" y="2360755"/>
                  </a:lnTo>
                  <a:lnTo>
                    <a:pt x="2785713" y="2371881"/>
                  </a:lnTo>
                  <a:lnTo>
                    <a:pt x="2779485" y="2383357"/>
                  </a:lnTo>
                  <a:lnTo>
                    <a:pt x="2776350" y="2387155"/>
                  </a:lnTo>
                  <a:lnTo>
                    <a:pt x="2760878" y="2412395"/>
                  </a:lnTo>
                  <a:cubicBezTo>
                    <a:pt x="2736337" y="2444876"/>
                    <a:pt x="2705023" y="2473081"/>
                    <a:pt x="2667549" y="2494717"/>
                  </a:cubicBezTo>
                  <a:lnTo>
                    <a:pt x="1581962" y="3121481"/>
                  </a:lnTo>
                  <a:cubicBezTo>
                    <a:pt x="1544488" y="3143117"/>
                    <a:pt x="1504404" y="3156133"/>
                    <a:pt x="1464005" y="3161146"/>
                  </a:cubicBezTo>
                  <a:lnTo>
                    <a:pt x="1434408" y="3161925"/>
                  </a:lnTo>
                  <a:lnTo>
                    <a:pt x="1429553" y="3162739"/>
                  </a:lnTo>
                  <a:lnTo>
                    <a:pt x="1416504" y="3162396"/>
                  </a:lnTo>
                  <a:lnTo>
                    <a:pt x="1403455" y="3162740"/>
                  </a:lnTo>
                  <a:lnTo>
                    <a:pt x="1398599" y="3161924"/>
                  </a:lnTo>
                  <a:lnTo>
                    <a:pt x="1369003" y="3161146"/>
                  </a:lnTo>
                  <a:cubicBezTo>
                    <a:pt x="1328603" y="3156133"/>
                    <a:pt x="1288520" y="3143115"/>
                    <a:pt x="1251046" y="3121480"/>
                  </a:cubicBezTo>
                  <a:lnTo>
                    <a:pt x="165458" y="2494715"/>
                  </a:lnTo>
                  <a:cubicBezTo>
                    <a:pt x="127985" y="2473081"/>
                    <a:pt x="96670" y="2444875"/>
                    <a:pt x="72128" y="2412394"/>
                  </a:cubicBezTo>
                  <a:lnTo>
                    <a:pt x="56656" y="2387153"/>
                  </a:lnTo>
                  <a:lnTo>
                    <a:pt x="53523" y="2383355"/>
                  </a:lnTo>
                  <a:lnTo>
                    <a:pt x="47295" y="2371883"/>
                  </a:lnTo>
                  <a:lnTo>
                    <a:pt x="40474" y="2360753"/>
                  </a:lnTo>
                  <a:lnTo>
                    <a:pt x="38752" y="2356142"/>
                  </a:lnTo>
                  <a:lnTo>
                    <a:pt x="24628" y="2330121"/>
                  </a:lnTo>
                  <a:cubicBezTo>
                    <a:pt x="8769" y="2292627"/>
                    <a:pt x="0" y="2251404"/>
                    <a:pt x="0" y="2208134"/>
                  </a:cubicBezTo>
                  <a:lnTo>
                    <a:pt x="0" y="954605"/>
                  </a:lnTo>
                  <a:cubicBezTo>
                    <a:pt x="0" y="911334"/>
                    <a:pt x="8768" y="870112"/>
                    <a:pt x="24627" y="832618"/>
                  </a:cubicBezTo>
                  <a:lnTo>
                    <a:pt x="38751" y="806598"/>
                  </a:lnTo>
                  <a:lnTo>
                    <a:pt x="40473" y="801985"/>
                  </a:lnTo>
                  <a:lnTo>
                    <a:pt x="47294" y="790857"/>
                  </a:lnTo>
                  <a:lnTo>
                    <a:pt x="53522" y="779383"/>
                  </a:lnTo>
                  <a:lnTo>
                    <a:pt x="56655" y="775586"/>
                  </a:lnTo>
                  <a:lnTo>
                    <a:pt x="72128" y="750345"/>
                  </a:lnTo>
                  <a:cubicBezTo>
                    <a:pt x="96670" y="717864"/>
                    <a:pt x="127983" y="689659"/>
                    <a:pt x="165457" y="668023"/>
                  </a:cubicBezTo>
                  <a:lnTo>
                    <a:pt x="1251045" y="41259"/>
                  </a:lnTo>
                  <a:cubicBezTo>
                    <a:pt x="1279150" y="25032"/>
                    <a:pt x="1308723" y="13654"/>
                    <a:pt x="1338798" y="6865"/>
                  </a:cubicBezTo>
                  <a:lnTo>
                    <a:pt x="1382036" y="3594"/>
                  </a:lnTo>
                  <a:close/>
                </a:path>
              </a:pathLst>
            </a:custGeom>
            <a:noFill/>
            <a:ln w="38100" cap="flat" cmpd="sng" algn="ctr">
              <a:solidFill>
                <a:schemeClr val="accent2"/>
              </a:solidFill>
              <a:prstDash val="solid"/>
              <a:miter lim="800000"/>
            </a:ln>
            <a:effectLst/>
          </p:spPr>
          <p:txBody>
            <a:bodyPr wrap="square" rtlCol="0" anchor="ctr">
              <a:noAutofit/>
            </a:bodyP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Calibri Light" charset="0"/>
                <a:ea typeface="+mn-ea"/>
                <a:cs typeface="Calibri Light"/>
              </a:endParaRPr>
            </a:p>
          </p:txBody>
        </p:sp>
      </p:grpSp>
      <p:sp>
        <p:nvSpPr>
          <p:cNvPr id="2" name="Title 1">
            <a:extLst>
              <a:ext uri="{FF2B5EF4-FFF2-40B4-BE49-F238E27FC236}">
                <a16:creationId xmlns:a16="http://schemas.microsoft.com/office/drawing/2014/main" id="{49061DCF-B569-DC4F-860C-EA328262A3B3}"/>
              </a:ext>
            </a:extLst>
          </p:cNvPr>
          <p:cNvSpPr>
            <a:spLocks noGrp="1"/>
          </p:cNvSpPr>
          <p:nvPr>
            <p:ph type="title" hasCustomPrompt="1"/>
          </p:nvPr>
        </p:nvSpPr>
        <p:spPr>
          <a:xfrm>
            <a:off x="4457700" y="3152001"/>
            <a:ext cx="4343400" cy="553998"/>
          </a:xfrm>
        </p:spPr>
        <p:txBody>
          <a:bodyPr vert="horz" wrap="square" lIns="0" tIns="0" rIns="0" bIns="0" rtlCol="0" anchor="ctr" anchorCtr="0">
            <a:spAutoFit/>
          </a:bodyPr>
          <a:lstStyle>
            <a:lvl1pPr algn="r">
              <a:defRPr lang="en-US" sz="4000" b="1" dirty="0">
                <a:solidFill>
                  <a:schemeClr val="bg1"/>
                </a:solidFill>
              </a:defRPr>
            </a:lvl1pPr>
          </a:lstStyle>
          <a:p>
            <a:pPr lvl="0">
              <a:spcAft>
                <a:spcPts val="0"/>
              </a:spcAft>
            </a:pPr>
            <a:r>
              <a:rPr lang="en-US" dirty="0"/>
              <a:t>Click to Edit Title</a:t>
            </a:r>
          </a:p>
        </p:txBody>
      </p:sp>
      <p:sp>
        <p:nvSpPr>
          <p:cNvPr id="22" name="Footer Placeholder 2">
            <a:extLst>
              <a:ext uri="{FF2B5EF4-FFF2-40B4-BE49-F238E27FC236}">
                <a16:creationId xmlns:a16="http://schemas.microsoft.com/office/drawing/2014/main" id="{EFEE0C1C-DCFF-8D0F-C58D-2878013510B2}"/>
              </a:ext>
            </a:extLst>
          </p:cNvPr>
          <p:cNvSpPr txBox="1">
            <a:spLocks/>
          </p:cNvSpPr>
          <p:nvPr userDrawn="1"/>
        </p:nvSpPr>
        <p:spPr>
          <a:xfrm>
            <a:off x="3840480" y="6423327"/>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bg1"/>
                </a:solidFill>
              </a:rPr>
              <a:t>PRIVILEGED &amp; CONFIDENTIAL</a:t>
            </a:r>
          </a:p>
        </p:txBody>
      </p:sp>
    </p:spTree>
    <p:extLst>
      <p:ext uri="{BB962C8B-B14F-4D97-AF65-F5344CB8AC3E}">
        <p14:creationId xmlns:p14="http://schemas.microsoft.com/office/powerpoint/2010/main" val="865565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1 Quote Al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18B1AA-4BD8-DD4F-B8FC-A604FAFF6CBD}"/>
              </a:ext>
            </a:extLst>
          </p:cNvPr>
          <p:cNvSpPr/>
          <p:nvPr userDrawn="1"/>
        </p:nvSpPr>
        <p:spPr>
          <a:xfrm>
            <a:off x="4457700" y="0"/>
            <a:ext cx="4361310" cy="6057900"/>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mn-lt"/>
              <a:cs typeface="+mn-cs"/>
            </a:endParaRPr>
          </a:p>
        </p:txBody>
      </p:sp>
      <p:sp>
        <p:nvSpPr>
          <p:cNvPr id="19" name="Text Placeholder 18">
            <a:extLst>
              <a:ext uri="{FF2B5EF4-FFF2-40B4-BE49-F238E27FC236}">
                <a16:creationId xmlns:a16="http://schemas.microsoft.com/office/drawing/2014/main" id="{8E2BBEF0-8B40-0448-A77F-01EE7F84242B}"/>
              </a:ext>
            </a:extLst>
          </p:cNvPr>
          <p:cNvSpPr>
            <a:spLocks noGrp="1"/>
          </p:cNvSpPr>
          <p:nvPr>
            <p:ph type="body" sz="quarter" idx="16" hasCustomPrompt="1"/>
          </p:nvPr>
        </p:nvSpPr>
        <p:spPr>
          <a:xfrm>
            <a:off x="539684" y="1271589"/>
            <a:ext cx="8064632" cy="4343400"/>
          </a:xfrm>
          <a:prstGeom prst="callout1">
            <a:avLst>
              <a:gd name="adj1" fmla="val 527"/>
              <a:gd name="adj2" fmla="val 100024"/>
              <a:gd name="adj3" fmla="val 441"/>
              <a:gd name="adj4" fmla="val -33"/>
            </a:avLst>
          </a:prstGeom>
          <a:solidFill>
            <a:schemeClr val="tx1"/>
          </a:solidFill>
          <a:ln w="57150">
            <a:solidFill>
              <a:schemeClr val="bg1"/>
            </a:solidFill>
          </a:ln>
        </p:spPr>
        <p:txBody>
          <a:bodyPr wrap="square" lIns="365760" tIns="457200" rIns="365760" bIns="365760">
            <a:noAutofit/>
          </a:bodyPr>
          <a:lstStyle>
            <a:lvl1pPr algn="l">
              <a:lnSpc>
                <a:spcPct val="120000"/>
              </a:lnSpc>
              <a:spcAft>
                <a:spcPts val="1200"/>
              </a:spcAft>
              <a:defRPr sz="1600">
                <a:solidFill>
                  <a:srgbClr val="FFFFFF"/>
                </a:solidFill>
                <a:latin typeface="+mj-lt"/>
              </a:defRPr>
            </a:lvl1pPr>
            <a:lvl2pPr marL="11113" marR="0" indent="0" algn="l" defTabSz="685800" rtl="0" eaLnBrk="1" fontAlgn="auto" latinLnBrk="0" hangingPunct="1">
              <a:lnSpc>
                <a:spcPct val="120000"/>
              </a:lnSpc>
              <a:spcBef>
                <a:spcPts val="0"/>
              </a:spcBef>
              <a:spcAft>
                <a:spcPts val="600"/>
              </a:spcAft>
              <a:buClr>
                <a:schemeClr val="accent2"/>
              </a:buClr>
              <a:buSzTx/>
              <a:buFontTx/>
              <a:buNone/>
              <a:tabLst/>
              <a:defRPr sz="1100">
                <a:solidFill>
                  <a:srgbClr val="FFFFFF"/>
                </a:solidFill>
                <a:latin typeface="+mj-lt"/>
              </a:defRPr>
            </a:lvl2pPr>
            <a:lvl3pPr marL="9525" indent="0" algn="l">
              <a:spcAft>
                <a:spcPts val="600"/>
              </a:spcAft>
              <a:buFontTx/>
              <a:buNone/>
              <a:tabLst/>
              <a:defRPr sz="700">
                <a:latin typeface="+mj-lt"/>
              </a:defRPr>
            </a:lvl3pPr>
            <a:lvl4pPr marL="9525" indent="0" algn="l">
              <a:spcAft>
                <a:spcPts val="600"/>
              </a:spcAft>
              <a:buFontTx/>
              <a:buNone/>
              <a:tabLst/>
              <a:defRPr sz="700">
                <a:latin typeface="+mj-lt"/>
              </a:defRPr>
            </a:lvl4pPr>
            <a:lvl5pPr marL="9525" indent="0" algn="l">
              <a:spcAft>
                <a:spcPts val="600"/>
              </a:spcAft>
              <a:buFontTx/>
              <a:buNone/>
              <a:tabLst/>
              <a:defRPr sz="700">
                <a:latin typeface="+mj-lt"/>
              </a:defRPr>
            </a:lvl5pPr>
          </a:lstStyle>
          <a:p>
            <a:pPr lvl="0"/>
            <a:r>
              <a:rPr lang="en-US" dirty="0"/>
              <a:t>Click to edit text</a:t>
            </a:r>
          </a:p>
          <a:p>
            <a:pPr lvl="1"/>
            <a:r>
              <a:rPr lang="en-US" dirty="0"/>
              <a:t>Click to edit text</a:t>
            </a:r>
          </a:p>
        </p:txBody>
      </p:sp>
      <p:sp>
        <p:nvSpPr>
          <p:cNvPr id="2" name="Title 1">
            <a:extLst>
              <a:ext uri="{FF2B5EF4-FFF2-40B4-BE49-F238E27FC236}">
                <a16:creationId xmlns:a16="http://schemas.microsoft.com/office/drawing/2014/main" id="{4AB0F2C1-B4E3-584C-3DFE-8DBDCFF3D86B}"/>
              </a:ext>
            </a:extLst>
          </p:cNvPr>
          <p:cNvSpPr>
            <a:spLocks noGrp="1"/>
          </p:cNvSpPr>
          <p:nvPr>
            <p:ph type="title" hasCustomPrompt="1"/>
          </p:nvPr>
        </p:nvSpPr>
        <p:spPr>
          <a:xfrm>
            <a:off x="342900" y="266700"/>
            <a:ext cx="8458200" cy="387798"/>
          </a:xfrm>
        </p:spPr>
        <p:txBody>
          <a:bodyPr/>
          <a:lstStyle/>
          <a:p>
            <a:r>
              <a:rPr lang="en-US" dirty="0"/>
              <a:t>Click to edit title</a:t>
            </a:r>
          </a:p>
        </p:txBody>
      </p:sp>
    </p:spTree>
    <p:extLst>
      <p:ext uri="{BB962C8B-B14F-4D97-AF65-F5344CB8AC3E}">
        <p14:creationId xmlns:p14="http://schemas.microsoft.com/office/powerpoint/2010/main" val="2131080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ln w="6350" cmpd="sng"/>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3606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4 (Dar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B61B03A-3A48-1C42-992E-A61529F702CD}"/>
              </a:ext>
            </a:extLst>
          </p:cNvPr>
          <p:cNvSpPr>
            <a:spLocks noGrp="1" noChangeAspect="1"/>
          </p:cNvSpPr>
          <p:nvPr>
            <p:ph type="pic" sz="quarter" idx="12" hasCustomPrompt="1"/>
          </p:nvPr>
        </p:nvSpPr>
        <p:spPr>
          <a:xfrm>
            <a:off x="4325512" y="0"/>
            <a:ext cx="4818488" cy="6858000"/>
          </a:xfrm>
          <a:custGeom>
            <a:avLst/>
            <a:gdLst>
              <a:gd name="connsiteX0" fmla="*/ 2278563 w 4818488"/>
              <a:gd name="connsiteY0" fmla="*/ 3546544 h 6858000"/>
              <a:gd name="connsiteX1" fmla="*/ 1587435 w 4818488"/>
              <a:gd name="connsiteY1" fmla="*/ 4245351 h 6858000"/>
              <a:gd name="connsiteX2" fmla="*/ 1414653 w 4818488"/>
              <a:gd name="connsiteY2" fmla="*/ 4933408 h 6858000"/>
              <a:gd name="connsiteX3" fmla="*/ 1695424 w 4818488"/>
              <a:gd name="connsiteY3" fmla="*/ 5653717 h 6858000"/>
              <a:gd name="connsiteX4" fmla="*/ 2559334 w 4818488"/>
              <a:gd name="connsiteY4" fmla="*/ 5933240 h 6858000"/>
              <a:gd name="connsiteX5" fmla="*/ 3261261 w 4818488"/>
              <a:gd name="connsiteY5" fmla="*/ 5761226 h 6858000"/>
              <a:gd name="connsiteX6" fmla="*/ 3779607 w 4818488"/>
              <a:gd name="connsiteY6" fmla="*/ 5331190 h 6858000"/>
              <a:gd name="connsiteX7" fmla="*/ 1265641 w 4818488"/>
              <a:gd name="connsiteY7" fmla="*/ 0 h 6858000"/>
              <a:gd name="connsiteX8" fmla="*/ 4818488 w 4818488"/>
              <a:gd name="connsiteY8" fmla="*/ 0 h 6858000"/>
              <a:gd name="connsiteX9" fmla="*/ 4818488 w 4818488"/>
              <a:gd name="connsiteY9" fmla="*/ 668492 h 6858000"/>
              <a:gd name="connsiteX10" fmla="*/ 4146769 w 4818488"/>
              <a:gd name="connsiteY10" fmla="*/ 1095343 h 6858000"/>
              <a:gd name="connsiteX11" fmla="*/ 3628422 w 4818488"/>
              <a:gd name="connsiteY11" fmla="*/ 493294 h 6858000"/>
              <a:gd name="connsiteX12" fmla="*/ 3174870 w 4818488"/>
              <a:gd name="connsiteY12" fmla="*/ 353532 h 6858000"/>
              <a:gd name="connsiteX13" fmla="*/ 2559334 w 4818488"/>
              <a:gd name="connsiteY13" fmla="*/ 557799 h 6858000"/>
              <a:gd name="connsiteX14" fmla="*/ 2343356 w 4818488"/>
              <a:gd name="connsiteY14" fmla="*/ 1073841 h 6858000"/>
              <a:gd name="connsiteX15" fmla="*/ 2483742 w 4818488"/>
              <a:gd name="connsiteY15" fmla="*/ 1579133 h 6858000"/>
              <a:gd name="connsiteX16" fmla="*/ 2829306 w 4818488"/>
              <a:gd name="connsiteY16" fmla="*/ 2052172 h 6858000"/>
              <a:gd name="connsiteX17" fmla="*/ 4665115 w 4818488"/>
              <a:gd name="connsiteY17" fmla="*/ 4277604 h 6858000"/>
              <a:gd name="connsiteX18" fmla="*/ 4818488 w 4818488"/>
              <a:gd name="connsiteY18" fmla="*/ 4091719 h 6858000"/>
              <a:gd name="connsiteX19" fmla="*/ 4818488 w 4818488"/>
              <a:gd name="connsiteY19" fmla="*/ 6568772 h 6858000"/>
              <a:gd name="connsiteX20" fmla="*/ 4611121 w 4818488"/>
              <a:gd name="connsiteY20" fmla="*/ 6320272 h 6858000"/>
              <a:gd name="connsiteX21" fmla="*/ 3979386 w 4818488"/>
              <a:gd name="connsiteY21" fmla="*/ 6819180 h 6858000"/>
              <a:gd name="connsiteX22" fmla="*/ 3909721 w 4818488"/>
              <a:gd name="connsiteY22" fmla="*/ 6858000 h 6858000"/>
              <a:gd name="connsiteX23" fmla="*/ 1030563 w 4818488"/>
              <a:gd name="connsiteY23" fmla="*/ 6858000 h 6858000"/>
              <a:gd name="connsiteX24" fmla="*/ 963800 w 4818488"/>
              <a:gd name="connsiteY24" fmla="*/ 6821532 h 6858000"/>
              <a:gd name="connsiteX25" fmla="*/ 615536 w 4818488"/>
              <a:gd name="connsiteY25" fmla="*/ 6556791 h 6858000"/>
              <a:gd name="connsiteX26" fmla="*/ 151184 w 4818488"/>
              <a:gd name="connsiteY26" fmla="*/ 5857983 h 6858000"/>
              <a:gd name="connsiteX27" fmla="*/ 0 w 4818488"/>
              <a:gd name="connsiteY27" fmla="*/ 5019415 h 6858000"/>
              <a:gd name="connsiteX28" fmla="*/ 323966 w 4818488"/>
              <a:gd name="connsiteY28" fmla="*/ 3793815 h 6858000"/>
              <a:gd name="connsiteX29" fmla="*/ 1501044 w 4818488"/>
              <a:gd name="connsiteY29" fmla="*/ 2611217 h 6858000"/>
              <a:gd name="connsiteX30" fmla="*/ 1479446 w 4818488"/>
              <a:gd name="connsiteY30" fmla="*/ 2578965 h 6858000"/>
              <a:gd name="connsiteX31" fmla="*/ 1047491 w 4818488"/>
              <a:gd name="connsiteY31" fmla="*/ 1847905 h 6858000"/>
              <a:gd name="connsiteX32" fmla="*/ 917905 w 4818488"/>
              <a:gd name="connsiteY32" fmla="*/ 1084592 h 6858000"/>
              <a:gd name="connsiteX33" fmla="*/ 1058290 w 4818488"/>
              <a:gd name="connsiteY33" fmla="*/ 364283 h 6858000"/>
              <a:gd name="connsiteX34" fmla="*/ 1236472 w 4818488"/>
              <a:gd name="connsiteY34" fmla="*/ 377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18488" h="6858000">
                <a:moveTo>
                  <a:pt x="2278563" y="3546544"/>
                </a:moveTo>
                <a:cubicBezTo>
                  <a:pt x="1943798" y="3804565"/>
                  <a:pt x="1706223" y="4030334"/>
                  <a:pt x="1587435" y="4245351"/>
                </a:cubicBezTo>
                <a:cubicBezTo>
                  <a:pt x="1468647" y="4449618"/>
                  <a:pt x="1414653" y="4686138"/>
                  <a:pt x="1414653" y="4933408"/>
                </a:cubicBezTo>
                <a:cubicBezTo>
                  <a:pt x="1414653" y="5223682"/>
                  <a:pt x="1511843" y="5470952"/>
                  <a:pt x="1695424" y="5653717"/>
                </a:cubicBezTo>
                <a:cubicBezTo>
                  <a:pt x="1879005" y="5836482"/>
                  <a:pt x="2170574" y="5933240"/>
                  <a:pt x="2559334" y="5933240"/>
                </a:cubicBezTo>
                <a:cubicBezTo>
                  <a:pt x="2840105" y="5933240"/>
                  <a:pt x="3066881" y="5879485"/>
                  <a:pt x="3261261" y="5761226"/>
                </a:cubicBezTo>
                <a:cubicBezTo>
                  <a:pt x="3455641" y="5642966"/>
                  <a:pt x="3628422" y="5503204"/>
                  <a:pt x="3779607" y="5331190"/>
                </a:cubicBezTo>
                <a:close/>
                <a:moveTo>
                  <a:pt x="1265641" y="0"/>
                </a:moveTo>
                <a:lnTo>
                  <a:pt x="4818488" y="0"/>
                </a:lnTo>
                <a:lnTo>
                  <a:pt x="4818488" y="668492"/>
                </a:lnTo>
                <a:lnTo>
                  <a:pt x="4146769" y="1095343"/>
                </a:lnTo>
                <a:cubicBezTo>
                  <a:pt x="3952389" y="783567"/>
                  <a:pt x="3779607" y="590052"/>
                  <a:pt x="3628422" y="493294"/>
                </a:cubicBezTo>
                <a:cubicBezTo>
                  <a:pt x="3466439" y="396536"/>
                  <a:pt x="3315255" y="353532"/>
                  <a:pt x="3174870" y="353532"/>
                </a:cubicBezTo>
                <a:cubicBezTo>
                  <a:pt x="2915697" y="353532"/>
                  <a:pt x="2699719" y="418037"/>
                  <a:pt x="2559334" y="557799"/>
                </a:cubicBezTo>
                <a:cubicBezTo>
                  <a:pt x="2418948" y="697560"/>
                  <a:pt x="2343356" y="869574"/>
                  <a:pt x="2343356" y="1073841"/>
                </a:cubicBezTo>
                <a:cubicBezTo>
                  <a:pt x="2343356" y="1245855"/>
                  <a:pt x="2397351" y="1417869"/>
                  <a:pt x="2483742" y="1579133"/>
                </a:cubicBezTo>
                <a:cubicBezTo>
                  <a:pt x="2580932" y="1740396"/>
                  <a:pt x="2688920" y="1901659"/>
                  <a:pt x="2829306" y="2052172"/>
                </a:cubicBezTo>
                <a:lnTo>
                  <a:pt x="4665115" y="4277604"/>
                </a:lnTo>
                <a:lnTo>
                  <a:pt x="4818488" y="4091719"/>
                </a:lnTo>
                <a:lnTo>
                  <a:pt x="4818488" y="6568772"/>
                </a:lnTo>
                <a:lnTo>
                  <a:pt x="4611121" y="6320272"/>
                </a:lnTo>
                <a:cubicBezTo>
                  <a:pt x="4424841" y="6513788"/>
                  <a:pt x="4214262" y="6677067"/>
                  <a:pt x="3979386" y="6819180"/>
                </a:cubicBezTo>
                <a:lnTo>
                  <a:pt x="3909721" y="6858000"/>
                </a:lnTo>
                <a:lnTo>
                  <a:pt x="1030563" y="6858000"/>
                </a:lnTo>
                <a:lnTo>
                  <a:pt x="963800" y="6821532"/>
                </a:lnTo>
                <a:cubicBezTo>
                  <a:pt x="834214" y="6742244"/>
                  <a:pt x="718126" y="6653549"/>
                  <a:pt x="615536" y="6556791"/>
                </a:cubicBezTo>
                <a:cubicBezTo>
                  <a:pt x="410358" y="6352524"/>
                  <a:pt x="259173" y="6126755"/>
                  <a:pt x="151184" y="5857983"/>
                </a:cubicBezTo>
                <a:cubicBezTo>
                  <a:pt x="53994" y="5589211"/>
                  <a:pt x="0" y="5309689"/>
                  <a:pt x="0" y="5019415"/>
                </a:cubicBezTo>
                <a:cubicBezTo>
                  <a:pt x="0" y="4589379"/>
                  <a:pt x="107989" y="4180846"/>
                  <a:pt x="323966" y="3793815"/>
                </a:cubicBezTo>
                <a:cubicBezTo>
                  <a:pt x="550743" y="3406783"/>
                  <a:pt x="939502" y="3009000"/>
                  <a:pt x="1501044" y="2611217"/>
                </a:cubicBezTo>
                <a:lnTo>
                  <a:pt x="1479446" y="2578965"/>
                </a:lnTo>
                <a:cubicBezTo>
                  <a:pt x="1274268" y="2342445"/>
                  <a:pt x="1133882" y="2095175"/>
                  <a:pt x="1047491" y="1847905"/>
                </a:cubicBezTo>
                <a:cubicBezTo>
                  <a:pt x="961100" y="1600634"/>
                  <a:pt x="917905" y="1342613"/>
                  <a:pt x="917905" y="1084592"/>
                </a:cubicBezTo>
                <a:cubicBezTo>
                  <a:pt x="917905" y="837322"/>
                  <a:pt x="961100" y="590052"/>
                  <a:pt x="1058290" y="364283"/>
                </a:cubicBezTo>
                <a:cubicBezTo>
                  <a:pt x="1106885" y="246024"/>
                  <a:pt x="1166279" y="138515"/>
                  <a:pt x="1236472" y="37725"/>
                </a:cubicBezTo>
                <a:close/>
              </a:path>
            </a:pathLst>
          </a:custGeom>
          <a:solidFill>
            <a:schemeClr val="bg2"/>
          </a:solidFill>
        </p:spPr>
        <p:txBody>
          <a:bodyPr wrap="square" bIns="914400" anchor="ctr" anchorCtr="0">
            <a:noAutofit/>
          </a:bodyPr>
          <a:lstStyle>
            <a:lvl1pPr marL="0" marR="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6858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dirty="0"/>
              <a:t>Drag picture to placeholder</a:t>
            </a:r>
            <a:br>
              <a:rPr lang="en-US" dirty="0"/>
            </a:br>
            <a:r>
              <a:rPr lang="en-US" dirty="0"/>
              <a:t>or click icon to add</a:t>
            </a:r>
          </a:p>
        </p:txBody>
      </p:sp>
      <p:pic>
        <p:nvPicPr>
          <p:cNvPr id="86" name="Graphic 85">
            <a:extLst>
              <a:ext uri="{FF2B5EF4-FFF2-40B4-BE49-F238E27FC236}">
                <a16:creationId xmlns:a16="http://schemas.microsoft.com/office/drawing/2014/main" id="{0D379149-AFF5-BE41-900A-4995A195BA4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2900" y="6171652"/>
            <a:ext cx="1219198" cy="463496"/>
          </a:xfrm>
          <a:prstGeom prst="rect">
            <a:avLst/>
          </a:prstGeom>
        </p:spPr>
      </p:pic>
      <p:sp>
        <p:nvSpPr>
          <p:cNvPr id="9" name="Title 1">
            <a:extLst>
              <a:ext uri="{FF2B5EF4-FFF2-40B4-BE49-F238E27FC236}">
                <a16:creationId xmlns:a16="http://schemas.microsoft.com/office/drawing/2014/main" id="{81BEA63D-9E34-754B-A403-1C903AE06B63}"/>
              </a:ext>
            </a:extLst>
          </p:cNvPr>
          <p:cNvSpPr>
            <a:spLocks noGrp="1"/>
          </p:cNvSpPr>
          <p:nvPr>
            <p:ph type="ctrTitle" hasCustomPrompt="1"/>
          </p:nvPr>
        </p:nvSpPr>
        <p:spPr>
          <a:xfrm>
            <a:off x="342900" y="1307901"/>
            <a:ext cx="4229100" cy="588623"/>
          </a:xfrm>
        </p:spPr>
        <p:txBody>
          <a:bodyPr wrap="square" anchor="t">
            <a:spAutoFit/>
          </a:bodyPr>
          <a:lstStyle>
            <a:lvl1pPr algn="l">
              <a:lnSpc>
                <a:spcPct val="85000"/>
              </a:lnSpc>
              <a:defRPr sz="4500">
                <a:solidFill>
                  <a:schemeClr val="bg1"/>
                </a:solidFill>
              </a:defRPr>
            </a:lvl1pPr>
          </a:lstStyle>
          <a:p>
            <a:r>
              <a:rPr lang="en-US" dirty="0"/>
              <a:t>Click to edit title</a:t>
            </a:r>
          </a:p>
        </p:txBody>
      </p:sp>
      <p:cxnSp>
        <p:nvCxnSpPr>
          <p:cNvPr id="14" name="Straight Connector 13">
            <a:extLst>
              <a:ext uri="{FF2B5EF4-FFF2-40B4-BE49-F238E27FC236}">
                <a16:creationId xmlns:a16="http://schemas.microsoft.com/office/drawing/2014/main" id="{92947690-022F-4A48-92A7-E204E1E518B3}"/>
              </a:ext>
            </a:extLst>
          </p:cNvPr>
          <p:cNvCxnSpPr>
            <a:cxnSpLocks/>
          </p:cNvCxnSpPr>
          <p:nvPr userDrawn="1"/>
        </p:nvCxnSpPr>
        <p:spPr>
          <a:xfrm>
            <a:off x="342900" y="1208205"/>
            <a:ext cx="42291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Subtitle 2">
            <a:extLst>
              <a:ext uri="{FF2B5EF4-FFF2-40B4-BE49-F238E27FC236}">
                <a16:creationId xmlns:a16="http://schemas.microsoft.com/office/drawing/2014/main" id="{07F529D4-DE44-6F4E-9F46-A93D28DF4C99}"/>
              </a:ext>
            </a:extLst>
          </p:cNvPr>
          <p:cNvSpPr>
            <a:spLocks noGrp="1"/>
          </p:cNvSpPr>
          <p:nvPr>
            <p:ph type="subTitle" idx="1" hasCustomPrompt="1"/>
          </p:nvPr>
        </p:nvSpPr>
        <p:spPr>
          <a:xfrm>
            <a:off x="342900" y="3206651"/>
            <a:ext cx="4229100" cy="340093"/>
          </a:xfrm>
        </p:spPr>
        <p:txBody>
          <a:bodyPr>
            <a:spAutoFit/>
          </a:bodyPr>
          <a:lstStyle>
            <a:lvl1pPr marL="0" indent="0" algn="l">
              <a:lnSpc>
                <a:spcPct val="85000"/>
              </a:lnSpc>
              <a:spcAft>
                <a:spcPts val="0"/>
              </a:spcAft>
              <a:buNone/>
              <a:defRPr sz="2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 style</a:t>
            </a:r>
          </a:p>
        </p:txBody>
      </p:sp>
      <p:sp>
        <p:nvSpPr>
          <p:cNvPr id="16" name="Text Placeholder 12">
            <a:extLst>
              <a:ext uri="{FF2B5EF4-FFF2-40B4-BE49-F238E27FC236}">
                <a16:creationId xmlns:a16="http://schemas.microsoft.com/office/drawing/2014/main" id="{F6EA8A34-05CB-E848-A3FC-DAB9947F363D}"/>
              </a:ext>
            </a:extLst>
          </p:cNvPr>
          <p:cNvSpPr>
            <a:spLocks noGrp="1"/>
          </p:cNvSpPr>
          <p:nvPr>
            <p:ph type="body" sz="quarter" idx="16" hasCustomPrompt="1"/>
          </p:nvPr>
        </p:nvSpPr>
        <p:spPr>
          <a:xfrm>
            <a:off x="342900" y="4662309"/>
            <a:ext cx="4229100" cy="261610"/>
          </a:xfrm>
        </p:spPr>
        <p:txBody>
          <a:bodyPr wrap="square" anchor="b">
            <a:spAutoFit/>
          </a:bodyPr>
          <a:lstStyle>
            <a:lvl1pPr>
              <a:lnSpc>
                <a:spcPct val="85000"/>
              </a:lnSpc>
              <a:spcAft>
                <a:spcPts val="0"/>
              </a:spcAft>
              <a:defRPr sz="2000">
                <a:solidFill>
                  <a:schemeClr val="bg1"/>
                </a:solidFill>
              </a:defRPr>
            </a:lvl1pPr>
            <a:lvl2pPr marL="114300" indent="0">
              <a:buNone/>
              <a:defRPr/>
            </a:lvl2pPr>
          </a:lstStyle>
          <a:p>
            <a:pPr lvl="0"/>
            <a:r>
              <a:rPr lang="en-US" dirty="0"/>
              <a:t>Click to add presenter</a:t>
            </a:r>
          </a:p>
        </p:txBody>
      </p:sp>
      <p:sp>
        <p:nvSpPr>
          <p:cNvPr id="17" name="Text Placeholder 12">
            <a:extLst>
              <a:ext uri="{FF2B5EF4-FFF2-40B4-BE49-F238E27FC236}">
                <a16:creationId xmlns:a16="http://schemas.microsoft.com/office/drawing/2014/main" id="{90F15C28-3B3E-364F-B982-838582F4DD65}"/>
              </a:ext>
            </a:extLst>
          </p:cNvPr>
          <p:cNvSpPr>
            <a:spLocks noGrp="1"/>
          </p:cNvSpPr>
          <p:nvPr>
            <p:ph type="body" sz="quarter" idx="17" hasCustomPrompt="1"/>
          </p:nvPr>
        </p:nvSpPr>
        <p:spPr>
          <a:xfrm>
            <a:off x="342900" y="5027893"/>
            <a:ext cx="4229100" cy="235449"/>
          </a:xfrm>
        </p:spPr>
        <p:txBody>
          <a:bodyPr wrap="square">
            <a:spAutoFit/>
          </a:bodyPr>
          <a:lstStyle>
            <a:lvl1pPr>
              <a:lnSpc>
                <a:spcPct val="85000"/>
              </a:lnSpc>
              <a:spcAft>
                <a:spcPts val="0"/>
              </a:spcAft>
              <a:defRPr sz="1800">
                <a:solidFill>
                  <a:schemeClr val="bg1"/>
                </a:solidFill>
              </a:defRPr>
            </a:lvl1pPr>
            <a:lvl2pPr marL="114300" indent="0">
              <a:buNone/>
              <a:defRPr/>
            </a:lvl2pPr>
          </a:lstStyle>
          <a:p>
            <a:pPr lvl="0"/>
            <a:r>
              <a:rPr lang="en-US" dirty="0"/>
              <a:t>dd month </a:t>
            </a:r>
            <a:r>
              <a:rPr lang="en-US" dirty="0" err="1"/>
              <a:t>yyyy</a:t>
            </a:r>
            <a:endParaRPr lang="en-US" dirty="0"/>
          </a:p>
        </p:txBody>
      </p:sp>
      <p:sp>
        <p:nvSpPr>
          <p:cNvPr id="5" name="Footer Placeholder 2">
            <a:extLst>
              <a:ext uri="{FF2B5EF4-FFF2-40B4-BE49-F238E27FC236}">
                <a16:creationId xmlns:a16="http://schemas.microsoft.com/office/drawing/2014/main" id="{113DE895-0B76-8A88-4282-DC376110E374}"/>
              </a:ext>
            </a:extLst>
          </p:cNvPr>
          <p:cNvSpPr txBox="1">
            <a:spLocks/>
          </p:cNvSpPr>
          <p:nvPr userDrawn="1"/>
        </p:nvSpPr>
        <p:spPr>
          <a:xfrm>
            <a:off x="3840480" y="6420571"/>
            <a:ext cx="1463040" cy="189057"/>
          </a:xfrm>
          <a:prstGeom prst="rect">
            <a:avLst/>
          </a:prstGeom>
          <a:noFill/>
          <a:ln>
            <a:noFill/>
          </a:ln>
        </p:spPr>
        <p:txBody>
          <a:bodyPr vert="horz" wrap="square" lIns="0" tIns="0" rIns="0" bIns="0" rtlCol="0" anchor="ctr" anchorCtr="0">
            <a:noAutofit/>
          </a:bodyPr>
          <a:lstStyle>
            <a:defPPr>
              <a:defRPr lang="en-US"/>
            </a:defPPr>
            <a:lvl1pPr algn="ctr">
              <a:lnSpc>
                <a:spcPct val="90000"/>
              </a:lnSpc>
              <a:spcAft>
                <a:spcPts val="400"/>
              </a:spcAft>
              <a:defRPr sz="700">
                <a:solidFill>
                  <a:schemeClr val="bg1"/>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n-US" dirty="0">
                <a:solidFill>
                  <a:schemeClr val="accent2"/>
                </a:solidFill>
              </a:rPr>
              <a:t>PRIVILEGED &amp; CONFIDENTIAL</a:t>
            </a:r>
          </a:p>
        </p:txBody>
      </p:sp>
    </p:spTree>
    <p:extLst>
      <p:ext uri="{BB962C8B-B14F-4D97-AF65-F5344CB8AC3E}">
        <p14:creationId xmlns:p14="http://schemas.microsoft.com/office/powerpoint/2010/main" val="2927457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asvg="http://schemas.microsoft.com/office/drawing/2016/SVG/main" xmlns="">
      <p:transition>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image" Target="../media/image1.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image" Target="../media/image2.svg"/><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9098CD-283D-B946-937A-9D6B181F8EA6}"/>
              </a:ext>
            </a:extLst>
          </p:cNvPr>
          <p:cNvSpPr>
            <a:spLocks noGrp="1"/>
          </p:cNvSpPr>
          <p:nvPr>
            <p:ph type="title"/>
          </p:nvPr>
        </p:nvSpPr>
        <p:spPr>
          <a:xfrm>
            <a:off x="342900" y="266700"/>
            <a:ext cx="8458200" cy="387798"/>
          </a:xfrm>
          <a:prstGeom prst="rect">
            <a:avLst/>
          </a:prstGeom>
        </p:spPr>
        <p:txBody>
          <a:bodyPr vert="horz" lIns="0" tIns="0" rIns="0" bIns="0" rtlCol="0" anchor="t" anchorCtr="0">
            <a:spAutoFit/>
          </a:bodyPr>
          <a:lstStyle/>
          <a:p>
            <a:r>
              <a:rPr lang="en-US" dirty="0"/>
              <a:t>Click to edit title</a:t>
            </a:r>
          </a:p>
        </p:txBody>
      </p:sp>
      <p:sp>
        <p:nvSpPr>
          <p:cNvPr id="3" name="Text Placeholder 2">
            <a:extLst>
              <a:ext uri="{FF2B5EF4-FFF2-40B4-BE49-F238E27FC236}">
                <a16:creationId xmlns:a16="http://schemas.microsoft.com/office/drawing/2014/main" id="{B34E2BD2-F35B-7F4E-BCBD-F45046E81252}"/>
              </a:ext>
            </a:extLst>
          </p:cNvPr>
          <p:cNvSpPr>
            <a:spLocks noGrp="1"/>
          </p:cNvSpPr>
          <p:nvPr>
            <p:ph type="body" idx="1"/>
          </p:nvPr>
        </p:nvSpPr>
        <p:spPr>
          <a:xfrm>
            <a:off x="342900" y="1400569"/>
            <a:ext cx="8458200" cy="4437102"/>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Graphic 9">
            <a:extLst>
              <a:ext uri="{FF2B5EF4-FFF2-40B4-BE49-F238E27FC236}">
                <a16:creationId xmlns:a16="http://schemas.microsoft.com/office/drawing/2014/main" id="{8914B321-C8B3-DB44-87C7-E28D994A9A55}"/>
              </a:ext>
            </a:extLst>
          </p:cNvPr>
          <p:cNvPicPr>
            <a:picLocks noChangeAspect="1"/>
          </p:cNvPicPr>
          <p:nvPr userDrawn="1"/>
        </p:nvPicPr>
        <p:blipFill>
          <a:blip r:embed="rId89">
            <a:extLst>
              <a:ext uri="{96DAC541-7B7A-43D3-8B79-37D633B846F1}">
                <asvg:svgBlip xmlns:asvg="http://schemas.microsoft.com/office/drawing/2016/SVG/main" r:embed="rId90"/>
              </a:ext>
            </a:extLst>
          </a:blip>
          <a:srcRect/>
          <a:stretch/>
        </p:blipFill>
        <p:spPr>
          <a:xfrm>
            <a:off x="342900" y="6509808"/>
            <a:ext cx="513834" cy="195342"/>
          </a:xfrm>
          <a:prstGeom prst="rect">
            <a:avLst/>
          </a:prstGeom>
        </p:spPr>
      </p:pic>
      <p:sp>
        <p:nvSpPr>
          <p:cNvPr id="9" name="TextBox 8">
            <a:extLst>
              <a:ext uri="{FF2B5EF4-FFF2-40B4-BE49-F238E27FC236}">
                <a16:creationId xmlns:a16="http://schemas.microsoft.com/office/drawing/2014/main" id="{5CCF4DB5-B746-E51B-DE08-CBA4A79349F2}"/>
              </a:ext>
            </a:extLst>
          </p:cNvPr>
          <p:cNvSpPr txBox="1"/>
          <p:nvPr userDrawn="1"/>
        </p:nvSpPr>
        <p:spPr>
          <a:xfrm>
            <a:off x="8548821" y="6515100"/>
            <a:ext cx="252279" cy="190050"/>
          </a:xfrm>
          <a:prstGeom prst="rect">
            <a:avLst/>
          </a:prstGeom>
        </p:spPr>
        <p:txBody>
          <a:bodyPr vert="horz" wrap="square" lIns="0" tIns="0" rIns="0" bIns="0" rtlCol="0" anchor="b" anchorCtr="0">
            <a:noAutofit/>
          </a:bodyPr>
          <a:lstStyle>
            <a:defPPr>
              <a:defRPr lang="en-US"/>
            </a:defPPr>
            <a:lvl1pPr algn="ctr">
              <a:lnSpc>
                <a:spcPct val="90000"/>
              </a:lnSpc>
              <a:defRPr sz="800" b="1">
                <a:solidFill>
                  <a:schemeClr val="bg1"/>
                </a:solidFill>
                <a:latin typeface="+mj-lt"/>
              </a:defRPr>
            </a:lvl1pPr>
          </a:lstStyle>
          <a:p>
            <a:pPr lvl="0" algn="r"/>
            <a:fld id="{BCC42A65-162B-4C19-9F18-3978A0AF7D25}" type="slidenum">
              <a:rPr lang="en-US" smtClean="0">
                <a:solidFill>
                  <a:schemeClr val="accent2"/>
                </a:solidFill>
              </a:rPr>
              <a:pPr lvl="0" algn="r"/>
              <a:t>‹#›</a:t>
            </a:fld>
            <a:endParaRPr lang="en-US" dirty="0">
              <a:solidFill>
                <a:schemeClr val="accent2"/>
              </a:solidFill>
            </a:endParaRPr>
          </a:p>
        </p:txBody>
      </p:sp>
    </p:spTree>
    <p:extLst>
      <p:ext uri="{BB962C8B-B14F-4D97-AF65-F5344CB8AC3E}">
        <p14:creationId xmlns:p14="http://schemas.microsoft.com/office/powerpoint/2010/main" val="1362839236"/>
      </p:ext>
    </p:extLst>
  </p:cSld>
  <p:clrMap bg1="lt1" tx1="dk1" bg2="lt2" tx2="dk2" accent1="accent1" accent2="accent2" accent3="accent3" accent4="accent4" accent5="accent5" accent6="accent6" hlink="hlink" folHlink="folHlink"/>
  <p:sldLayoutIdLst>
    <p:sldLayoutId id="2147483695" r:id="rId1"/>
    <p:sldLayoutId id="2147483766" r:id="rId2"/>
    <p:sldLayoutId id="2147483649" r:id="rId3"/>
    <p:sldLayoutId id="2147483734" r:id="rId4"/>
    <p:sldLayoutId id="2147483735" r:id="rId5"/>
    <p:sldLayoutId id="2147483732" r:id="rId6"/>
    <p:sldLayoutId id="2147483681" r:id="rId7"/>
    <p:sldLayoutId id="2147483662" r:id="rId8"/>
    <p:sldLayoutId id="2147483663" r:id="rId9"/>
    <p:sldLayoutId id="2147483761" r:id="rId10"/>
    <p:sldLayoutId id="2147483762" r:id="rId11"/>
    <p:sldLayoutId id="2147483787" r:id="rId12"/>
    <p:sldLayoutId id="2147483763" r:id="rId13"/>
    <p:sldLayoutId id="2147483860" r:id="rId14"/>
    <p:sldLayoutId id="2147483862" r:id="rId15"/>
    <p:sldLayoutId id="2147483863" r:id="rId16"/>
    <p:sldLayoutId id="2147483861" r:id="rId17"/>
    <p:sldLayoutId id="2147483677" r:id="rId18"/>
    <p:sldLayoutId id="2147483678" r:id="rId19"/>
    <p:sldLayoutId id="2147483736" r:id="rId20"/>
    <p:sldLayoutId id="2147483737" r:id="rId21"/>
    <p:sldLayoutId id="2147483651" r:id="rId22"/>
    <p:sldLayoutId id="2147483683" r:id="rId23"/>
    <p:sldLayoutId id="2147483679" r:id="rId24"/>
    <p:sldLayoutId id="2147483684" r:id="rId25"/>
    <p:sldLayoutId id="2147483682" r:id="rId26"/>
    <p:sldLayoutId id="2147483685" r:id="rId27"/>
    <p:sldLayoutId id="2147483680" r:id="rId28"/>
    <p:sldLayoutId id="2147483686" r:id="rId29"/>
    <p:sldLayoutId id="2147483660" r:id="rId30"/>
    <p:sldLayoutId id="2147483668" r:id="rId31"/>
    <p:sldLayoutId id="2147483884" r:id="rId32"/>
    <p:sldLayoutId id="2147483789" r:id="rId33"/>
    <p:sldLayoutId id="2147483654" r:id="rId34"/>
    <p:sldLayoutId id="2147483865" r:id="rId35"/>
    <p:sldLayoutId id="2147483866" r:id="rId36"/>
    <p:sldLayoutId id="2147483652" r:id="rId37"/>
    <p:sldLayoutId id="2147483785" r:id="rId38"/>
    <p:sldLayoutId id="2147483653" r:id="rId39"/>
    <p:sldLayoutId id="2147483655" r:id="rId40"/>
    <p:sldLayoutId id="2147483657" r:id="rId41"/>
    <p:sldLayoutId id="2147483656" r:id="rId42"/>
    <p:sldLayoutId id="2147483704" r:id="rId43"/>
    <p:sldLayoutId id="2147483703" r:id="rId44"/>
    <p:sldLayoutId id="2147483699" r:id="rId45"/>
    <p:sldLayoutId id="2147483698" r:id="rId46"/>
    <p:sldLayoutId id="2147483667" r:id="rId47"/>
    <p:sldLayoutId id="2147483864" r:id="rId48"/>
    <p:sldLayoutId id="2147483754" r:id="rId49"/>
    <p:sldLayoutId id="2147483755" r:id="rId50"/>
    <p:sldLayoutId id="2147483756" r:id="rId51"/>
    <p:sldLayoutId id="2147483739" r:id="rId52"/>
    <p:sldLayoutId id="2147483714" r:id="rId53"/>
    <p:sldLayoutId id="2147483715" r:id="rId54"/>
    <p:sldLayoutId id="2147483669" r:id="rId55"/>
    <p:sldLayoutId id="2147483670" r:id="rId56"/>
    <p:sldLayoutId id="2147483687" r:id="rId57"/>
    <p:sldLayoutId id="2147483688" r:id="rId58"/>
    <p:sldLayoutId id="2147483689" r:id="rId59"/>
    <p:sldLayoutId id="2147483706" r:id="rId60"/>
    <p:sldLayoutId id="2147483707" r:id="rId61"/>
    <p:sldLayoutId id="2147483708" r:id="rId62"/>
    <p:sldLayoutId id="2147483886" r:id="rId63"/>
    <p:sldLayoutId id="2147483782" r:id="rId64"/>
    <p:sldLayoutId id="2147483783" r:id="rId65"/>
    <p:sldLayoutId id="2147483784" r:id="rId66"/>
    <p:sldLayoutId id="2147483880" r:id="rId67"/>
    <p:sldLayoutId id="2147483881" r:id="rId68"/>
    <p:sldLayoutId id="2147483882" r:id="rId69"/>
    <p:sldLayoutId id="2147483883" r:id="rId70"/>
    <p:sldLayoutId id="2147483675" r:id="rId71"/>
    <p:sldLayoutId id="2147483676" r:id="rId72"/>
    <p:sldLayoutId id="2147483701" r:id="rId73"/>
    <p:sldLayoutId id="2147483716" r:id="rId74"/>
    <p:sldLayoutId id="2147483770" r:id="rId75"/>
    <p:sldLayoutId id="2147483710" r:id="rId76"/>
    <p:sldLayoutId id="2147483711" r:id="rId77"/>
    <p:sldLayoutId id="2147483712" r:id="rId78"/>
    <p:sldLayoutId id="2147483713" r:id="rId79"/>
    <p:sldLayoutId id="2147483773" r:id="rId80"/>
    <p:sldLayoutId id="2147483774" r:id="rId81"/>
    <p:sldLayoutId id="2147483775" r:id="rId82"/>
    <p:sldLayoutId id="2147483791" r:id="rId83"/>
    <p:sldLayoutId id="2147483793" r:id="rId84"/>
    <p:sldLayoutId id="2147483779" r:id="rId85"/>
    <p:sldLayoutId id="2147483788" r:id="rId86"/>
    <p:sldLayoutId id="2147483887" r:id="rId87"/>
  </p:sldLayoutIdLst>
  <mc:AlternateContent xmlns:mc="http://schemas.openxmlformats.org/markup-compatibility/2006" xmlns:p14="http://schemas.microsoft.com/office/powerpoint/2010/main">
    <mc:Choice Requires="p14">
      <p:transition p14:dur="250">
        <p:fade/>
      </p:transition>
    </mc:Choice>
    <mc:Fallback xmlns:a16="http://schemas.microsoft.com/office/drawing/2014/main" xmlns:asvg="http://schemas.microsoft.com/office/drawing/2016/SVG/main" xmlns:p15="http://schemas.microsoft.com/office/powerpoint/2012/main" xmlns="">
      <p:transition>
        <p:fade/>
      </p:transition>
    </mc:Fallback>
  </mc:AlternateContent>
  <p:hf hdr="0" dt="0"/>
  <p:txStyles>
    <p:titleStyle>
      <a:lvl1pPr algn="l" defTabSz="685800" rtl="0" eaLnBrk="1" latinLnBrk="0" hangingPunct="1">
        <a:lnSpc>
          <a:spcPct val="90000"/>
        </a:lnSpc>
        <a:spcBef>
          <a:spcPct val="0"/>
        </a:spcBef>
        <a:buNone/>
        <a:defRPr sz="2800" u="none" kern="1200" baseline="0">
          <a:solidFill>
            <a:schemeClr val="tx1"/>
          </a:solidFill>
          <a:uFill>
            <a:solidFill>
              <a:schemeClr val="accent2"/>
            </a:solidFill>
          </a:uFill>
          <a:latin typeface="+mj-lt"/>
          <a:ea typeface="+mj-ea"/>
          <a:cs typeface="+mj-cs"/>
        </a:defRPr>
      </a:lvl1pPr>
    </p:titleStyle>
    <p:bodyStyle>
      <a:lvl1pPr marL="0" indent="0" algn="l" defTabSz="685800" rtl="0" eaLnBrk="1" latinLnBrk="0" hangingPunct="1">
        <a:lnSpc>
          <a:spcPct val="120000"/>
        </a:lnSpc>
        <a:spcBef>
          <a:spcPts val="0"/>
        </a:spcBef>
        <a:spcAft>
          <a:spcPts val="800"/>
        </a:spcAft>
        <a:buClr>
          <a:schemeClr val="tx1"/>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828282"/>
          </p15:clr>
        </p15:guide>
        <p15:guide id="2" pos="5760" userDrawn="1">
          <p15:clr>
            <a:srgbClr val="828282"/>
          </p15:clr>
        </p15:guide>
        <p15:guide id="3" pos="216" userDrawn="1">
          <p15:clr>
            <a:srgbClr val="828282"/>
          </p15:clr>
        </p15:guide>
        <p15:guide id="4" pos="984" userDrawn="1">
          <p15:clr>
            <a:srgbClr val="828282"/>
          </p15:clr>
        </p15:guide>
        <p15:guide id="5" pos="1128" userDrawn="1">
          <p15:clr>
            <a:srgbClr val="828282"/>
          </p15:clr>
        </p15:guide>
        <p15:guide id="6" pos="1896" userDrawn="1">
          <p15:clr>
            <a:srgbClr val="828282"/>
          </p15:clr>
        </p15:guide>
        <p15:guide id="7" pos="2040" userDrawn="1">
          <p15:clr>
            <a:srgbClr val="828282"/>
          </p15:clr>
        </p15:guide>
        <p15:guide id="8" pos="2808" userDrawn="1">
          <p15:clr>
            <a:srgbClr val="828282"/>
          </p15:clr>
        </p15:guide>
        <p15:guide id="9" pos="2952" userDrawn="1">
          <p15:clr>
            <a:srgbClr val="828282"/>
          </p15:clr>
        </p15:guide>
        <p15:guide id="10" pos="3720" userDrawn="1">
          <p15:clr>
            <a:srgbClr val="828282"/>
          </p15:clr>
        </p15:guide>
        <p15:guide id="11" pos="3864" userDrawn="1">
          <p15:clr>
            <a:srgbClr val="828282"/>
          </p15:clr>
        </p15:guide>
        <p15:guide id="12" pos="4632" userDrawn="1">
          <p15:clr>
            <a:srgbClr val="828282"/>
          </p15:clr>
        </p15:guide>
        <p15:guide id="13" pos="4776" userDrawn="1">
          <p15:clr>
            <a:srgbClr val="828282"/>
          </p15:clr>
        </p15:guide>
        <p15:guide id="14" pos="5544" userDrawn="1">
          <p15:clr>
            <a:srgbClr val="828282"/>
          </p15:clr>
        </p15:guide>
        <p15:guide id="15" orient="horz" userDrawn="1">
          <p15:clr>
            <a:srgbClr val="828282"/>
          </p15:clr>
        </p15:guide>
        <p15:guide id="16" orient="horz" pos="4320" userDrawn="1">
          <p15:clr>
            <a:srgbClr val="828282"/>
          </p15:clr>
        </p15:guide>
        <p15:guide id="17" orient="horz" pos="168" userDrawn="1">
          <p15:clr>
            <a:srgbClr val="828282"/>
          </p15:clr>
        </p15:guide>
        <p15:guide id="18" orient="horz" pos="801" userDrawn="1">
          <p15:clr>
            <a:srgbClr val="828282"/>
          </p15:clr>
        </p15:guide>
        <p15:guide id="19" orient="horz" pos="2304" userDrawn="1">
          <p15:clr>
            <a:srgbClr val="828282"/>
          </p15:clr>
        </p15:guide>
        <p15:guide id="20" orient="horz" pos="3816" userDrawn="1">
          <p15:clr>
            <a:srgbClr val="828282"/>
          </p15:clr>
        </p15:guide>
        <p15:guide id="21" orient="horz" pos="4104" userDrawn="1">
          <p15:clr>
            <a:srgbClr val="82828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0.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30.xml"/><Relationship Id="rId5" Type="http://schemas.openxmlformats.org/officeDocument/2006/relationships/image" Target="../media/image33.sv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0.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4.png"/><Relationship Id="rId7"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0.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3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image" Target="../media/image49.jpg"/><Relationship Id="rId1" Type="http://schemas.openxmlformats.org/officeDocument/2006/relationships/slideLayout" Target="../slideLayouts/slideLayout70.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57.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D8917-C29C-4B2C-2AA6-2329185A86AC}"/>
              </a:ext>
            </a:extLst>
          </p:cNvPr>
          <p:cNvSpPr>
            <a:spLocks noGrp="1"/>
          </p:cNvSpPr>
          <p:nvPr>
            <p:ph type="ctrTitle"/>
          </p:nvPr>
        </p:nvSpPr>
        <p:spPr>
          <a:xfrm>
            <a:off x="342900" y="1307902"/>
            <a:ext cx="4229100" cy="1163395"/>
          </a:xfrm>
        </p:spPr>
        <p:txBody>
          <a:bodyPr/>
          <a:lstStyle/>
          <a:p>
            <a:pPr>
              <a:lnSpc>
                <a:spcPct val="90000"/>
              </a:lnSpc>
            </a:pPr>
            <a:r>
              <a:rPr lang="en-US" sz="2800" dirty="0"/>
              <a:t>Compassionate Release: Federal Sentencing’s Fast-Evolving “Second Look”</a:t>
            </a:r>
          </a:p>
        </p:txBody>
      </p:sp>
      <p:sp>
        <p:nvSpPr>
          <p:cNvPr id="3" name="Subtitle 2">
            <a:extLst>
              <a:ext uri="{FF2B5EF4-FFF2-40B4-BE49-F238E27FC236}">
                <a16:creationId xmlns:a16="http://schemas.microsoft.com/office/drawing/2014/main" id="{1274AD04-7C25-F5DD-183C-137548124095}"/>
              </a:ext>
            </a:extLst>
          </p:cNvPr>
          <p:cNvSpPr>
            <a:spLocks noGrp="1"/>
          </p:cNvSpPr>
          <p:nvPr>
            <p:ph type="subTitle" idx="1"/>
          </p:nvPr>
        </p:nvSpPr>
        <p:spPr>
          <a:xfrm>
            <a:off x="342899" y="2744065"/>
            <a:ext cx="4505464" cy="235449"/>
          </a:xfrm>
        </p:spPr>
        <p:txBody>
          <a:bodyPr wrap="square"/>
          <a:lstStyle/>
          <a:p>
            <a:r>
              <a:rPr lang="en-US" sz="1800" dirty="0"/>
              <a:t>And How a </a:t>
            </a:r>
            <a:r>
              <a:rPr lang="en-US" sz="1800" dirty="0" err="1"/>
              <a:t>BigLaw</a:t>
            </a:r>
            <a:r>
              <a:rPr lang="en-US" sz="1800" dirty="0"/>
              <a:t> Firm Can Lead the Way</a:t>
            </a:r>
          </a:p>
        </p:txBody>
      </p:sp>
      <p:sp>
        <p:nvSpPr>
          <p:cNvPr id="4" name="Text Placeholder 3">
            <a:extLst>
              <a:ext uri="{FF2B5EF4-FFF2-40B4-BE49-F238E27FC236}">
                <a16:creationId xmlns:a16="http://schemas.microsoft.com/office/drawing/2014/main" id="{0089F34A-6AE9-7BC9-B8D3-FECB80F4C511}"/>
              </a:ext>
            </a:extLst>
          </p:cNvPr>
          <p:cNvSpPr>
            <a:spLocks noGrp="1"/>
          </p:cNvSpPr>
          <p:nvPr>
            <p:ph type="body" sz="quarter" idx="15"/>
          </p:nvPr>
        </p:nvSpPr>
        <p:spPr>
          <a:xfrm>
            <a:off x="342900" y="4123700"/>
            <a:ext cx="4229100" cy="800219"/>
          </a:xfrm>
        </p:spPr>
        <p:txBody>
          <a:bodyPr/>
          <a:lstStyle/>
          <a:p>
            <a:pPr>
              <a:lnSpc>
                <a:spcPct val="100000"/>
              </a:lnSpc>
            </a:pPr>
            <a:r>
              <a:rPr lang="en-US" sz="2000"/>
              <a:t>John Gleeson</a:t>
            </a:r>
          </a:p>
          <a:p>
            <a:pPr>
              <a:lnSpc>
                <a:spcPct val="100000"/>
              </a:lnSpc>
            </a:pPr>
            <a:r>
              <a:rPr lang="en-US" sz="1600" i="1"/>
              <a:t>Partner, Debevoise &amp; Plimpton LLP</a:t>
            </a:r>
          </a:p>
          <a:p>
            <a:pPr>
              <a:lnSpc>
                <a:spcPct val="100000"/>
              </a:lnSpc>
            </a:pPr>
            <a:r>
              <a:rPr lang="en-US" sz="1600" i="1"/>
              <a:t>Founder of The Holloway Project</a:t>
            </a:r>
            <a:endParaRPr lang="en-US" sz="1600" i="1" dirty="0"/>
          </a:p>
        </p:txBody>
      </p:sp>
      <p:sp>
        <p:nvSpPr>
          <p:cNvPr id="5" name="Text Placeholder 4">
            <a:extLst>
              <a:ext uri="{FF2B5EF4-FFF2-40B4-BE49-F238E27FC236}">
                <a16:creationId xmlns:a16="http://schemas.microsoft.com/office/drawing/2014/main" id="{5AB5760D-9719-C360-8B18-5D7746ECF509}"/>
              </a:ext>
            </a:extLst>
          </p:cNvPr>
          <p:cNvSpPr>
            <a:spLocks noGrp="1"/>
          </p:cNvSpPr>
          <p:nvPr>
            <p:ph type="body" sz="quarter" idx="16"/>
          </p:nvPr>
        </p:nvSpPr>
        <p:spPr>
          <a:xfrm>
            <a:off x="342900" y="5027893"/>
            <a:ext cx="4229100" cy="553998"/>
          </a:xfrm>
        </p:spPr>
        <p:txBody>
          <a:bodyPr/>
          <a:lstStyle/>
          <a:p>
            <a:pPr>
              <a:lnSpc>
                <a:spcPct val="100000"/>
              </a:lnSpc>
            </a:pPr>
            <a:r>
              <a:rPr lang="en-US" sz="1800"/>
              <a:t>2025 D. Brook Bartlett Lecture</a:t>
            </a:r>
          </a:p>
          <a:p>
            <a:pPr>
              <a:lnSpc>
                <a:spcPct val="100000"/>
              </a:lnSpc>
            </a:pPr>
            <a:r>
              <a:rPr lang="en-US" sz="1800"/>
              <a:t>June 27, 2025</a:t>
            </a:r>
            <a:endParaRPr lang="en-US" sz="1800" dirty="0"/>
          </a:p>
        </p:txBody>
      </p:sp>
    </p:spTree>
    <p:extLst>
      <p:ext uri="{BB962C8B-B14F-4D97-AF65-F5344CB8AC3E}">
        <p14:creationId xmlns:p14="http://schemas.microsoft.com/office/powerpoint/2010/main" val="1706001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210F4-DD00-5FAD-B623-F4043C7674EC}"/>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A1639043-3AE7-D77F-DC94-C8162DE3BA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42900" y="770523"/>
            <a:ext cx="8458200" cy="505380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9">
            <a:extLst>
              <a:ext uri="{FF2B5EF4-FFF2-40B4-BE49-F238E27FC236}">
                <a16:creationId xmlns:a16="http://schemas.microsoft.com/office/drawing/2014/main" id="{91CB6E38-39A2-F02C-9DD2-D11622E0EB6A}"/>
              </a:ext>
            </a:extLst>
          </p:cNvPr>
          <p:cNvSpPr>
            <a:spLocks noGrp="1"/>
          </p:cNvSpPr>
          <p:nvPr>
            <p:ph type="title"/>
          </p:nvPr>
        </p:nvSpPr>
        <p:spPr>
          <a:xfrm>
            <a:off x="342900" y="266700"/>
            <a:ext cx="8458200" cy="387798"/>
          </a:xfrm>
        </p:spPr>
        <p:txBody>
          <a:bodyPr/>
          <a:lstStyle/>
          <a:p>
            <a:r>
              <a:rPr lang="en-US" dirty="0"/>
              <a:t>Francois Holloway’s Family Shortly After His Release </a:t>
            </a:r>
          </a:p>
        </p:txBody>
      </p:sp>
      <p:pic>
        <p:nvPicPr>
          <p:cNvPr id="2" name="Picture 2">
            <a:extLst>
              <a:ext uri="{FF2B5EF4-FFF2-40B4-BE49-F238E27FC236}">
                <a16:creationId xmlns:a16="http://schemas.microsoft.com/office/drawing/2014/main" id="{BE155716-6BB7-A5C6-8C6C-0ECEBBB209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9035"/>
          <a:stretch/>
        </p:blipFill>
        <p:spPr bwMode="auto">
          <a:xfrm>
            <a:off x="609600" y="5894677"/>
            <a:ext cx="7924800" cy="56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83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FCC87-6F0C-18BA-EDAD-AB1087AD20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0BF83C-64A8-DA76-DD4E-E1F282212750}"/>
              </a:ext>
            </a:extLst>
          </p:cNvPr>
          <p:cNvSpPr>
            <a:spLocks noGrp="1"/>
          </p:cNvSpPr>
          <p:nvPr>
            <p:ph type="title"/>
          </p:nvPr>
        </p:nvSpPr>
        <p:spPr>
          <a:xfrm>
            <a:off x="342900" y="266700"/>
            <a:ext cx="8458200" cy="387798"/>
          </a:xfrm>
        </p:spPr>
        <p:txBody>
          <a:bodyPr/>
          <a:lstStyle/>
          <a:p>
            <a:r>
              <a:rPr lang="en-US" dirty="0"/>
              <a:t>Holloway Project: The Supplicant Phase</a:t>
            </a:r>
          </a:p>
        </p:txBody>
      </p:sp>
      <p:sp>
        <p:nvSpPr>
          <p:cNvPr id="3" name="Content Placeholder 2">
            <a:extLst>
              <a:ext uri="{FF2B5EF4-FFF2-40B4-BE49-F238E27FC236}">
                <a16:creationId xmlns:a16="http://schemas.microsoft.com/office/drawing/2014/main" id="{F176A3D8-D643-9A60-588A-0E125B9767B9}"/>
              </a:ext>
            </a:extLst>
          </p:cNvPr>
          <p:cNvSpPr>
            <a:spLocks noGrp="1"/>
          </p:cNvSpPr>
          <p:nvPr>
            <p:ph idx="1"/>
          </p:nvPr>
        </p:nvSpPr>
        <p:spPr>
          <a:xfrm>
            <a:off x="342900" y="1400569"/>
            <a:ext cx="8077200" cy="4437102"/>
          </a:xfrm>
        </p:spPr>
        <p:txBody>
          <a:bodyPr/>
          <a:lstStyle/>
          <a:p>
            <a:pPr marL="285750" lvl="0" indent="-285750">
              <a:buFont typeface="Arial" panose="020B0604020202020204" pitchFamily="34" charset="0"/>
              <a:buChar char="•"/>
            </a:pPr>
            <a:r>
              <a:rPr lang="en-US" dirty="0"/>
              <a:t>Try to replicate the Holloway case:</a:t>
            </a:r>
          </a:p>
          <a:p>
            <a:pPr marL="569214" lvl="1" indent="-285750">
              <a:buFont typeface="Arial" panose="020B0604020202020204" pitchFamily="34" charset="0"/>
              <a:buChar char="–"/>
            </a:pPr>
            <a:r>
              <a:rPr lang="en-US" dirty="0"/>
              <a:t>Ask U.S Attorneys to “Do what Loretta did”</a:t>
            </a:r>
          </a:p>
          <a:p>
            <a:pPr marL="569214" lvl="1" indent="-285750">
              <a:buFont typeface="Arial" panose="020B0604020202020204" pitchFamily="34" charset="0"/>
              <a:buChar char="–"/>
            </a:pPr>
            <a:r>
              <a:rPr lang="en-US" dirty="0"/>
              <a:t>No clients granted reductions for two and one-half years, but we continued to fight</a:t>
            </a:r>
          </a:p>
          <a:p>
            <a:pPr marL="569214" lvl="1" indent="-285750">
              <a:buFont typeface="Arial" panose="020B0604020202020204" pitchFamily="34" charset="0"/>
              <a:buChar char="–"/>
            </a:pPr>
            <a:r>
              <a:rPr lang="en-US" dirty="0"/>
              <a:t>Many judges supportive, but DOJ remained hostile</a:t>
            </a:r>
          </a:p>
          <a:p>
            <a:pPr marL="569214" lvl="1" indent="-285750">
              <a:buFont typeface="Arial" panose="020B0604020202020204" pitchFamily="34" charset="0"/>
              <a:buChar char="–"/>
            </a:pPr>
            <a:r>
              <a:rPr lang="en-US" dirty="0"/>
              <a:t>Abject failure</a:t>
            </a:r>
          </a:p>
          <a:p>
            <a:pPr marL="285750" lvl="0" indent="-285750">
              <a:buFont typeface="Arial" panose="020B0604020202020204" pitchFamily="34" charset="0"/>
              <a:buChar char="•"/>
            </a:pPr>
            <a:endParaRPr lang="en-US" sz="2000" dirty="0"/>
          </a:p>
        </p:txBody>
      </p:sp>
      <p:sp>
        <p:nvSpPr>
          <p:cNvPr id="6" name="Text Placeholder 5">
            <a:extLst>
              <a:ext uri="{FF2B5EF4-FFF2-40B4-BE49-F238E27FC236}">
                <a16:creationId xmlns:a16="http://schemas.microsoft.com/office/drawing/2014/main" id="{6A98B2E5-A32C-29A9-882E-5C7047240885}"/>
              </a:ext>
            </a:extLst>
          </p:cNvPr>
          <p:cNvSpPr>
            <a:spLocks noGrp="1"/>
          </p:cNvSpPr>
          <p:nvPr>
            <p:ph type="body" sz="quarter" idx="13"/>
          </p:nvPr>
        </p:nvSpPr>
        <p:spPr>
          <a:xfrm>
            <a:off x="342900" y="672816"/>
            <a:ext cx="8458200" cy="268279"/>
          </a:xfrm>
        </p:spPr>
        <p:txBody>
          <a:bodyPr/>
          <a:lstStyle/>
          <a:p>
            <a:r>
              <a:rPr lang="en-US" dirty="0">
                <a:solidFill>
                  <a:schemeClr val="tx1"/>
                </a:solidFill>
              </a:rPr>
              <a:t>(Summer 2016 – December 2018)</a:t>
            </a:r>
          </a:p>
        </p:txBody>
      </p:sp>
    </p:spTree>
    <p:extLst>
      <p:ext uri="{BB962C8B-B14F-4D97-AF65-F5344CB8AC3E}">
        <p14:creationId xmlns:p14="http://schemas.microsoft.com/office/powerpoint/2010/main" val="3357323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9B86C925-7010-C6D4-22B0-55639D82D951}"/>
              </a:ext>
            </a:extLst>
          </p:cNvPr>
          <p:cNvSpPr/>
          <p:nvPr/>
        </p:nvSpPr>
        <p:spPr>
          <a:xfrm>
            <a:off x="4750092" y="1400568"/>
            <a:ext cx="4041648" cy="4709946"/>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15" name="Rectangle: Rounded Corners 14">
            <a:extLst>
              <a:ext uri="{FF2B5EF4-FFF2-40B4-BE49-F238E27FC236}">
                <a16:creationId xmlns:a16="http://schemas.microsoft.com/office/drawing/2014/main" id="{3555142C-7CE8-2CCB-2E7F-B93364825023}"/>
              </a:ext>
            </a:extLst>
          </p:cNvPr>
          <p:cNvSpPr/>
          <p:nvPr/>
        </p:nvSpPr>
        <p:spPr>
          <a:xfrm>
            <a:off x="459468" y="1400569"/>
            <a:ext cx="4044950" cy="4709945"/>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10" name="Title 9">
            <a:extLst>
              <a:ext uri="{FF2B5EF4-FFF2-40B4-BE49-F238E27FC236}">
                <a16:creationId xmlns:a16="http://schemas.microsoft.com/office/drawing/2014/main" id="{9D554AF2-675C-A3FA-2514-4EC0344B30B4}"/>
              </a:ext>
            </a:extLst>
          </p:cNvPr>
          <p:cNvSpPr>
            <a:spLocks noGrp="1"/>
          </p:cNvSpPr>
          <p:nvPr>
            <p:ph type="title"/>
          </p:nvPr>
        </p:nvSpPr>
        <p:spPr/>
        <p:txBody>
          <a:bodyPr/>
          <a:lstStyle/>
          <a:p>
            <a:r>
              <a:rPr lang="en-US" dirty="0"/>
              <a:t>Phase Two: The First Step Act </a:t>
            </a:r>
          </a:p>
        </p:txBody>
      </p:sp>
      <p:sp>
        <p:nvSpPr>
          <p:cNvPr id="11" name="Content Placeholder 10">
            <a:extLst>
              <a:ext uri="{FF2B5EF4-FFF2-40B4-BE49-F238E27FC236}">
                <a16:creationId xmlns:a16="http://schemas.microsoft.com/office/drawing/2014/main" id="{5FDC0080-29FB-D262-0DC7-36CF0DCA3C4A}"/>
              </a:ext>
            </a:extLst>
          </p:cNvPr>
          <p:cNvSpPr>
            <a:spLocks noGrp="1"/>
          </p:cNvSpPr>
          <p:nvPr>
            <p:ph sz="half" idx="1"/>
          </p:nvPr>
        </p:nvSpPr>
        <p:spPr>
          <a:xfrm>
            <a:off x="858611" y="2420898"/>
            <a:ext cx="3265714" cy="4437103"/>
          </a:xfrm>
        </p:spPr>
        <p:txBody>
          <a:bodyPr/>
          <a:lstStyle/>
          <a:p>
            <a:pPr marL="285750" lvl="0" indent="-285750">
              <a:buClr>
                <a:schemeClr val="accent2"/>
              </a:buClr>
              <a:buFont typeface="Arial" panose="020B0604020202020204" pitchFamily="34" charset="0"/>
              <a:buChar char="•"/>
            </a:pPr>
            <a:r>
              <a:rPr lang="en-US" dirty="0"/>
              <a:t>Good news: No more “stacking” in first § 924(c) case</a:t>
            </a:r>
          </a:p>
          <a:p>
            <a:pPr marL="285750" lvl="0" indent="-285750">
              <a:buClr>
                <a:schemeClr val="accent2"/>
              </a:buClr>
              <a:buFont typeface="Arial" panose="020B0604020202020204" pitchFamily="34" charset="0"/>
              <a:buChar char="•"/>
            </a:pPr>
            <a:r>
              <a:rPr lang="en-US" dirty="0"/>
              <a:t>Bad news: Not fully retroactive </a:t>
            </a:r>
          </a:p>
          <a:p>
            <a:endParaRPr lang="en-US" dirty="0"/>
          </a:p>
        </p:txBody>
      </p:sp>
      <p:sp>
        <p:nvSpPr>
          <p:cNvPr id="12" name="Content Placeholder 11">
            <a:extLst>
              <a:ext uri="{FF2B5EF4-FFF2-40B4-BE49-F238E27FC236}">
                <a16:creationId xmlns:a16="http://schemas.microsoft.com/office/drawing/2014/main" id="{411A9842-B806-5B84-C319-B8B55073FFE3}"/>
              </a:ext>
            </a:extLst>
          </p:cNvPr>
          <p:cNvSpPr>
            <a:spLocks noGrp="1"/>
          </p:cNvSpPr>
          <p:nvPr>
            <p:ph sz="half" idx="2"/>
          </p:nvPr>
        </p:nvSpPr>
        <p:spPr>
          <a:xfrm>
            <a:off x="5094516" y="2420898"/>
            <a:ext cx="3352800" cy="4437102"/>
          </a:xfrm>
        </p:spPr>
        <p:txBody>
          <a:bodyPr/>
          <a:lstStyle/>
          <a:p>
            <a:pPr lvl="0">
              <a:buClr>
                <a:schemeClr val="accent2"/>
              </a:buClr>
            </a:pPr>
            <a:r>
              <a:rPr lang="en-US" dirty="0"/>
              <a:t>Amends 18 U.S.C. § 3582(c)(1)(A) (“Compassionate Release Statute”)</a:t>
            </a:r>
          </a:p>
          <a:p>
            <a:pPr marL="285750" lvl="0" indent="-285750">
              <a:buClr>
                <a:schemeClr val="accent2"/>
              </a:buClr>
              <a:buFont typeface="Arial" panose="020B0604020202020204" pitchFamily="34" charset="0"/>
              <a:buChar char="•"/>
            </a:pPr>
            <a:r>
              <a:rPr lang="en-US" dirty="0"/>
              <a:t>Removed BOP as gatekeeper; allowed defendants to file motions after exhausting administrative remedies</a:t>
            </a:r>
          </a:p>
          <a:p>
            <a:pPr marL="285750" lvl="0" indent="-285750">
              <a:buClr>
                <a:schemeClr val="accent2"/>
              </a:buClr>
              <a:buFont typeface="Arial" panose="020B0604020202020204" pitchFamily="34" charset="0"/>
              <a:buChar char="•"/>
            </a:pPr>
            <a:r>
              <a:rPr lang="en-US" dirty="0"/>
              <a:t>“Extraordinary and Compelling Reason” Ground for Reducing “Unusually Long Sentences”</a:t>
            </a:r>
          </a:p>
          <a:p>
            <a:pPr marL="285750" lvl="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3" name="Text Placeholder 12">
            <a:extLst>
              <a:ext uri="{FF2B5EF4-FFF2-40B4-BE49-F238E27FC236}">
                <a16:creationId xmlns:a16="http://schemas.microsoft.com/office/drawing/2014/main" id="{59C0120B-D95A-66A4-9A14-FA4394D4C3B0}"/>
              </a:ext>
            </a:extLst>
          </p:cNvPr>
          <p:cNvSpPr>
            <a:spLocks noGrp="1"/>
          </p:cNvSpPr>
          <p:nvPr>
            <p:ph type="body" sz="quarter" idx="13"/>
          </p:nvPr>
        </p:nvSpPr>
        <p:spPr/>
        <p:txBody>
          <a:bodyPr/>
          <a:lstStyle/>
          <a:p>
            <a:r>
              <a:rPr lang="en-US" dirty="0"/>
              <a:t>(December 21, 2018) </a:t>
            </a:r>
          </a:p>
        </p:txBody>
      </p:sp>
      <p:sp>
        <p:nvSpPr>
          <p:cNvPr id="19" name="TextBox 18">
            <a:extLst>
              <a:ext uri="{FF2B5EF4-FFF2-40B4-BE49-F238E27FC236}">
                <a16:creationId xmlns:a16="http://schemas.microsoft.com/office/drawing/2014/main" id="{ED404848-F6AD-71EC-7087-071AC2C5C4A4}"/>
              </a:ext>
            </a:extLst>
          </p:cNvPr>
          <p:cNvSpPr txBox="1"/>
          <p:nvPr/>
        </p:nvSpPr>
        <p:spPr>
          <a:xfrm>
            <a:off x="195943" y="1795139"/>
            <a:ext cx="4572000" cy="461665"/>
          </a:xfrm>
          <a:prstGeom prst="rect">
            <a:avLst/>
          </a:prstGeom>
          <a:noFill/>
        </p:spPr>
        <p:txBody>
          <a:bodyPr wrap="square">
            <a:spAutoFit/>
          </a:bodyPr>
          <a:lstStyle/>
          <a:p>
            <a:pPr lvl="0" algn="ctr">
              <a:buClr>
                <a:schemeClr val="accent2"/>
              </a:buClr>
            </a:pPr>
            <a:r>
              <a:rPr lang="en-US" sz="2400" b="1" dirty="0">
                <a:latin typeface="+mj-lt"/>
              </a:rPr>
              <a:t>Section 403: </a:t>
            </a:r>
          </a:p>
        </p:txBody>
      </p:sp>
      <p:sp>
        <p:nvSpPr>
          <p:cNvPr id="21" name="TextBox 20">
            <a:extLst>
              <a:ext uri="{FF2B5EF4-FFF2-40B4-BE49-F238E27FC236}">
                <a16:creationId xmlns:a16="http://schemas.microsoft.com/office/drawing/2014/main" id="{FEB2B222-1644-B11C-63B6-EA3F86DB6F33}"/>
              </a:ext>
            </a:extLst>
          </p:cNvPr>
          <p:cNvSpPr txBox="1"/>
          <p:nvPr/>
        </p:nvSpPr>
        <p:spPr>
          <a:xfrm>
            <a:off x="4484916" y="1795139"/>
            <a:ext cx="4572000" cy="461665"/>
          </a:xfrm>
          <a:prstGeom prst="rect">
            <a:avLst/>
          </a:prstGeom>
          <a:noFill/>
        </p:spPr>
        <p:txBody>
          <a:bodyPr wrap="square">
            <a:spAutoFit/>
          </a:bodyPr>
          <a:lstStyle/>
          <a:p>
            <a:pPr lvl="0" algn="ctr">
              <a:buClr>
                <a:schemeClr val="accent2"/>
              </a:buClr>
            </a:pPr>
            <a:r>
              <a:rPr lang="en-US" sz="2400" b="1" dirty="0">
                <a:latin typeface="+mj-lt"/>
              </a:rPr>
              <a:t>Section 603: </a:t>
            </a:r>
          </a:p>
        </p:txBody>
      </p:sp>
    </p:spTree>
    <p:extLst>
      <p:ext uri="{BB962C8B-B14F-4D97-AF65-F5344CB8AC3E}">
        <p14:creationId xmlns:p14="http://schemas.microsoft.com/office/powerpoint/2010/main" val="2117210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0C308-E212-08B1-C1F1-B4613095FC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FA241D-89EA-EF03-E40A-98DB8A6E2C90}"/>
              </a:ext>
            </a:extLst>
          </p:cNvPr>
          <p:cNvSpPr>
            <a:spLocks noGrp="1"/>
          </p:cNvSpPr>
          <p:nvPr>
            <p:ph type="title"/>
          </p:nvPr>
        </p:nvSpPr>
        <p:spPr>
          <a:xfrm>
            <a:off x="342900" y="266700"/>
            <a:ext cx="8458200" cy="387798"/>
          </a:xfrm>
        </p:spPr>
        <p:txBody>
          <a:bodyPr/>
          <a:lstStyle/>
          <a:p>
            <a:r>
              <a:rPr lang="en-US" dirty="0"/>
              <a:t>Key Role for the U.S. Sentencing Commission </a:t>
            </a:r>
          </a:p>
        </p:txBody>
      </p:sp>
      <p:sp>
        <p:nvSpPr>
          <p:cNvPr id="3" name="Content Placeholder 2">
            <a:extLst>
              <a:ext uri="{FF2B5EF4-FFF2-40B4-BE49-F238E27FC236}">
                <a16:creationId xmlns:a16="http://schemas.microsoft.com/office/drawing/2014/main" id="{54D82E18-5162-540D-D086-D4AF979D9AC0}"/>
              </a:ext>
            </a:extLst>
          </p:cNvPr>
          <p:cNvSpPr>
            <a:spLocks noGrp="1"/>
          </p:cNvSpPr>
          <p:nvPr>
            <p:ph idx="1"/>
          </p:nvPr>
        </p:nvSpPr>
        <p:spPr>
          <a:xfrm>
            <a:off x="342900" y="1301416"/>
            <a:ext cx="8458200" cy="4437102"/>
          </a:xfrm>
        </p:spPr>
        <p:txBody>
          <a:bodyPr/>
          <a:lstStyle/>
          <a:p>
            <a:pPr marL="285750" lvl="0" indent="-285750">
              <a:buFont typeface="Arial" panose="020B0604020202020204" pitchFamily="34" charset="0"/>
              <a:buChar char="•"/>
            </a:pPr>
            <a:r>
              <a:rPr lang="en-US" b="1" dirty="0"/>
              <a:t>28 U.S.C. 994(t): The Commission … shall describe what should be considered extraordinary and compelling reasons for sentence reduction</a:t>
            </a:r>
            <a:r>
              <a:rPr lang="en-US" dirty="0"/>
              <a:t>, including the criteria to be applied and a list of specific examples. Rehabilitation of the defendant alone shall not be considered an extraordinary and compelling reason.</a:t>
            </a:r>
          </a:p>
          <a:p>
            <a:pPr marL="285750" lvl="0" indent="-285750">
              <a:buFont typeface="Arial" panose="020B0604020202020204" pitchFamily="34" charset="0"/>
              <a:buChar char="•"/>
            </a:pPr>
            <a:r>
              <a:rPr lang="en-US" u="sng" dirty="0"/>
              <a:t>§</a:t>
            </a:r>
            <a:r>
              <a:rPr lang="en-US" b="1" u="sng" dirty="0"/>
              <a:t>1B1.13  (Policy Statement) (pre-First Step) (2007)</a:t>
            </a:r>
          </a:p>
          <a:p>
            <a:pPr marL="569214" lvl="1" indent="-285750">
              <a:buFont typeface="Arial" panose="020B0604020202020204" pitchFamily="34" charset="0"/>
              <a:buChar char="–"/>
            </a:pPr>
            <a:r>
              <a:rPr lang="en-US" b="1" dirty="0"/>
              <a:t>Extraordinary and Compelling Reasons </a:t>
            </a:r>
            <a:r>
              <a:rPr lang="en-US" dirty="0"/>
              <a:t>are </a:t>
            </a:r>
          </a:p>
          <a:p>
            <a:pPr marL="852678" lvl="2" indent="-285750">
              <a:buClr>
                <a:srgbClr val="000000"/>
              </a:buClr>
              <a:buFont typeface="Wingdings" panose="05000000000000000000" pitchFamily="2" charset="2"/>
              <a:buChar char="§"/>
            </a:pPr>
            <a:r>
              <a:rPr lang="en-US" dirty="0"/>
              <a:t>(A) Medical Condition</a:t>
            </a:r>
          </a:p>
          <a:p>
            <a:pPr marL="852678" lvl="2" indent="-285750">
              <a:buClr>
                <a:srgbClr val="000000"/>
              </a:buClr>
              <a:buFont typeface="Wingdings" panose="05000000000000000000" pitchFamily="2" charset="2"/>
              <a:buChar char="§"/>
            </a:pPr>
            <a:r>
              <a:rPr lang="en-US" dirty="0"/>
              <a:t>(B) Age</a:t>
            </a:r>
          </a:p>
          <a:p>
            <a:pPr marL="852678" lvl="2" indent="-285750">
              <a:buClr>
                <a:srgbClr val="000000"/>
              </a:buClr>
              <a:buFont typeface="Wingdings" panose="05000000000000000000" pitchFamily="2" charset="2"/>
              <a:buChar char="§"/>
            </a:pPr>
            <a:r>
              <a:rPr lang="en-US" dirty="0"/>
              <a:t>(C) Family Circumstances</a:t>
            </a:r>
          </a:p>
          <a:p>
            <a:pPr marL="852678" lvl="2" indent="-285750">
              <a:buClr>
                <a:srgbClr val="000000"/>
              </a:buClr>
              <a:buFont typeface="Wingdings" panose="05000000000000000000" pitchFamily="2" charset="2"/>
              <a:buChar char="§"/>
            </a:pPr>
            <a:r>
              <a:rPr lang="en-US" dirty="0"/>
              <a:t>(D) </a:t>
            </a:r>
            <a:r>
              <a:rPr lang="en-US" b="1" dirty="0"/>
              <a:t>Other Reasons</a:t>
            </a:r>
          </a:p>
          <a:p>
            <a:pPr marL="285750" lvl="0" indent="-285750">
              <a:buFont typeface="Arial" panose="020B0604020202020204" pitchFamily="34" charset="0"/>
              <a:buChar char="•"/>
            </a:pPr>
            <a:r>
              <a:rPr lang="en-US" b="1" i="1" u="sng" dirty="0"/>
              <a:t>The Problem When First Step Enacted: Sentencing Commission Loses Quorum </a:t>
            </a:r>
            <a:endParaRPr lang="en-US" i="1" dirty="0"/>
          </a:p>
        </p:txBody>
      </p:sp>
    </p:spTree>
    <p:extLst>
      <p:ext uri="{BB962C8B-B14F-4D97-AF65-F5344CB8AC3E}">
        <p14:creationId xmlns:p14="http://schemas.microsoft.com/office/powerpoint/2010/main" val="1364586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8559A-F3CD-C744-3001-F9F977A58A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758F7B-CCF0-F0CF-131E-D2FBAC7B02D1}"/>
              </a:ext>
            </a:extLst>
          </p:cNvPr>
          <p:cNvSpPr>
            <a:spLocks noGrp="1"/>
          </p:cNvSpPr>
          <p:nvPr>
            <p:ph type="title"/>
          </p:nvPr>
        </p:nvSpPr>
        <p:spPr>
          <a:xfrm>
            <a:off x="342900" y="266700"/>
            <a:ext cx="8458200" cy="775597"/>
          </a:xfrm>
        </p:spPr>
        <p:txBody>
          <a:bodyPr/>
          <a:lstStyle/>
          <a:p>
            <a:r>
              <a:rPr lang="en-US" dirty="0"/>
              <a:t>The Holloway Project’s View: </a:t>
            </a:r>
            <a:br>
              <a:rPr lang="en-US" dirty="0"/>
            </a:br>
            <a:r>
              <a:rPr lang="en-US" dirty="0"/>
              <a:t>What Could Be More Extraordinary and Compelling?</a:t>
            </a:r>
          </a:p>
        </p:txBody>
      </p:sp>
      <p:sp>
        <p:nvSpPr>
          <p:cNvPr id="3" name="Content Placeholder 2">
            <a:extLst>
              <a:ext uri="{FF2B5EF4-FFF2-40B4-BE49-F238E27FC236}">
                <a16:creationId xmlns:a16="http://schemas.microsoft.com/office/drawing/2014/main" id="{99133A2D-90ED-EF89-8657-56CC2BEF4146}"/>
              </a:ext>
            </a:extLst>
          </p:cNvPr>
          <p:cNvSpPr>
            <a:spLocks noGrp="1"/>
          </p:cNvSpPr>
          <p:nvPr>
            <p:ph idx="1"/>
          </p:nvPr>
        </p:nvSpPr>
        <p:spPr/>
        <p:txBody>
          <a:bodyPr/>
          <a:lstStyle/>
          <a:p>
            <a:pPr marL="285750" lvl="0" indent="-285750">
              <a:buFont typeface="Arial" panose="020B0604020202020204" pitchFamily="34" charset="0"/>
              <a:buChar char="•"/>
            </a:pPr>
            <a:r>
              <a:rPr lang="en-US" dirty="0"/>
              <a:t>Grossly excessive sentences</a:t>
            </a:r>
          </a:p>
          <a:p>
            <a:pPr marL="285750" lvl="0" indent="-285750">
              <a:buFont typeface="Arial" panose="020B0604020202020204" pitchFamily="34" charset="0"/>
              <a:buChar char="•"/>
            </a:pPr>
            <a:r>
              <a:rPr lang="en-US" dirty="0"/>
              <a:t>Congress and President Trump Agreed</a:t>
            </a:r>
          </a:p>
          <a:p>
            <a:pPr marL="285750" lvl="0" indent="-285750">
              <a:buFont typeface="Arial" panose="020B0604020202020204" pitchFamily="34" charset="0"/>
              <a:buChar char="•"/>
            </a:pPr>
            <a:r>
              <a:rPr lang="en-US" dirty="0"/>
              <a:t>Didn’t just lower; dramatically lowered: If sentenced post-First Step, there would be gross disparity in mandatory time</a:t>
            </a:r>
          </a:p>
          <a:p>
            <a:pPr marL="285750" lvl="0" indent="-285750">
              <a:buFont typeface="Arial" panose="020B0604020202020204" pitchFamily="34" charset="0"/>
              <a:buChar char="•"/>
            </a:pPr>
            <a:r>
              <a:rPr lang="en-US" dirty="0"/>
              <a:t>Bone Crushing Sentences Invoked in Racially Disparate Fashion</a:t>
            </a:r>
          </a:p>
          <a:p>
            <a:pPr marL="569214" lvl="1" indent="-285750">
              <a:buFont typeface="Arial" panose="020B0604020202020204" pitchFamily="34" charset="0"/>
              <a:buChar char="–"/>
            </a:pPr>
            <a:r>
              <a:rPr lang="en-US" u="sng" dirty="0"/>
              <a:t>Other Factors:</a:t>
            </a:r>
          </a:p>
          <a:p>
            <a:pPr marL="852678" lvl="2" indent="-285750">
              <a:buClr>
                <a:schemeClr val="tx1"/>
              </a:buClr>
              <a:buFont typeface="Wingdings" panose="05000000000000000000" pitchFamily="2" charset="2"/>
              <a:buChar char="§"/>
            </a:pPr>
            <a:r>
              <a:rPr lang="en-US" dirty="0"/>
              <a:t>Age at time of offense</a:t>
            </a:r>
          </a:p>
          <a:p>
            <a:pPr marL="852678" lvl="2" indent="-285750">
              <a:buClr>
                <a:schemeClr val="tx1"/>
              </a:buClr>
              <a:buFont typeface="Wingdings" panose="05000000000000000000" pitchFamily="2" charset="2"/>
              <a:buChar char="§"/>
            </a:pPr>
            <a:r>
              <a:rPr lang="en-US" dirty="0"/>
              <a:t>Trial Penalty</a:t>
            </a:r>
          </a:p>
          <a:p>
            <a:pPr marL="852678" lvl="2" indent="-285750">
              <a:buClr>
                <a:schemeClr val="tx1"/>
              </a:buClr>
              <a:buFont typeface="Wingdings" panose="05000000000000000000" pitchFamily="2" charset="2"/>
              <a:buChar char="§"/>
            </a:pPr>
            <a:r>
              <a:rPr lang="en-US" dirty="0"/>
              <a:t>Disparity with Co-Defendants</a:t>
            </a:r>
          </a:p>
          <a:p>
            <a:pPr marL="852678" lvl="2" indent="-285750">
              <a:buClr>
                <a:schemeClr val="tx1"/>
              </a:buClr>
              <a:buFont typeface="Wingdings" panose="05000000000000000000" pitchFamily="2" charset="2"/>
              <a:buChar char="§"/>
            </a:pPr>
            <a:r>
              <a:rPr lang="en-US" dirty="0"/>
              <a:t>Rehabilitation</a:t>
            </a:r>
          </a:p>
          <a:p>
            <a:pPr marL="852678" lvl="2" indent="-285750">
              <a:buClr>
                <a:schemeClr val="tx1"/>
              </a:buClr>
              <a:buFont typeface="Wingdings" panose="05000000000000000000" pitchFamily="2" charset="2"/>
              <a:buChar char="§"/>
            </a:pPr>
            <a:r>
              <a:rPr lang="en-US" dirty="0"/>
              <a:t>Age now (Maturation in Prison; Declining Recidivism Risk)	</a:t>
            </a:r>
          </a:p>
        </p:txBody>
      </p:sp>
    </p:spTree>
    <p:extLst>
      <p:ext uri="{BB962C8B-B14F-4D97-AF65-F5344CB8AC3E}">
        <p14:creationId xmlns:p14="http://schemas.microsoft.com/office/powerpoint/2010/main" val="27146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E530A-593D-DFA7-71EE-B3F2A2BE66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14486C-F086-EB86-AC32-E2F20E5457CE}"/>
              </a:ext>
            </a:extLst>
          </p:cNvPr>
          <p:cNvSpPr>
            <a:spLocks noGrp="1"/>
          </p:cNvSpPr>
          <p:nvPr>
            <p:ph type="title"/>
          </p:nvPr>
        </p:nvSpPr>
        <p:spPr>
          <a:xfrm>
            <a:off x="342900" y="266700"/>
            <a:ext cx="8458200" cy="387798"/>
          </a:xfrm>
        </p:spPr>
        <p:txBody>
          <a:bodyPr/>
          <a:lstStyle/>
          <a:p>
            <a:r>
              <a:rPr lang="en-US" dirty="0"/>
              <a:t>Litigation Phase One: Successes</a:t>
            </a:r>
          </a:p>
        </p:txBody>
      </p:sp>
      <p:sp>
        <p:nvSpPr>
          <p:cNvPr id="3" name="Content Placeholder 2">
            <a:extLst>
              <a:ext uri="{FF2B5EF4-FFF2-40B4-BE49-F238E27FC236}">
                <a16:creationId xmlns:a16="http://schemas.microsoft.com/office/drawing/2014/main" id="{FDAD3C48-6D03-784A-D3A5-21E298834A1D}"/>
              </a:ext>
            </a:extLst>
          </p:cNvPr>
          <p:cNvSpPr>
            <a:spLocks noGrp="1"/>
          </p:cNvSpPr>
          <p:nvPr>
            <p:ph idx="1"/>
          </p:nvPr>
        </p:nvSpPr>
        <p:spPr/>
        <p:txBody>
          <a:bodyPr/>
          <a:lstStyle/>
          <a:p>
            <a:pPr marL="285750" lvl="0" indent="-285750">
              <a:buFont typeface="Arial" panose="020B0604020202020204" pitchFamily="34" charset="0"/>
              <a:buChar char="•"/>
            </a:pPr>
            <a:r>
              <a:rPr lang="en-US" dirty="0"/>
              <a:t>Judges hungry to rectify excessive 924(c) sentences</a:t>
            </a:r>
          </a:p>
          <a:p>
            <a:pPr marL="285750" lvl="0" indent="-285750">
              <a:buFont typeface="Arial" panose="020B0604020202020204" pitchFamily="34" charset="0"/>
              <a:buChar char="•"/>
            </a:pPr>
            <a:r>
              <a:rPr lang="en-US" dirty="0"/>
              <a:t>By August 9, 2022, The Holloway Project racked up </a:t>
            </a:r>
            <a:r>
              <a:rPr lang="en-US" dirty="0">
                <a:solidFill>
                  <a:schemeClr val="accent2"/>
                </a:solidFill>
              </a:rPr>
              <a:t>39 wins </a:t>
            </a:r>
            <a:r>
              <a:rPr lang="en-US" dirty="0"/>
              <a:t>with an average sentence reduction over 36 years</a:t>
            </a:r>
          </a:p>
          <a:p>
            <a:pPr marL="285750" lvl="0" indent="-285750">
              <a:buFont typeface="Arial" panose="020B0604020202020204" pitchFamily="34" charset="0"/>
              <a:buChar char="•"/>
            </a:pPr>
            <a:r>
              <a:rPr lang="en-US" dirty="0"/>
              <a:t>We achieved seminal circuit decisions in: </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a:p>
            <a:pPr lvl="0"/>
            <a:endParaRPr lang="en-US" dirty="0"/>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Federal Defenders and others ride the good case law we helped to develop to get more than </a:t>
            </a:r>
            <a:r>
              <a:rPr lang="en-US" dirty="0">
                <a:solidFill>
                  <a:schemeClr val="accent2"/>
                </a:solidFill>
              </a:rPr>
              <a:t>100 other wins</a:t>
            </a:r>
          </a:p>
        </p:txBody>
      </p:sp>
      <p:sp>
        <p:nvSpPr>
          <p:cNvPr id="6" name="Text Placeholder 5">
            <a:extLst>
              <a:ext uri="{FF2B5EF4-FFF2-40B4-BE49-F238E27FC236}">
                <a16:creationId xmlns:a16="http://schemas.microsoft.com/office/drawing/2014/main" id="{FDAE43C8-556E-23ED-1665-E2151A4F9EA0}"/>
              </a:ext>
            </a:extLst>
          </p:cNvPr>
          <p:cNvSpPr>
            <a:spLocks noGrp="1"/>
          </p:cNvSpPr>
          <p:nvPr>
            <p:ph type="body" sz="quarter" idx="13"/>
          </p:nvPr>
        </p:nvSpPr>
        <p:spPr>
          <a:xfrm>
            <a:off x="342900" y="672816"/>
            <a:ext cx="8458200" cy="268279"/>
          </a:xfrm>
        </p:spPr>
        <p:txBody>
          <a:bodyPr/>
          <a:lstStyle/>
          <a:p>
            <a:r>
              <a:rPr lang="en-US" dirty="0"/>
              <a:t>(December 2018 – Mid-2022) </a:t>
            </a:r>
          </a:p>
        </p:txBody>
      </p:sp>
      <p:grpSp>
        <p:nvGrpSpPr>
          <p:cNvPr id="35" name="Group 34">
            <a:extLst>
              <a:ext uri="{FF2B5EF4-FFF2-40B4-BE49-F238E27FC236}">
                <a16:creationId xmlns:a16="http://schemas.microsoft.com/office/drawing/2014/main" id="{CB423F3D-7DF5-94A9-3099-8D678CE8AB95}"/>
              </a:ext>
            </a:extLst>
          </p:cNvPr>
          <p:cNvGrpSpPr/>
          <p:nvPr/>
        </p:nvGrpSpPr>
        <p:grpSpPr>
          <a:xfrm>
            <a:off x="1904080" y="3061328"/>
            <a:ext cx="5335840" cy="1300108"/>
            <a:chOff x="1904080" y="3272143"/>
            <a:chExt cx="5335840" cy="1300108"/>
          </a:xfrm>
        </p:grpSpPr>
        <p:grpSp>
          <p:nvGrpSpPr>
            <p:cNvPr id="32" name="Group 31">
              <a:extLst>
                <a:ext uri="{FF2B5EF4-FFF2-40B4-BE49-F238E27FC236}">
                  <a16:creationId xmlns:a16="http://schemas.microsoft.com/office/drawing/2014/main" id="{476FEEEB-48EF-C9E7-6F47-715D56C64AD0}"/>
                </a:ext>
              </a:extLst>
            </p:cNvPr>
            <p:cNvGrpSpPr/>
            <p:nvPr/>
          </p:nvGrpSpPr>
          <p:grpSpPr>
            <a:xfrm>
              <a:off x="1904080" y="3272143"/>
              <a:ext cx="1447800" cy="1300108"/>
              <a:chOff x="1904080" y="3711382"/>
              <a:chExt cx="1447800" cy="1300108"/>
            </a:xfrm>
          </p:grpSpPr>
          <p:sp>
            <p:nvSpPr>
              <p:cNvPr id="5" name="Rectangle: Rounded Corners 4">
                <a:extLst>
                  <a:ext uri="{FF2B5EF4-FFF2-40B4-BE49-F238E27FC236}">
                    <a16:creationId xmlns:a16="http://schemas.microsoft.com/office/drawing/2014/main" id="{747327C1-2268-1472-1ABA-8A23130FFAD7}"/>
                  </a:ext>
                </a:extLst>
              </p:cNvPr>
              <p:cNvSpPr/>
              <p:nvPr/>
            </p:nvSpPr>
            <p:spPr>
              <a:xfrm>
                <a:off x="1904080" y="3711382"/>
                <a:ext cx="1447800" cy="1300108"/>
              </a:xfrm>
              <a:prstGeom prst="roundRect">
                <a:avLst/>
              </a:prstGeom>
              <a:noFill/>
              <a:ln w="2222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7" name="Content Placeholder 2">
                <a:extLst>
                  <a:ext uri="{FF2B5EF4-FFF2-40B4-BE49-F238E27FC236}">
                    <a16:creationId xmlns:a16="http://schemas.microsoft.com/office/drawing/2014/main" id="{07863E5F-D32F-5A56-B4B9-DCD257C39F83}"/>
                  </a:ext>
                </a:extLst>
              </p:cNvPr>
              <p:cNvSpPr txBox="1">
                <a:spLocks/>
              </p:cNvSpPr>
              <p:nvPr/>
            </p:nvSpPr>
            <p:spPr>
              <a:xfrm>
                <a:off x="1980280" y="3922197"/>
                <a:ext cx="1295400" cy="878478"/>
              </a:xfrm>
              <a:prstGeom prst="rect">
                <a:avLst/>
              </a:prstGeom>
            </p:spPr>
            <p:txBody>
              <a:bodyPr vert="horz" lIns="0" tIns="0" rIns="0" bIns="0" rtlCol="0" anchor="t">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lang="en-US" sz="1200" b="1" i="1" dirty="0">
                    <a:solidFill>
                      <a:schemeClr val="accent3">
                        <a:lumMod val="50000"/>
                      </a:schemeClr>
                    </a:solidFill>
                    <a:latin typeface="+mj-lt"/>
                  </a:rPr>
                  <a:t>United States</a:t>
                </a:r>
                <a:br>
                  <a:rPr lang="en-US" sz="1200" b="1" i="1" dirty="0">
                    <a:solidFill>
                      <a:schemeClr val="accent3">
                        <a:lumMod val="50000"/>
                      </a:schemeClr>
                    </a:solidFill>
                    <a:latin typeface="+mj-lt"/>
                  </a:rPr>
                </a:br>
                <a:r>
                  <a:rPr lang="en-US" sz="1200" b="1" i="1" dirty="0">
                    <a:solidFill>
                      <a:schemeClr val="accent3">
                        <a:lumMod val="50000"/>
                      </a:schemeClr>
                    </a:solidFill>
                    <a:latin typeface="+mj-lt"/>
                  </a:rPr>
                  <a:t> v. </a:t>
                </a:r>
                <a:br>
                  <a:rPr lang="en-US" sz="1200" b="1" i="1" dirty="0">
                    <a:solidFill>
                      <a:schemeClr val="accent3">
                        <a:lumMod val="50000"/>
                      </a:schemeClr>
                    </a:solidFill>
                    <a:latin typeface="+mj-lt"/>
                  </a:rPr>
                </a:br>
                <a:r>
                  <a:rPr lang="en-US" sz="1200" b="1" i="1" dirty="0">
                    <a:solidFill>
                      <a:schemeClr val="accent3">
                        <a:lumMod val="50000"/>
                      </a:schemeClr>
                    </a:solidFill>
                    <a:latin typeface="+mj-lt"/>
                  </a:rPr>
                  <a:t>McCoy</a:t>
                </a:r>
              </a:p>
              <a:p>
                <a:pPr algn="ctr"/>
                <a:r>
                  <a:rPr lang="en-US" sz="1200" dirty="0">
                    <a:solidFill>
                      <a:schemeClr val="accent3">
                        <a:lumMod val="50000"/>
                      </a:schemeClr>
                    </a:solidFill>
                    <a:latin typeface="+mj-lt"/>
                  </a:rPr>
                  <a:t>(4th Cir.)</a:t>
                </a:r>
              </a:p>
            </p:txBody>
          </p:sp>
        </p:grpSp>
        <p:grpSp>
          <p:nvGrpSpPr>
            <p:cNvPr id="33" name="Group 32">
              <a:extLst>
                <a:ext uri="{FF2B5EF4-FFF2-40B4-BE49-F238E27FC236}">
                  <a16:creationId xmlns:a16="http://schemas.microsoft.com/office/drawing/2014/main" id="{B43B17A2-454E-4F1E-D741-A390C8080EBD}"/>
                </a:ext>
              </a:extLst>
            </p:cNvPr>
            <p:cNvGrpSpPr/>
            <p:nvPr/>
          </p:nvGrpSpPr>
          <p:grpSpPr>
            <a:xfrm>
              <a:off x="3849624" y="3272143"/>
              <a:ext cx="1444752" cy="1300108"/>
              <a:chOff x="3849624" y="3711382"/>
              <a:chExt cx="1444752" cy="1300108"/>
            </a:xfrm>
          </p:grpSpPr>
          <p:sp>
            <p:nvSpPr>
              <p:cNvPr id="23" name="Rectangle: Rounded Corners 22">
                <a:extLst>
                  <a:ext uri="{FF2B5EF4-FFF2-40B4-BE49-F238E27FC236}">
                    <a16:creationId xmlns:a16="http://schemas.microsoft.com/office/drawing/2014/main" id="{4593A7B7-C131-FF5B-7ED5-7F5BA7A19838}"/>
                  </a:ext>
                </a:extLst>
              </p:cNvPr>
              <p:cNvSpPr/>
              <p:nvPr/>
            </p:nvSpPr>
            <p:spPr>
              <a:xfrm>
                <a:off x="3849624" y="3711382"/>
                <a:ext cx="1444752" cy="1300108"/>
              </a:xfrm>
              <a:prstGeom prst="roundRect">
                <a:avLst/>
              </a:prstGeom>
              <a:noFill/>
              <a:ln w="222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24" name="Content Placeholder 2">
                <a:extLst>
                  <a:ext uri="{FF2B5EF4-FFF2-40B4-BE49-F238E27FC236}">
                    <a16:creationId xmlns:a16="http://schemas.microsoft.com/office/drawing/2014/main" id="{9CA2AD54-FB1F-A4F8-0954-F5B3A9EF0322}"/>
                  </a:ext>
                </a:extLst>
              </p:cNvPr>
              <p:cNvSpPr txBox="1">
                <a:spLocks/>
              </p:cNvSpPr>
              <p:nvPr/>
            </p:nvSpPr>
            <p:spPr>
              <a:xfrm>
                <a:off x="3895987" y="3926960"/>
                <a:ext cx="1352027" cy="868953"/>
              </a:xfrm>
              <a:prstGeom prst="rect">
                <a:avLst/>
              </a:prstGeom>
            </p:spPr>
            <p:txBody>
              <a:bodyPr vert="horz" lIns="0" tIns="0" rIns="0" bIns="0" rtlCol="0" anchor="t">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lang="en-US" sz="1200" b="1" i="1" dirty="0">
                    <a:solidFill>
                      <a:schemeClr val="accent2">
                        <a:lumMod val="50000"/>
                      </a:schemeClr>
                    </a:solidFill>
                    <a:latin typeface="+mj-lt"/>
                  </a:rPr>
                  <a:t>United States </a:t>
                </a:r>
                <a:br>
                  <a:rPr lang="en-US" sz="1200" b="1" i="1" dirty="0">
                    <a:solidFill>
                      <a:schemeClr val="accent2">
                        <a:lumMod val="50000"/>
                      </a:schemeClr>
                    </a:solidFill>
                    <a:latin typeface="+mj-lt"/>
                  </a:rPr>
                </a:br>
                <a:r>
                  <a:rPr lang="en-US" sz="1200" b="1" i="1" dirty="0">
                    <a:solidFill>
                      <a:schemeClr val="accent2">
                        <a:lumMod val="50000"/>
                      </a:schemeClr>
                    </a:solidFill>
                    <a:latin typeface="+mj-lt"/>
                  </a:rPr>
                  <a:t>v. </a:t>
                </a:r>
                <a:br>
                  <a:rPr lang="en-US" sz="1200" b="1" i="1" dirty="0">
                    <a:solidFill>
                      <a:schemeClr val="accent2">
                        <a:lumMod val="50000"/>
                      </a:schemeClr>
                    </a:solidFill>
                    <a:latin typeface="+mj-lt"/>
                  </a:rPr>
                </a:br>
                <a:r>
                  <a:rPr lang="en-US" sz="1200" b="1" i="1" dirty="0">
                    <a:solidFill>
                      <a:schemeClr val="accent2">
                        <a:lumMod val="50000"/>
                      </a:schemeClr>
                    </a:solidFill>
                    <a:latin typeface="+mj-lt"/>
                  </a:rPr>
                  <a:t>Maumau </a:t>
                </a:r>
              </a:p>
              <a:p>
                <a:pPr algn="ctr">
                  <a:lnSpc>
                    <a:spcPct val="100000"/>
                  </a:lnSpc>
                </a:pPr>
                <a:r>
                  <a:rPr lang="en-US" sz="1200" dirty="0">
                    <a:solidFill>
                      <a:schemeClr val="accent2">
                        <a:lumMod val="50000"/>
                      </a:schemeClr>
                    </a:solidFill>
                    <a:latin typeface="+mj-lt"/>
                  </a:rPr>
                  <a:t>(10th Cir)</a:t>
                </a:r>
              </a:p>
            </p:txBody>
          </p:sp>
        </p:grpSp>
        <p:grpSp>
          <p:nvGrpSpPr>
            <p:cNvPr id="27" name="Group 26">
              <a:extLst>
                <a:ext uri="{FF2B5EF4-FFF2-40B4-BE49-F238E27FC236}">
                  <a16:creationId xmlns:a16="http://schemas.microsoft.com/office/drawing/2014/main" id="{11010EDD-861E-8A08-EC6B-52A6CF9D9BB0}"/>
                </a:ext>
              </a:extLst>
            </p:cNvPr>
            <p:cNvGrpSpPr/>
            <p:nvPr/>
          </p:nvGrpSpPr>
          <p:grpSpPr>
            <a:xfrm>
              <a:off x="5792120" y="3272143"/>
              <a:ext cx="1447800" cy="1253390"/>
              <a:chOff x="5027773" y="3713559"/>
              <a:chExt cx="1447800" cy="1253390"/>
            </a:xfrm>
          </p:grpSpPr>
          <p:sp>
            <p:nvSpPr>
              <p:cNvPr id="28" name="Rectangle: Rounded Corners 27">
                <a:extLst>
                  <a:ext uri="{FF2B5EF4-FFF2-40B4-BE49-F238E27FC236}">
                    <a16:creationId xmlns:a16="http://schemas.microsoft.com/office/drawing/2014/main" id="{7AB49C3F-FF1C-7913-FDAB-43377D536271}"/>
                  </a:ext>
                </a:extLst>
              </p:cNvPr>
              <p:cNvSpPr/>
              <p:nvPr/>
            </p:nvSpPr>
            <p:spPr>
              <a:xfrm>
                <a:off x="5027773" y="3713559"/>
                <a:ext cx="1447800" cy="1253390"/>
              </a:xfrm>
              <a:prstGeom prst="roundRect">
                <a:avLst/>
              </a:prstGeom>
              <a:noFill/>
              <a:ln w="2222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ln>
                    <a:solidFill>
                      <a:schemeClr val="accent4"/>
                    </a:solidFill>
                  </a:ln>
                  <a:solidFill>
                    <a:schemeClr val="accent4">
                      <a:lumMod val="20000"/>
                      <a:lumOff val="80000"/>
                    </a:schemeClr>
                  </a:solidFill>
                  <a:latin typeface="Calibri Light" charset="0"/>
                  <a:cs typeface="Calibri Light"/>
                </a:endParaRPr>
              </a:p>
            </p:txBody>
          </p:sp>
          <p:sp>
            <p:nvSpPr>
              <p:cNvPr id="29" name="Content Placeholder 2">
                <a:extLst>
                  <a:ext uri="{FF2B5EF4-FFF2-40B4-BE49-F238E27FC236}">
                    <a16:creationId xmlns:a16="http://schemas.microsoft.com/office/drawing/2014/main" id="{9437E361-531B-2540-254A-3699CE677AA5}"/>
                  </a:ext>
                </a:extLst>
              </p:cNvPr>
              <p:cNvSpPr txBox="1">
                <a:spLocks/>
              </p:cNvSpPr>
              <p:nvPr/>
            </p:nvSpPr>
            <p:spPr>
              <a:xfrm>
                <a:off x="5027773" y="3924531"/>
                <a:ext cx="1447800" cy="831447"/>
              </a:xfrm>
              <a:prstGeom prst="rect">
                <a:avLst/>
              </a:prstGeom>
            </p:spPr>
            <p:txBody>
              <a:bodyPr vert="horz" lIns="0" tIns="0" rIns="0" bIns="0" rtlCol="0" anchor="t">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pPr>
                <a:r>
                  <a:rPr lang="en-US" sz="1200" b="1" i="1" dirty="0">
                    <a:solidFill>
                      <a:schemeClr val="accent4">
                        <a:lumMod val="50000"/>
                      </a:schemeClr>
                    </a:solidFill>
                    <a:latin typeface="+mj-lt"/>
                  </a:rPr>
                  <a:t>United States </a:t>
                </a:r>
                <a:br>
                  <a:rPr lang="en-US" sz="1200" b="1" i="1" dirty="0">
                    <a:solidFill>
                      <a:schemeClr val="accent4">
                        <a:lumMod val="50000"/>
                      </a:schemeClr>
                    </a:solidFill>
                    <a:latin typeface="+mj-lt"/>
                  </a:rPr>
                </a:br>
                <a:r>
                  <a:rPr lang="en-US" sz="1200" b="1" i="1" dirty="0">
                    <a:solidFill>
                      <a:schemeClr val="accent4">
                        <a:lumMod val="50000"/>
                      </a:schemeClr>
                    </a:solidFill>
                    <a:latin typeface="+mj-lt"/>
                  </a:rPr>
                  <a:t>v. </a:t>
                </a:r>
                <a:br>
                  <a:rPr lang="en-US" sz="1200" b="1" i="1" dirty="0">
                    <a:solidFill>
                      <a:schemeClr val="accent4">
                        <a:lumMod val="50000"/>
                      </a:schemeClr>
                    </a:solidFill>
                    <a:latin typeface="+mj-lt"/>
                  </a:rPr>
                </a:br>
                <a:r>
                  <a:rPr lang="en-US" sz="1200" b="1" i="1" dirty="0">
                    <a:solidFill>
                      <a:schemeClr val="accent4">
                        <a:lumMod val="50000"/>
                      </a:schemeClr>
                    </a:solidFill>
                    <a:latin typeface="+mj-lt"/>
                  </a:rPr>
                  <a:t>Rose*</a:t>
                </a:r>
              </a:p>
              <a:p>
                <a:pPr algn="ctr">
                  <a:lnSpc>
                    <a:spcPct val="100000"/>
                  </a:lnSpc>
                </a:pPr>
                <a:r>
                  <a:rPr lang="en-US" sz="1200" dirty="0">
                    <a:solidFill>
                      <a:schemeClr val="accent4">
                        <a:lumMod val="50000"/>
                      </a:schemeClr>
                    </a:solidFill>
                    <a:latin typeface="+mj-lt"/>
                  </a:rPr>
                  <a:t>(2nd Cir)</a:t>
                </a:r>
              </a:p>
            </p:txBody>
          </p:sp>
        </p:grpSp>
      </p:grpSp>
      <p:sp>
        <p:nvSpPr>
          <p:cNvPr id="34" name="TextBox 33">
            <a:extLst>
              <a:ext uri="{FF2B5EF4-FFF2-40B4-BE49-F238E27FC236}">
                <a16:creationId xmlns:a16="http://schemas.microsoft.com/office/drawing/2014/main" id="{3FF8FC39-94B2-8068-5AA3-A33663022ADC}"/>
              </a:ext>
            </a:extLst>
          </p:cNvPr>
          <p:cNvSpPr txBox="1"/>
          <p:nvPr/>
        </p:nvSpPr>
        <p:spPr>
          <a:xfrm>
            <a:off x="1824037" y="4530804"/>
            <a:ext cx="5520191" cy="430887"/>
          </a:xfrm>
          <a:prstGeom prst="rect">
            <a:avLst/>
          </a:prstGeom>
          <a:noFill/>
        </p:spPr>
        <p:txBody>
          <a:bodyPr wrap="square">
            <a:spAutoFit/>
          </a:bodyPr>
          <a:lstStyle/>
          <a:p>
            <a:r>
              <a:rPr lang="en-US" sz="1050" dirty="0"/>
              <a:t>*mandatory sentences that would be imposed today do not act as a floor on a sentence reduction motion.</a:t>
            </a:r>
          </a:p>
        </p:txBody>
      </p:sp>
    </p:spTree>
    <p:extLst>
      <p:ext uri="{BB962C8B-B14F-4D97-AF65-F5344CB8AC3E}">
        <p14:creationId xmlns:p14="http://schemas.microsoft.com/office/powerpoint/2010/main" val="4251277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919C1-D377-E947-D6C1-567ED80EBC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A05C0A-21B7-F1BA-2205-CE36CEC86949}"/>
              </a:ext>
            </a:extLst>
          </p:cNvPr>
          <p:cNvSpPr>
            <a:spLocks noGrp="1"/>
          </p:cNvSpPr>
          <p:nvPr>
            <p:ph type="title"/>
          </p:nvPr>
        </p:nvSpPr>
        <p:spPr>
          <a:xfrm>
            <a:off x="342900" y="266700"/>
            <a:ext cx="8458200" cy="387798"/>
          </a:xfrm>
        </p:spPr>
        <p:txBody>
          <a:bodyPr/>
          <a:lstStyle/>
          <a:p>
            <a:r>
              <a:rPr lang="en-US" dirty="0"/>
              <a:t>Meet Just a Few of Our First Litigation Phase Clients! </a:t>
            </a:r>
          </a:p>
        </p:txBody>
      </p:sp>
      <p:pic>
        <p:nvPicPr>
          <p:cNvPr id="6" name="Picture 3">
            <a:extLst>
              <a:ext uri="{FF2B5EF4-FFF2-40B4-BE49-F238E27FC236}">
                <a16:creationId xmlns:a16="http://schemas.microsoft.com/office/drawing/2014/main" id="{CF2153ED-1F00-3A28-8F3C-2AF87224022E}"/>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rot="5400000">
            <a:off x="-61208" y="1696296"/>
            <a:ext cx="3498773" cy="269055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8B2C4DB-DCFF-BA2A-F08C-A243EDFBF4D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999038" y="1292187"/>
            <a:ext cx="2802062" cy="349877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2C528F3C-DFB9-3DD4-346B-15E21C9D998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06226" y="1292187"/>
            <a:ext cx="2420043" cy="349877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a:extLst>
              <a:ext uri="{FF2B5EF4-FFF2-40B4-BE49-F238E27FC236}">
                <a16:creationId xmlns:a16="http://schemas.microsoft.com/office/drawing/2014/main" id="{E27EAE71-BE51-6BA1-8A5B-D6ABDD5D9043}"/>
              </a:ext>
            </a:extLst>
          </p:cNvPr>
          <p:cNvSpPr txBox="1">
            <a:spLocks/>
          </p:cNvSpPr>
          <p:nvPr/>
        </p:nvSpPr>
        <p:spPr>
          <a:xfrm>
            <a:off x="342900" y="4951846"/>
            <a:ext cx="2787120" cy="613968"/>
          </a:xfrm>
          <a:prstGeom prst="rect">
            <a:avLst/>
          </a:prstGeom>
        </p:spPr>
        <p:txBody>
          <a:bodyPr lIns="0"/>
          <a:lstStyle>
            <a:lvl1pPr marL="0" indent="0" algn="l" defTabSz="685800" rtl="0" eaLnBrk="1" latinLnBrk="0" hangingPunct="1">
              <a:lnSpc>
                <a:spcPct val="120000"/>
              </a:lnSpc>
              <a:spcBef>
                <a:spcPts val="0"/>
              </a:spcBef>
              <a:spcAft>
                <a:spcPts val="800"/>
              </a:spcAft>
              <a:buClr>
                <a:schemeClr val="tx1"/>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Kevin Haynes</a:t>
            </a:r>
            <a:br>
              <a:rPr lang="en-US" dirty="0"/>
            </a:br>
            <a:r>
              <a:rPr lang="en-US" sz="1200" i="1" dirty="0"/>
              <a:t>Released on April 23, 2020</a:t>
            </a:r>
            <a:endParaRPr lang="en-US" i="1" dirty="0"/>
          </a:p>
        </p:txBody>
      </p:sp>
      <p:sp>
        <p:nvSpPr>
          <p:cNvPr id="10" name="Content Placeholder 2">
            <a:extLst>
              <a:ext uri="{FF2B5EF4-FFF2-40B4-BE49-F238E27FC236}">
                <a16:creationId xmlns:a16="http://schemas.microsoft.com/office/drawing/2014/main" id="{C9C02712-B685-ACA7-6E86-F843DE476D69}"/>
              </a:ext>
            </a:extLst>
          </p:cNvPr>
          <p:cNvSpPr txBox="1">
            <a:spLocks/>
          </p:cNvSpPr>
          <p:nvPr/>
        </p:nvSpPr>
        <p:spPr>
          <a:xfrm>
            <a:off x="3306226" y="4951846"/>
            <a:ext cx="2449669" cy="613968"/>
          </a:xfrm>
          <a:prstGeom prst="rect">
            <a:avLst/>
          </a:prstGeom>
        </p:spPr>
        <p:txBody>
          <a:bodyPr lIns="0"/>
          <a:lstStyle>
            <a:lvl1pPr marL="0" indent="0" algn="l" defTabSz="685800" rtl="0" eaLnBrk="1" latinLnBrk="0" hangingPunct="1">
              <a:lnSpc>
                <a:spcPct val="120000"/>
              </a:lnSpc>
              <a:spcBef>
                <a:spcPts val="0"/>
              </a:spcBef>
              <a:spcAft>
                <a:spcPts val="800"/>
              </a:spcAft>
              <a:buClr>
                <a:schemeClr val="tx1"/>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Ted Davis</a:t>
            </a:r>
            <a:br>
              <a:rPr lang="en-US" dirty="0"/>
            </a:br>
            <a:r>
              <a:rPr lang="en-US" sz="1200" i="1" dirty="0"/>
              <a:t>Released on November 16, 2020 </a:t>
            </a:r>
            <a:endParaRPr lang="en-US" i="1" dirty="0"/>
          </a:p>
        </p:txBody>
      </p:sp>
      <p:sp>
        <p:nvSpPr>
          <p:cNvPr id="11" name="Content Placeholder 2">
            <a:extLst>
              <a:ext uri="{FF2B5EF4-FFF2-40B4-BE49-F238E27FC236}">
                <a16:creationId xmlns:a16="http://schemas.microsoft.com/office/drawing/2014/main" id="{FE5F327B-4D55-8CF9-F906-280F55DA5178}"/>
              </a:ext>
            </a:extLst>
          </p:cNvPr>
          <p:cNvSpPr txBox="1">
            <a:spLocks/>
          </p:cNvSpPr>
          <p:nvPr/>
        </p:nvSpPr>
        <p:spPr>
          <a:xfrm>
            <a:off x="5999038" y="4951846"/>
            <a:ext cx="2449669" cy="613968"/>
          </a:xfrm>
          <a:prstGeom prst="rect">
            <a:avLst/>
          </a:prstGeom>
        </p:spPr>
        <p:txBody>
          <a:bodyPr lIns="0"/>
          <a:lstStyle>
            <a:lvl1pPr marL="0" indent="0" algn="l" defTabSz="685800" rtl="0" eaLnBrk="1" latinLnBrk="0" hangingPunct="1">
              <a:lnSpc>
                <a:spcPct val="120000"/>
              </a:lnSpc>
              <a:spcBef>
                <a:spcPts val="0"/>
              </a:spcBef>
              <a:spcAft>
                <a:spcPts val="800"/>
              </a:spcAft>
              <a:buClr>
                <a:schemeClr val="tx1"/>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Kittrell Decator</a:t>
            </a:r>
            <a:br>
              <a:rPr lang="en-US" dirty="0"/>
            </a:br>
            <a:r>
              <a:rPr lang="en-US" sz="1200" i="1" dirty="0"/>
              <a:t>Released on April 7, 2020 </a:t>
            </a:r>
            <a:endParaRPr lang="en-US" i="1" dirty="0"/>
          </a:p>
        </p:txBody>
      </p:sp>
    </p:spTree>
    <p:extLst>
      <p:ext uri="{BB962C8B-B14F-4D97-AF65-F5344CB8AC3E}">
        <p14:creationId xmlns:p14="http://schemas.microsoft.com/office/powerpoint/2010/main" val="3235345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D4BFF-4869-C180-3148-53E92B39173F}"/>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4D7F77F-905F-3315-38CD-A90FB9E344D8}"/>
              </a:ext>
            </a:extLst>
          </p:cNvPr>
          <p:cNvSpPr/>
          <p:nvPr/>
        </p:nvSpPr>
        <p:spPr>
          <a:xfrm>
            <a:off x="4800600" y="1799770"/>
            <a:ext cx="4041648" cy="3323772"/>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10" name="Rectangle: Rounded Corners 9">
            <a:extLst>
              <a:ext uri="{FF2B5EF4-FFF2-40B4-BE49-F238E27FC236}">
                <a16:creationId xmlns:a16="http://schemas.microsoft.com/office/drawing/2014/main" id="{68A5D599-589B-0168-2D3E-DCF7D9244350}"/>
              </a:ext>
            </a:extLst>
          </p:cNvPr>
          <p:cNvSpPr/>
          <p:nvPr/>
        </p:nvSpPr>
        <p:spPr>
          <a:xfrm>
            <a:off x="468993" y="1799770"/>
            <a:ext cx="4044950" cy="3323772"/>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2" name="Title 1">
            <a:extLst>
              <a:ext uri="{FF2B5EF4-FFF2-40B4-BE49-F238E27FC236}">
                <a16:creationId xmlns:a16="http://schemas.microsoft.com/office/drawing/2014/main" id="{90A6221B-5314-CB15-543F-A1463BE4A9B4}"/>
              </a:ext>
            </a:extLst>
          </p:cNvPr>
          <p:cNvSpPr>
            <a:spLocks noGrp="1"/>
          </p:cNvSpPr>
          <p:nvPr>
            <p:ph type="title"/>
          </p:nvPr>
        </p:nvSpPr>
        <p:spPr>
          <a:xfrm>
            <a:off x="342900" y="266700"/>
            <a:ext cx="8458200" cy="1551194"/>
          </a:xfrm>
        </p:spPr>
        <p:txBody>
          <a:bodyPr/>
          <a:lstStyle/>
          <a:p>
            <a:r>
              <a:rPr lang="en-US" dirty="0"/>
              <a:t>Circuit Split– Can Judges Consider Nonretroactive Changes in § 924(c) Sentencing Regime an “Extraordinary &amp; Compelling Reason”?					</a:t>
            </a:r>
          </a:p>
        </p:txBody>
      </p:sp>
      <p:sp>
        <p:nvSpPr>
          <p:cNvPr id="3" name="Content Placeholder 2">
            <a:extLst>
              <a:ext uri="{FF2B5EF4-FFF2-40B4-BE49-F238E27FC236}">
                <a16:creationId xmlns:a16="http://schemas.microsoft.com/office/drawing/2014/main" id="{867EB950-EC1D-1ADE-B839-A589264C20D7}"/>
              </a:ext>
            </a:extLst>
          </p:cNvPr>
          <p:cNvSpPr>
            <a:spLocks noGrp="1"/>
          </p:cNvSpPr>
          <p:nvPr>
            <p:ph idx="1"/>
          </p:nvPr>
        </p:nvSpPr>
        <p:spPr>
          <a:xfrm>
            <a:off x="468993" y="5373212"/>
            <a:ext cx="8147958" cy="554470"/>
          </a:xfrm>
        </p:spPr>
        <p:txBody>
          <a:bodyPr/>
          <a:lstStyle/>
          <a:p>
            <a:pPr lvl="0" algn="ctr"/>
            <a:r>
              <a:rPr lang="en-US" b="1" u="sng" dirty="0"/>
              <a:t>What they all agreed on (except the 11th Circuit) was there was </a:t>
            </a:r>
            <a:br>
              <a:rPr lang="en-US" b="1" u="sng" dirty="0"/>
            </a:br>
            <a:r>
              <a:rPr lang="en-US" b="1" u="sng" dirty="0"/>
              <a:t>no applicable guidance from Commission.</a:t>
            </a:r>
          </a:p>
          <a:p>
            <a:pPr marL="285750" lvl="0" indent="-285750" algn="ctr">
              <a:buFont typeface="Arial" panose="020B0604020202020204" pitchFamily="34" charset="0"/>
              <a:buChar char="•"/>
            </a:pPr>
            <a:endParaRPr lang="en-US" dirty="0"/>
          </a:p>
        </p:txBody>
      </p:sp>
      <p:sp>
        <p:nvSpPr>
          <p:cNvPr id="4" name="Content Placeholder 2">
            <a:extLst>
              <a:ext uri="{FF2B5EF4-FFF2-40B4-BE49-F238E27FC236}">
                <a16:creationId xmlns:a16="http://schemas.microsoft.com/office/drawing/2014/main" id="{A53E825A-F817-89DF-841C-303F3F9DBB9B}"/>
              </a:ext>
            </a:extLst>
          </p:cNvPr>
          <p:cNvSpPr txBox="1">
            <a:spLocks/>
          </p:cNvSpPr>
          <p:nvPr/>
        </p:nvSpPr>
        <p:spPr>
          <a:xfrm>
            <a:off x="653142" y="3447143"/>
            <a:ext cx="8046357" cy="1175657"/>
          </a:xfrm>
          <a:prstGeom prst="rect">
            <a:avLst/>
          </a:prstGeom>
        </p:spPr>
        <p:txBody>
          <a:bodyPr vert="horz" lIns="0" tIns="0" rIns="0" bIns="0" numCol="2" spcCol="548640" rtlCol="0">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u="sng" dirty="0">
                <a:solidFill>
                  <a:schemeClr val="accent2"/>
                </a:solidFill>
              </a:rPr>
              <a:t>District of Columbia, 3rd, 6th, 7th, 8th</a:t>
            </a:r>
          </a:p>
          <a:p>
            <a:pPr algn="ctr"/>
            <a:r>
              <a:rPr lang="en-US" dirty="0"/>
              <a:t>Granting Sentence Reduction is </a:t>
            </a:r>
            <a:br>
              <a:rPr lang="en-US" dirty="0"/>
            </a:br>
            <a:r>
              <a:rPr lang="en-US" dirty="0"/>
              <a:t>“End Run” Around Congress’ Decision Not to Make Change Retroactive</a:t>
            </a:r>
          </a:p>
          <a:p>
            <a:pPr algn="ctr"/>
            <a:r>
              <a:rPr lang="en-US" b="1" u="sng" dirty="0">
                <a:solidFill>
                  <a:schemeClr val="accent4"/>
                </a:solidFill>
              </a:rPr>
              <a:t>1st, 2nd, 4th, 5th, 9th, 10th </a:t>
            </a:r>
          </a:p>
          <a:p>
            <a:pPr algn="ctr"/>
            <a:r>
              <a:rPr lang="en-US" dirty="0"/>
              <a:t>Relief Under Sentence Reduction </a:t>
            </a:r>
            <a:br>
              <a:rPr lang="en-US" dirty="0"/>
            </a:br>
            <a:r>
              <a:rPr lang="en-US" dirty="0"/>
              <a:t>Law Isn’t an “End Run”</a:t>
            </a:r>
          </a:p>
        </p:txBody>
      </p:sp>
      <p:pic>
        <p:nvPicPr>
          <p:cNvPr id="6" name="Graphic 5">
            <a:extLst>
              <a:ext uri="{FF2B5EF4-FFF2-40B4-BE49-F238E27FC236}">
                <a16:creationId xmlns:a16="http://schemas.microsoft.com/office/drawing/2014/main" id="{5389868E-BB67-8381-5168-73077C2F34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64224" y="2092427"/>
            <a:ext cx="914400" cy="914400"/>
          </a:xfrm>
          <a:prstGeom prst="rect">
            <a:avLst/>
          </a:prstGeom>
        </p:spPr>
      </p:pic>
      <p:pic>
        <p:nvPicPr>
          <p:cNvPr id="7" name="Graphic 6">
            <a:extLst>
              <a:ext uri="{FF2B5EF4-FFF2-40B4-BE49-F238E27FC236}">
                <a16:creationId xmlns:a16="http://schemas.microsoft.com/office/drawing/2014/main" id="{CCC033CF-FED3-ADA7-D037-1FFBEAAFE51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022718" y="2031628"/>
            <a:ext cx="914400" cy="914400"/>
          </a:xfrm>
          <a:prstGeom prst="rect">
            <a:avLst/>
          </a:prstGeom>
        </p:spPr>
      </p:pic>
      <p:sp>
        <p:nvSpPr>
          <p:cNvPr id="8" name="Content Placeholder 2">
            <a:extLst>
              <a:ext uri="{FF2B5EF4-FFF2-40B4-BE49-F238E27FC236}">
                <a16:creationId xmlns:a16="http://schemas.microsoft.com/office/drawing/2014/main" id="{68EB600F-9491-783E-0703-E5AD6038DA21}"/>
              </a:ext>
            </a:extLst>
          </p:cNvPr>
          <p:cNvSpPr txBox="1">
            <a:spLocks/>
          </p:cNvSpPr>
          <p:nvPr/>
        </p:nvSpPr>
        <p:spPr>
          <a:xfrm>
            <a:off x="6065352" y="3086305"/>
            <a:ext cx="1533525" cy="323850"/>
          </a:xfrm>
          <a:prstGeom prst="rect">
            <a:avLst/>
          </a:prstGeom>
        </p:spPr>
        <p:txBody>
          <a:bodyPr vert="horz" lIns="0" tIns="0" rIns="0" bIns="0" rtlCol="0" anchor="ctr">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r>
              <a:rPr lang="en-US" sz="2000" b="1" dirty="0">
                <a:solidFill>
                  <a:schemeClr val="accent4"/>
                </a:solidFill>
                <a:latin typeface="+mj-lt"/>
              </a:rPr>
              <a:t>YES</a:t>
            </a:r>
          </a:p>
        </p:txBody>
      </p:sp>
      <p:sp>
        <p:nvSpPr>
          <p:cNvPr id="9" name="Content Placeholder 2">
            <a:extLst>
              <a:ext uri="{FF2B5EF4-FFF2-40B4-BE49-F238E27FC236}">
                <a16:creationId xmlns:a16="http://schemas.microsoft.com/office/drawing/2014/main" id="{4124428C-11D7-667D-53A0-B1778B35ECB6}"/>
              </a:ext>
            </a:extLst>
          </p:cNvPr>
          <p:cNvSpPr txBox="1">
            <a:spLocks/>
          </p:cNvSpPr>
          <p:nvPr/>
        </p:nvSpPr>
        <p:spPr>
          <a:xfrm>
            <a:off x="1713156" y="3006827"/>
            <a:ext cx="1533525" cy="323850"/>
          </a:xfrm>
          <a:prstGeom prst="rect">
            <a:avLst/>
          </a:prstGeom>
        </p:spPr>
        <p:txBody>
          <a:bodyPr vert="horz" lIns="0" tIns="0" rIns="0" bIns="0" rtlCol="0" anchor="ctr">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a:r>
              <a:rPr lang="en-US" sz="2000" b="1" dirty="0">
                <a:solidFill>
                  <a:schemeClr val="accent2"/>
                </a:solidFill>
                <a:latin typeface="+mj-lt"/>
              </a:rPr>
              <a:t>NO</a:t>
            </a:r>
          </a:p>
        </p:txBody>
      </p:sp>
    </p:spTree>
    <p:extLst>
      <p:ext uri="{BB962C8B-B14F-4D97-AF65-F5344CB8AC3E}">
        <p14:creationId xmlns:p14="http://schemas.microsoft.com/office/powerpoint/2010/main" val="181194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3A127-5A35-275D-8BAA-137F09BEB7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81A34A-B328-9693-F31F-F9221F612A30}"/>
              </a:ext>
            </a:extLst>
          </p:cNvPr>
          <p:cNvSpPr>
            <a:spLocks noGrp="1"/>
          </p:cNvSpPr>
          <p:nvPr>
            <p:ph type="title"/>
          </p:nvPr>
        </p:nvSpPr>
        <p:spPr>
          <a:xfrm>
            <a:off x="342900" y="266700"/>
            <a:ext cx="8458200" cy="387798"/>
          </a:xfrm>
        </p:spPr>
        <p:txBody>
          <a:bodyPr/>
          <a:lstStyle/>
          <a:p>
            <a:r>
              <a:rPr lang="en-US" dirty="0"/>
              <a:t>DOJ Response to Holloway Project Cert Petitions</a:t>
            </a:r>
          </a:p>
        </p:txBody>
      </p:sp>
      <p:sp>
        <p:nvSpPr>
          <p:cNvPr id="3" name="Content Placeholder 2">
            <a:extLst>
              <a:ext uri="{FF2B5EF4-FFF2-40B4-BE49-F238E27FC236}">
                <a16:creationId xmlns:a16="http://schemas.microsoft.com/office/drawing/2014/main" id="{049A3143-69B7-2992-A8A0-9A343CA036FD}"/>
              </a:ext>
            </a:extLst>
          </p:cNvPr>
          <p:cNvSpPr>
            <a:spLocks noGrp="1"/>
          </p:cNvSpPr>
          <p:nvPr>
            <p:ph idx="1"/>
          </p:nvPr>
        </p:nvSpPr>
        <p:spPr/>
        <p:txBody>
          <a:bodyPr/>
          <a:lstStyle/>
          <a:p>
            <a:pPr marL="285750" lvl="0" indent="-285750">
              <a:buFont typeface="Arial" panose="020B0604020202020204" pitchFamily="34" charset="0"/>
              <a:buChar char="•"/>
            </a:pPr>
            <a:r>
              <a:rPr lang="en-US" b="1" dirty="0"/>
              <a:t>The Holloway Project files five cert petitions asking the Supreme Court to resolve Circuit Split</a:t>
            </a:r>
          </a:p>
          <a:p>
            <a:pPr marL="569214" lvl="1" indent="-285750">
              <a:buFont typeface="Arial" panose="020B0604020202020204" pitchFamily="34" charset="0"/>
              <a:buChar char="–"/>
            </a:pPr>
            <a:r>
              <a:rPr lang="en-US" dirty="0"/>
              <a:t>Issue: Can the Nonretroactive Change in § 924(c) sentencing regime be considered </a:t>
            </a:r>
            <a:br>
              <a:rPr lang="en-US" dirty="0"/>
            </a:br>
            <a:r>
              <a:rPr lang="en-US" dirty="0"/>
              <a:t>an “Extraordinary and Compelling Reason” warranting a Sentencing Reduction?</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b="1" dirty="0"/>
              <a:t>DOJ Cert Oppositions: Don’t resolve the split </a:t>
            </a:r>
            <a:r>
              <a:rPr lang="en-US" b="1" dirty="0">
                <a:solidFill>
                  <a:schemeClr val="accent2"/>
                </a:solidFill>
              </a:rPr>
              <a:t>because the Sentencing Commission should</a:t>
            </a:r>
            <a:r>
              <a:rPr lang="en-US" b="1" dirty="0"/>
              <a:t>.</a:t>
            </a:r>
          </a:p>
          <a:p>
            <a:pPr marL="569214" lvl="1" indent="-285750">
              <a:buFont typeface="Arial" panose="020B0604020202020204" pitchFamily="34" charset="0"/>
              <a:buChar char="–"/>
            </a:pPr>
            <a:r>
              <a:rPr lang="en-US" dirty="0"/>
              <a:t>“Nobody disputes . . . that the Commission has the power—indeed, the statutory duty – to resolve . . . this particular issue.” Gov. Cert. in Jarvis. </a:t>
            </a:r>
          </a:p>
          <a:p>
            <a:pPr lvl="1" indent="0">
              <a:buNone/>
            </a:pPr>
            <a:endParaRPr lang="en-US" dirty="0"/>
          </a:p>
          <a:p>
            <a:pPr lvl="1" indent="0" algn="ctr">
              <a:buNone/>
            </a:pPr>
            <a:r>
              <a:rPr lang="en-US" sz="2400" dirty="0"/>
              <a:t>This was in late 2021 and early 2022, </a:t>
            </a:r>
            <a:r>
              <a:rPr lang="en-US" sz="2400" b="1" dirty="0"/>
              <a:t>when there was no Sentencing Commission to decide anything</a:t>
            </a:r>
          </a:p>
        </p:txBody>
      </p:sp>
      <p:sp>
        <p:nvSpPr>
          <p:cNvPr id="6" name="Text Placeholder 5">
            <a:extLst>
              <a:ext uri="{FF2B5EF4-FFF2-40B4-BE49-F238E27FC236}">
                <a16:creationId xmlns:a16="http://schemas.microsoft.com/office/drawing/2014/main" id="{9DF12915-1B95-BBD8-7892-22B029135D35}"/>
              </a:ext>
            </a:extLst>
          </p:cNvPr>
          <p:cNvSpPr>
            <a:spLocks noGrp="1"/>
          </p:cNvSpPr>
          <p:nvPr>
            <p:ph type="body" sz="quarter" idx="13"/>
          </p:nvPr>
        </p:nvSpPr>
        <p:spPr>
          <a:xfrm>
            <a:off x="342900" y="672816"/>
            <a:ext cx="8458200" cy="268279"/>
          </a:xfrm>
        </p:spPr>
        <p:txBody>
          <a:bodyPr/>
          <a:lstStyle/>
          <a:p>
            <a:r>
              <a:rPr lang="en-US" dirty="0"/>
              <a:t>(2021-2022)</a:t>
            </a:r>
          </a:p>
        </p:txBody>
      </p:sp>
    </p:spTree>
    <p:extLst>
      <p:ext uri="{BB962C8B-B14F-4D97-AF65-F5344CB8AC3E}">
        <p14:creationId xmlns:p14="http://schemas.microsoft.com/office/powerpoint/2010/main" val="1390488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7AEAA-20DF-0B38-1A84-C75B6BC657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47EEDD-460F-EB1B-1126-800CA2DDB02E}"/>
              </a:ext>
            </a:extLst>
          </p:cNvPr>
          <p:cNvSpPr>
            <a:spLocks noGrp="1"/>
          </p:cNvSpPr>
          <p:nvPr>
            <p:ph type="title"/>
          </p:nvPr>
        </p:nvSpPr>
        <p:spPr>
          <a:xfrm>
            <a:off x="342900" y="266700"/>
            <a:ext cx="7633312" cy="443198"/>
          </a:xfrm>
        </p:spPr>
        <p:txBody>
          <a:bodyPr/>
          <a:lstStyle/>
          <a:p>
            <a:r>
              <a:rPr lang="en-US" sz="3200" dirty="0"/>
              <a:t>The Commission Gets Back in Business</a:t>
            </a:r>
          </a:p>
        </p:txBody>
      </p:sp>
      <p:sp>
        <p:nvSpPr>
          <p:cNvPr id="3" name="Content Placeholder 2">
            <a:extLst>
              <a:ext uri="{FF2B5EF4-FFF2-40B4-BE49-F238E27FC236}">
                <a16:creationId xmlns:a16="http://schemas.microsoft.com/office/drawing/2014/main" id="{BCACF01A-68EC-22E6-564B-0198AB5AFABE}"/>
              </a:ext>
            </a:extLst>
          </p:cNvPr>
          <p:cNvSpPr>
            <a:spLocks noGrp="1"/>
          </p:cNvSpPr>
          <p:nvPr>
            <p:ph idx="1"/>
          </p:nvPr>
        </p:nvSpPr>
        <p:spPr>
          <a:xfrm>
            <a:off x="342900" y="1400569"/>
            <a:ext cx="8305800" cy="4437102"/>
          </a:xfrm>
        </p:spPr>
        <p:txBody>
          <a:bodyPr/>
          <a:lstStyle/>
          <a:p>
            <a:pPr marL="285750" lvl="0" indent="-285750">
              <a:buFont typeface="Arial" panose="020B0604020202020204" pitchFamily="34" charset="0"/>
              <a:buChar char="•"/>
            </a:pPr>
            <a:r>
              <a:rPr lang="en-US" sz="2400" dirty="0"/>
              <a:t>August 2022 President Biden Fills All Seven Commission Seats</a:t>
            </a:r>
          </a:p>
          <a:p>
            <a:pPr marL="285750" lvl="0" indent="-285750">
              <a:buFont typeface="Arial" panose="020B0604020202020204" pitchFamily="34" charset="0"/>
              <a:buChar char="•"/>
            </a:pPr>
            <a:r>
              <a:rPr lang="en-US" sz="2400" dirty="0"/>
              <a:t>Circuit Split is the Commission’s first priority</a:t>
            </a:r>
          </a:p>
          <a:p>
            <a:pPr marL="569214" lvl="1" indent="-285750">
              <a:buFont typeface="Arial" panose="020B0604020202020204" pitchFamily="34" charset="0"/>
              <a:buChar char="–"/>
            </a:pPr>
            <a:r>
              <a:rPr lang="en-US" sz="2400" dirty="0"/>
              <a:t>Influenced to decide it by 994(t) and DOJ position in SCOTUS</a:t>
            </a:r>
          </a:p>
        </p:txBody>
      </p:sp>
    </p:spTree>
    <p:extLst>
      <p:ext uri="{BB962C8B-B14F-4D97-AF65-F5344CB8AC3E}">
        <p14:creationId xmlns:p14="http://schemas.microsoft.com/office/powerpoint/2010/main" val="90341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09697-3CF4-A0BA-C54B-4BE44773EDA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29F322D-1239-CEC3-B6CD-830EA147C68D}"/>
              </a:ext>
            </a:extLst>
          </p:cNvPr>
          <p:cNvSpPr>
            <a:spLocks noGrp="1"/>
          </p:cNvSpPr>
          <p:nvPr>
            <p:ph type="title"/>
          </p:nvPr>
        </p:nvSpPr>
        <p:spPr>
          <a:xfrm>
            <a:off x="342900" y="266700"/>
            <a:ext cx="8458200" cy="387798"/>
          </a:xfrm>
        </p:spPr>
        <p:txBody>
          <a:bodyPr/>
          <a:lstStyle/>
          <a:p>
            <a:r>
              <a:rPr lang="en-US" dirty="0"/>
              <a:t>Origins of The Holloway Project at Debevoise</a:t>
            </a:r>
          </a:p>
        </p:txBody>
      </p:sp>
      <p:sp>
        <p:nvSpPr>
          <p:cNvPr id="8" name="Rectangle: Rounded Corners 7">
            <a:extLst>
              <a:ext uri="{FF2B5EF4-FFF2-40B4-BE49-F238E27FC236}">
                <a16:creationId xmlns:a16="http://schemas.microsoft.com/office/drawing/2014/main" id="{8A6E9701-EC1A-B797-249C-6D8D5D80154C}"/>
              </a:ext>
            </a:extLst>
          </p:cNvPr>
          <p:cNvSpPr/>
          <p:nvPr/>
        </p:nvSpPr>
        <p:spPr>
          <a:xfrm>
            <a:off x="4187371" y="2126345"/>
            <a:ext cx="3918857" cy="3918857"/>
          </a:xfrm>
          <a:prstGeom prst="roundRect">
            <a:avLst/>
          </a:prstGeom>
          <a:blipFill dpi="0" rotWithShape="0">
            <a:blip r:embed="rId3" cstate="email">
              <a:extLst>
                <a:ext uri="{28A0092B-C50C-407E-A947-70E740481C1C}">
                  <a14:useLocalDpi xmlns:a14="http://schemas.microsoft.com/office/drawing/2010/main"/>
                </a:ext>
              </a:extLst>
            </a:blip>
            <a:srcRect/>
            <a:stretch>
              <a:fillRect/>
            </a:stretch>
          </a:blipFill>
          <a:ln w="22225">
            <a:solidFill>
              <a:schemeClr val="accent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9" name="Content Placeholder 2">
            <a:extLst>
              <a:ext uri="{FF2B5EF4-FFF2-40B4-BE49-F238E27FC236}">
                <a16:creationId xmlns:a16="http://schemas.microsoft.com/office/drawing/2014/main" id="{791E5ADF-DD04-63BD-7810-D3F440F049BA}"/>
              </a:ext>
            </a:extLst>
          </p:cNvPr>
          <p:cNvSpPr txBox="1">
            <a:spLocks/>
          </p:cNvSpPr>
          <p:nvPr/>
        </p:nvSpPr>
        <p:spPr>
          <a:xfrm>
            <a:off x="943428" y="5098933"/>
            <a:ext cx="2295072" cy="1047869"/>
          </a:xfrm>
          <a:prstGeom prst="rect">
            <a:avLst/>
          </a:prstGeom>
        </p:spPr>
        <p:txBody>
          <a:bodyPr/>
          <a:lstStyle>
            <a:lvl1pPr marL="0" indent="0" algn="l" defTabSz="685800" rtl="0" eaLnBrk="1" latinLnBrk="0" hangingPunct="1">
              <a:lnSpc>
                <a:spcPct val="120000"/>
              </a:lnSpc>
              <a:spcBef>
                <a:spcPts val="0"/>
              </a:spcBef>
              <a:spcAft>
                <a:spcPts val="800"/>
              </a:spcAft>
              <a:buClr>
                <a:schemeClr val="tx1"/>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200" dirty="0"/>
              <a:t>July 5, 2016 </a:t>
            </a:r>
            <a:br>
              <a:rPr lang="en-US" dirty="0"/>
            </a:br>
            <a:r>
              <a:rPr lang="en-US" dirty="0"/>
              <a:t>Killing of Alton Sterling</a:t>
            </a:r>
            <a:br>
              <a:rPr lang="en-US" dirty="0"/>
            </a:br>
            <a:r>
              <a:rPr lang="en-US" i="1" dirty="0"/>
              <a:t>Baton Rouge, LA</a:t>
            </a:r>
          </a:p>
        </p:txBody>
      </p:sp>
      <p:sp>
        <p:nvSpPr>
          <p:cNvPr id="11" name="Content Placeholder 2">
            <a:extLst>
              <a:ext uri="{FF2B5EF4-FFF2-40B4-BE49-F238E27FC236}">
                <a16:creationId xmlns:a16="http://schemas.microsoft.com/office/drawing/2014/main" id="{A15F9A26-1755-1DAC-94D9-6E2B4CDE25C4}"/>
              </a:ext>
            </a:extLst>
          </p:cNvPr>
          <p:cNvSpPr txBox="1">
            <a:spLocks/>
          </p:cNvSpPr>
          <p:nvPr/>
        </p:nvSpPr>
        <p:spPr>
          <a:xfrm>
            <a:off x="5128591" y="1132106"/>
            <a:ext cx="2947580" cy="1047869"/>
          </a:xfrm>
          <a:prstGeom prst="rect">
            <a:avLst/>
          </a:prstGeom>
        </p:spPr>
        <p:txBody>
          <a:bodyPr/>
          <a:lstStyle>
            <a:lvl1pPr marL="0" indent="0" algn="l" defTabSz="685800" rtl="0" eaLnBrk="1" latinLnBrk="0" hangingPunct="1">
              <a:lnSpc>
                <a:spcPct val="120000"/>
              </a:lnSpc>
              <a:spcBef>
                <a:spcPts val="0"/>
              </a:spcBef>
              <a:spcAft>
                <a:spcPts val="800"/>
              </a:spcAft>
              <a:buClr>
                <a:schemeClr val="tx1"/>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sz="1200" dirty="0"/>
              <a:t>July 6, 2016 </a:t>
            </a:r>
            <a:br>
              <a:rPr lang="en-US" dirty="0"/>
            </a:br>
            <a:r>
              <a:rPr lang="en-US" dirty="0"/>
              <a:t>Killing of Philando Castile </a:t>
            </a:r>
            <a:br>
              <a:rPr lang="en-US" dirty="0"/>
            </a:br>
            <a:r>
              <a:rPr lang="en-US" i="1" dirty="0"/>
              <a:t>Ramsey County, Minnesota</a:t>
            </a:r>
          </a:p>
        </p:txBody>
      </p:sp>
      <p:sp>
        <p:nvSpPr>
          <p:cNvPr id="4" name="Rectangle: Rounded Corners 3">
            <a:extLst>
              <a:ext uri="{FF2B5EF4-FFF2-40B4-BE49-F238E27FC236}">
                <a16:creationId xmlns:a16="http://schemas.microsoft.com/office/drawing/2014/main" id="{9DCF2E88-B307-B10D-07B1-A9017439522D}"/>
              </a:ext>
            </a:extLst>
          </p:cNvPr>
          <p:cNvSpPr/>
          <p:nvPr/>
        </p:nvSpPr>
        <p:spPr>
          <a:xfrm>
            <a:off x="943428" y="1059544"/>
            <a:ext cx="3918857" cy="3918857"/>
          </a:xfrm>
          <a:prstGeom prst="roundRect">
            <a:avLst/>
          </a:prstGeom>
          <a:blipFill dpi="0" rotWithShape="0">
            <a:blip r:embed="rId4" cstate="email">
              <a:extLst>
                <a:ext uri="{28A0092B-C50C-407E-A947-70E740481C1C}">
                  <a14:useLocalDpi xmlns:a14="http://schemas.microsoft.com/office/drawing/2010/main"/>
                </a:ext>
              </a:extLst>
            </a:blip>
            <a:srcRect/>
            <a:stretch>
              <a:fillRect/>
            </a:stretch>
          </a:blipFill>
          <a:ln w="22225">
            <a:solidFill>
              <a:schemeClr val="accent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Tree>
    <p:extLst>
      <p:ext uri="{BB962C8B-B14F-4D97-AF65-F5344CB8AC3E}">
        <p14:creationId xmlns:p14="http://schemas.microsoft.com/office/powerpoint/2010/main" val="4025549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BE9FB-CD85-8FEF-3FF3-1A3CEBDB5A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AD67B1-7255-A7D3-FC5C-091DC2A11FDE}"/>
              </a:ext>
            </a:extLst>
          </p:cNvPr>
          <p:cNvSpPr>
            <a:spLocks noGrp="1"/>
          </p:cNvSpPr>
          <p:nvPr>
            <p:ph type="title"/>
          </p:nvPr>
        </p:nvSpPr>
        <p:spPr>
          <a:xfrm>
            <a:off x="342900" y="266700"/>
            <a:ext cx="8458200" cy="387798"/>
          </a:xfrm>
        </p:spPr>
        <p:txBody>
          <a:bodyPr/>
          <a:lstStyle/>
          <a:p>
            <a:r>
              <a:rPr lang="en-US" dirty="0"/>
              <a:t>Proposed Amendments to 1B1.13 (2023)</a:t>
            </a:r>
          </a:p>
        </p:txBody>
      </p:sp>
      <p:sp>
        <p:nvSpPr>
          <p:cNvPr id="3" name="Content Placeholder 2">
            <a:extLst>
              <a:ext uri="{FF2B5EF4-FFF2-40B4-BE49-F238E27FC236}">
                <a16:creationId xmlns:a16="http://schemas.microsoft.com/office/drawing/2014/main" id="{E5A785FD-31B9-6032-097C-59E52614EEFB}"/>
              </a:ext>
            </a:extLst>
          </p:cNvPr>
          <p:cNvSpPr>
            <a:spLocks noGrp="1"/>
          </p:cNvSpPr>
          <p:nvPr>
            <p:ph idx="1"/>
          </p:nvPr>
        </p:nvSpPr>
        <p:spPr>
          <a:xfrm>
            <a:off x="342900" y="1399032"/>
            <a:ext cx="8458200" cy="1570470"/>
          </a:xfrm>
        </p:spPr>
        <p:txBody>
          <a:bodyPr/>
          <a:lstStyle/>
          <a:p>
            <a:pPr marL="285750" lvl="0" indent="-285750">
              <a:buFont typeface="Arial" panose="020B0604020202020204" pitchFamily="34" charset="0"/>
              <a:buChar char="•"/>
            </a:pPr>
            <a:r>
              <a:rPr lang="en-US" sz="2000" dirty="0"/>
              <a:t>Amendments sent to Congress May 1, 2023</a:t>
            </a:r>
          </a:p>
          <a:p>
            <a:pPr marL="285750" lvl="0" indent="-285750">
              <a:buFont typeface="Arial" panose="020B0604020202020204" pitchFamily="34" charset="0"/>
              <a:buChar char="•"/>
            </a:pPr>
            <a:r>
              <a:rPr lang="en-US" sz="2000" dirty="0"/>
              <a:t>Congress had six months to veto or let it become law</a:t>
            </a:r>
          </a:p>
          <a:p>
            <a:pPr marL="285750" lvl="0" indent="-285750">
              <a:buFont typeface="Arial" panose="020B0604020202020204" pitchFamily="34" charset="0"/>
              <a:buChar char="•"/>
            </a:pPr>
            <a:r>
              <a:rPr lang="en-US" sz="2000" dirty="0"/>
              <a:t>Congress doesn’t act—and amendments become effective November 1, 2023</a:t>
            </a:r>
          </a:p>
          <a:p>
            <a:pPr marL="285750" lvl="0" indent="-285750">
              <a:buFont typeface="Arial" panose="020B0604020202020204" pitchFamily="34" charset="0"/>
              <a:buChar char="•"/>
            </a:pPr>
            <a:r>
              <a:rPr lang="en-US" sz="2000" dirty="0"/>
              <a:t>(b)(6) Opens up Previously Closed Circuits</a:t>
            </a:r>
          </a:p>
        </p:txBody>
      </p:sp>
    </p:spTree>
    <p:extLst>
      <p:ext uri="{BB962C8B-B14F-4D97-AF65-F5344CB8AC3E}">
        <p14:creationId xmlns:p14="http://schemas.microsoft.com/office/powerpoint/2010/main" val="4238215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14D80-FEFC-BEF1-0862-CDC2E8CDCF4E}"/>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6BDE13F-5C56-6DA0-80C6-4D4D10BFD1FE}"/>
              </a:ext>
            </a:extLst>
          </p:cNvPr>
          <p:cNvSpPr/>
          <p:nvPr/>
        </p:nvSpPr>
        <p:spPr>
          <a:xfrm>
            <a:off x="4048124" y="4455884"/>
            <a:ext cx="4752976" cy="1320799"/>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2" name="Title 1">
            <a:extLst>
              <a:ext uri="{FF2B5EF4-FFF2-40B4-BE49-F238E27FC236}">
                <a16:creationId xmlns:a16="http://schemas.microsoft.com/office/drawing/2014/main" id="{A3117316-2FE3-612F-2B72-98EAABB59D27}"/>
              </a:ext>
            </a:extLst>
          </p:cNvPr>
          <p:cNvSpPr>
            <a:spLocks noGrp="1"/>
          </p:cNvSpPr>
          <p:nvPr>
            <p:ph type="title"/>
          </p:nvPr>
        </p:nvSpPr>
        <p:spPr>
          <a:xfrm>
            <a:off x="342900" y="266700"/>
            <a:ext cx="8458200" cy="387798"/>
          </a:xfrm>
        </p:spPr>
        <p:txBody>
          <a:bodyPr/>
          <a:lstStyle/>
          <a:p>
            <a:r>
              <a:rPr lang="en-US" dirty="0"/>
              <a:t>1B1.13(b)(6)</a:t>
            </a:r>
          </a:p>
        </p:txBody>
      </p:sp>
      <p:sp>
        <p:nvSpPr>
          <p:cNvPr id="3" name="Content Placeholder 2">
            <a:extLst>
              <a:ext uri="{FF2B5EF4-FFF2-40B4-BE49-F238E27FC236}">
                <a16:creationId xmlns:a16="http://schemas.microsoft.com/office/drawing/2014/main" id="{A83E9DB6-6123-9644-1DE2-97747F021E31}"/>
              </a:ext>
            </a:extLst>
          </p:cNvPr>
          <p:cNvSpPr>
            <a:spLocks noGrp="1"/>
          </p:cNvSpPr>
          <p:nvPr>
            <p:ph idx="1"/>
          </p:nvPr>
        </p:nvSpPr>
        <p:spPr>
          <a:xfrm>
            <a:off x="4048124" y="1400569"/>
            <a:ext cx="4752975" cy="2663431"/>
          </a:xfrm>
        </p:spPr>
        <p:txBody>
          <a:bodyPr/>
          <a:lstStyle/>
          <a:p>
            <a:pPr marL="285750" lvl="0" indent="-285750">
              <a:buFont typeface="Arial" panose="020B0604020202020204" pitchFamily="34" charset="0"/>
              <a:buChar char="•"/>
            </a:pPr>
            <a:r>
              <a:rPr lang="en-US" b="1" dirty="0"/>
              <a:t>USSC Section 1B1.13(b)(6): </a:t>
            </a:r>
            <a:r>
              <a:rPr lang="en-US" dirty="0"/>
              <a:t>“extraordinary and compelling” reasons exist in very narrow circumstances if: </a:t>
            </a:r>
          </a:p>
          <a:p>
            <a:pPr marL="626364" lvl="1" indent="-342900">
              <a:buFont typeface="+mj-lt"/>
              <a:buAutoNum type="arabicPeriod"/>
            </a:pPr>
            <a:r>
              <a:rPr lang="en-US" dirty="0"/>
              <a:t>Defendant had an unusually long sentence</a:t>
            </a:r>
          </a:p>
          <a:p>
            <a:pPr marL="626364" lvl="1" indent="-342900">
              <a:buFont typeface="+mj-lt"/>
              <a:buAutoNum type="arabicPeriod"/>
            </a:pPr>
            <a:r>
              <a:rPr lang="en-US" dirty="0"/>
              <a:t>Served at least 10 years</a:t>
            </a:r>
          </a:p>
          <a:p>
            <a:pPr marL="626364" lvl="1" indent="-342900">
              <a:buFont typeface="+mj-lt"/>
              <a:buAutoNum type="arabicPeriod"/>
            </a:pPr>
            <a:r>
              <a:rPr lang="en-US" dirty="0"/>
              <a:t>“Gross disparity” between sentence imposed and sentence that would likely be imposed today</a:t>
            </a:r>
          </a:p>
        </p:txBody>
      </p:sp>
      <p:pic>
        <p:nvPicPr>
          <p:cNvPr id="4" name="Picture 3">
            <a:extLst>
              <a:ext uri="{FF2B5EF4-FFF2-40B4-BE49-F238E27FC236}">
                <a16:creationId xmlns:a16="http://schemas.microsoft.com/office/drawing/2014/main" id="{7E197690-8457-CE0B-9261-3DEA0B6641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900" y="1348790"/>
            <a:ext cx="3315000" cy="4419998"/>
          </a:xfrm>
          <a:prstGeom prst="rect">
            <a:avLst/>
          </a:prstGeom>
          <a:ln>
            <a:no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1109C664-D5DE-9A58-9C35-DF1C10286F1A}"/>
              </a:ext>
            </a:extLst>
          </p:cNvPr>
          <p:cNvSpPr txBox="1"/>
          <p:nvPr/>
        </p:nvSpPr>
        <p:spPr>
          <a:xfrm>
            <a:off x="4229100" y="4769508"/>
            <a:ext cx="4392386" cy="830997"/>
          </a:xfrm>
          <a:prstGeom prst="rect">
            <a:avLst/>
          </a:prstGeom>
          <a:noFill/>
        </p:spPr>
        <p:txBody>
          <a:bodyPr wrap="square">
            <a:spAutoFit/>
          </a:bodyPr>
          <a:lstStyle/>
          <a:p>
            <a:pPr lvl="0"/>
            <a:r>
              <a:rPr lang="en-US" sz="1600" dirty="0">
                <a:solidFill>
                  <a:schemeClr val="bg1"/>
                </a:solidFill>
                <a:latin typeface="+mj-lt"/>
              </a:rPr>
              <a:t>Reduced mandatory life sentence for one count of possession with intent to distribute methamphetamine to 180 months</a:t>
            </a:r>
          </a:p>
        </p:txBody>
      </p:sp>
      <p:sp>
        <p:nvSpPr>
          <p:cNvPr id="10" name="Rectangle: Rounded Corners 9">
            <a:extLst>
              <a:ext uri="{FF2B5EF4-FFF2-40B4-BE49-F238E27FC236}">
                <a16:creationId xmlns:a16="http://schemas.microsoft.com/office/drawing/2014/main" id="{5EBA2E08-C7B4-FEC6-265D-CC7E7BEC93A7}"/>
              </a:ext>
            </a:extLst>
          </p:cNvPr>
          <p:cNvSpPr/>
          <p:nvPr/>
        </p:nvSpPr>
        <p:spPr>
          <a:xfrm>
            <a:off x="4272642" y="4252685"/>
            <a:ext cx="2345871" cy="359227"/>
          </a:xfrm>
          <a:prstGeom prst="roundRect">
            <a:avLst/>
          </a:prstGeom>
          <a:solidFill>
            <a:schemeClr val="bg1"/>
          </a:solidFill>
          <a:ln w="2222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fr-FR" sz="1400" b="1" dirty="0">
                <a:solidFill>
                  <a:schemeClr val="accent5"/>
                </a:solidFill>
                <a:latin typeface="+mj-lt"/>
              </a:rPr>
              <a:t>Dennis Capps (E.D. Mo.) </a:t>
            </a:r>
          </a:p>
        </p:txBody>
      </p:sp>
    </p:spTree>
    <p:extLst>
      <p:ext uri="{BB962C8B-B14F-4D97-AF65-F5344CB8AC3E}">
        <p14:creationId xmlns:p14="http://schemas.microsoft.com/office/powerpoint/2010/main" val="1278099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32E1E-DF26-F0A1-7992-6C39308C10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D96A6C-1294-5E23-86DB-64D0141ECAB7}"/>
              </a:ext>
            </a:extLst>
          </p:cNvPr>
          <p:cNvSpPr>
            <a:spLocks noGrp="1"/>
          </p:cNvSpPr>
          <p:nvPr>
            <p:ph type="title"/>
          </p:nvPr>
        </p:nvSpPr>
        <p:spPr>
          <a:xfrm>
            <a:off x="342900" y="266700"/>
            <a:ext cx="8458200" cy="775597"/>
          </a:xfrm>
        </p:spPr>
        <p:txBody>
          <a:bodyPr/>
          <a:lstStyle/>
          <a:p>
            <a:r>
              <a:rPr lang="en-US" dirty="0"/>
              <a:t>1B1.13(b) </a:t>
            </a:r>
            <a:br>
              <a:rPr lang="en-US" dirty="0"/>
            </a:br>
            <a:r>
              <a:rPr lang="en-US" dirty="0"/>
              <a:t>Other “Extraordinary &amp; Compelling Reasons”</a:t>
            </a:r>
          </a:p>
        </p:txBody>
      </p:sp>
      <p:sp>
        <p:nvSpPr>
          <p:cNvPr id="3" name="Content Placeholder 2">
            <a:extLst>
              <a:ext uri="{FF2B5EF4-FFF2-40B4-BE49-F238E27FC236}">
                <a16:creationId xmlns:a16="http://schemas.microsoft.com/office/drawing/2014/main" id="{6F96E86B-4E9A-6A3D-4146-746DD73C4027}"/>
              </a:ext>
            </a:extLst>
          </p:cNvPr>
          <p:cNvSpPr>
            <a:spLocks noGrp="1"/>
          </p:cNvSpPr>
          <p:nvPr>
            <p:ph idx="1"/>
          </p:nvPr>
        </p:nvSpPr>
        <p:spPr>
          <a:xfrm>
            <a:off x="342900" y="1400569"/>
            <a:ext cx="8458200" cy="1749031"/>
          </a:xfrm>
        </p:spPr>
        <p:txBody>
          <a:bodyPr/>
          <a:lstStyle/>
          <a:p>
            <a:pPr marL="285750" lvl="0" indent="-285750">
              <a:buFont typeface="Arial" panose="020B0604020202020204" pitchFamily="34" charset="0"/>
              <a:buChar char="•"/>
            </a:pPr>
            <a:r>
              <a:rPr lang="en-US" b="1" dirty="0"/>
              <a:t>(b)(1) – Medical Circumstances of the Defendant</a:t>
            </a:r>
            <a:r>
              <a:rPr lang="en-US" dirty="0"/>
              <a:t>, like terminal illness, serious cognitive impairment, inability to receive specialized medical care while incarcerated, or housing defendant at facility at risk of infection. </a:t>
            </a:r>
          </a:p>
          <a:p>
            <a:pPr marL="285750" lvl="0" indent="-285750">
              <a:buFont typeface="Arial" panose="020B0604020202020204" pitchFamily="34" charset="0"/>
              <a:buChar char="•"/>
            </a:pPr>
            <a:r>
              <a:rPr lang="en-US" b="1" dirty="0"/>
              <a:t>(b)(2) – Age of Defendant</a:t>
            </a:r>
            <a:r>
              <a:rPr lang="en-US" dirty="0"/>
              <a:t>, at least 65 years old, experiencing a serious deterioration in health due to aging, and has served 10 yrs or 75% of sentence. </a:t>
            </a:r>
          </a:p>
        </p:txBody>
      </p:sp>
      <p:sp>
        <p:nvSpPr>
          <p:cNvPr id="5" name="Rectangle: Rounded Corners 4">
            <a:extLst>
              <a:ext uri="{FF2B5EF4-FFF2-40B4-BE49-F238E27FC236}">
                <a16:creationId xmlns:a16="http://schemas.microsoft.com/office/drawing/2014/main" id="{15442D6C-CB0B-895E-58A6-303C428543BE}"/>
              </a:ext>
            </a:extLst>
          </p:cNvPr>
          <p:cNvSpPr/>
          <p:nvPr/>
        </p:nvSpPr>
        <p:spPr>
          <a:xfrm>
            <a:off x="468993" y="3715658"/>
            <a:ext cx="8332107" cy="2177142"/>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4" name="Content Placeholder 2">
            <a:extLst>
              <a:ext uri="{FF2B5EF4-FFF2-40B4-BE49-F238E27FC236}">
                <a16:creationId xmlns:a16="http://schemas.microsoft.com/office/drawing/2014/main" id="{A313103F-59D6-775F-8C77-153B072A3284}"/>
              </a:ext>
            </a:extLst>
          </p:cNvPr>
          <p:cNvSpPr txBox="1">
            <a:spLocks/>
          </p:cNvSpPr>
          <p:nvPr/>
        </p:nvSpPr>
        <p:spPr>
          <a:xfrm>
            <a:off x="845457" y="4281715"/>
            <a:ext cx="7369629" cy="1204685"/>
          </a:xfrm>
          <a:prstGeom prst="rect">
            <a:avLst/>
          </a:prstGeom>
        </p:spPr>
        <p:txBody>
          <a:bodyPr vert="horz" lIns="0" tIns="0" rIns="0" bIns="0" rtlCol="0">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Clr>
                <a:schemeClr val="bg1"/>
              </a:buClr>
              <a:buFont typeface="Arial" panose="020B0604020202020204" pitchFamily="34" charset="0"/>
              <a:buChar char="•"/>
            </a:pPr>
            <a:r>
              <a:rPr lang="en-US" sz="1400" dirty="0">
                <a:solidFill>
                  <a:schemeClr val="bg1"/>
                </a:solidFill>
                <a:latin typeface="+mj-lt"/>
              </a:rPr>
              <a:t>Granted motion under both (b)(1) and (b)(2)</a:t>
            </a:r>
          </a:p>
          <a:p>
            <a:pPr marL="285750" indent="-285750">
              <a:buClr>
                <a:schemeClr val="bg1"/>
              </a:buClr>
              <a:buFont typeface="Arial" panose="020B0604020202020204" pitchFamily="34" charset="0"/>
              <a:buChar char="•"/>
            </a:pPr>
            <a:r>
              <a:rPr lang="en-US" sz="1400" dirty="0">
                <a:solidFill>
                  <a:schemeClr val="bg1"/>
                </a:solidFill>
                <a:latin typeface="+mj-lt"/>
              </a:rPr>
              <a:t>At the time of his motion, 85 year old Mr. Dawson had served more than 30 years in prison. Court granted motion due, in part, to Mr. Dawson’s “inability to walk without assistance, his use of a portable oxygen unit, and his multiple serious and chronic medical conditions.” </a:t>
            </a:r>
          </a:p>
        </p:txBody>
      </p:sp>
      <p:sp>
        <p:nvSpPr>
          <p:cNvPr id="6" name="Rectangle: Rounded Corners 5">
            <a:extLst>
              <a:ext uri="{FF2B5EF4-FFF2-40B4-BE49-F238E27FC236}">
                <a16:creationId xmlns:a16="http://schemas.microsoft.com/office/drawing/2014/main" id="{83E9D358-EEE5-D12A-77B3-53BB9CCF863E}"/>
              </a:ext>
            </a:extLst>
          </p:cNvPr>
          <p:cNvSpPr/>
          <p:nvPr/>
        </p:nvSpPr>
        <p:spPr>
          <a:xfrm>
            <a:off x="845457" y="3429002"/>
            <a:ext cx="2957286" cy="576940"/>
          </a:xfrm>
          <a:prstGeom prst="roundRect">
            <a:avLst/>
          </a:prstGeom>
          <a:solidFill>
            <a:schemeClr val="bg1"/>
          </a:solidFill>
          <a:ln w="2222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fr-FR" sz="1400" b="1" dirty="0">
                <a:solidFill>
                  <a:schemeClr val="accent5"/>
                </a:solidFill>
                <a:latin typeface="+mj-lt"/>
              </a:rPr>
              <a:t>Nathaniel Dawson (D. Md.) </a:t>
            </a:r>
          </a:p>
        </p:txBody>
      </p:sp>
    </p:spTree>
    <p:extLst>
      <p:ext uri="{BB962C8B-B14F-4D97-AF65-F5344CB8AC3E}">
        <p14:creationId xmlns:p14="http://schemas.microsoft.com/office/powerpoint/2010/main" val="1939661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A84FA-BD36-008E-E5AD-CB0C18676BA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CB642B-75EA-48E3-7314-7FB7487F367B}"/>
              </a:ext>
            </a:extLst>
          </p:cNvPr>
          <p:cNvSpPr>
            <a:spLocks noGrp="1"/>
          </p:cNvSpPr>
          <p:nvPr>
            <p:ph idx="1"/>
          </p:nvPr>
        </p:nvSpPr>
        <p:spPr>
          <a:xfrm>
            <a:off x="342900" y="1400569"/>
            <a:ext cx="8458200" cy="1690974"/>
          </a:xfrm>
        </p:spPr>
        <p:txBody>
          <a:bodyPr/>
          <a:lstStyle/>
          <a:p>
            <a:pPr marL="285750" lvl="0" indent="-285750">
              <a:buFont typeface="Arial" panose="020B0604020202020204" pitchFamily="34" charset="0"/>
              <a:buChar char="•"/>
            </a:pPr>
            <a:r>
              <a:rPr lang="en-US" b="1" dirty="0"/>
              <a:t>(b)(4) – Victim of Abuse, </a:t>
            </a:r>
            <a:r>
              <a:rPr lang="en-US" dirty="0"/>
              <a:t>defendant, while in custody, is the victim of sexual or physical abuse “committed by, or at the direction of, a correctional officer, an employee or contractor” of BOP.</a:t>
            </a:r>
          </a:p>
          <a:p>
            <a:pPr marL="569214" lvl="1" indent="-285750">
              <a:buFont typeface="Arial" panose="020B0604020202020204" pitchFamily="34" charset="0"/>
              <a:buChar char="–"/>
            </a:pPr>
            <a:r>
              <a:rPr lang="en-US" dirty="0"/>
              <a:t>Abuse must be established by a conviction, admission of liability, or administrative finding (or if administrative proceeding unduly delayed)</a:t>
            </a:r>
          </a:p>
        </p:txBody>
      </p:sp>
      <p:sp>
        <p:nvSpPr>
          <p:cNvPr id="5" name="Rectangle: Rounded Corners 4">
            <a:extLst>
              <a:ext uri="{FF2B5EF4-FFF2-40B4-BE49-F238E27FC236}">
                <a16:creationId xmlns:a16="http://schemas.microsoft.com/office/drawing/2014/main" id="{66549CF6-4FB2-EE47-42BE-A77F1C6ED54F}"/>
              </a:ext>
            </a:extLst>
          </p:cNvPr>
          <p:cNvSpPr/>
          <p:nvPr/>
        </p:nvSpPr>
        <p:spPr>
          <a:xfrm>
            <a:off x="468993" y="3512457"/>
            <a:ext cx="8332107" cy="2699656"/>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4" name="Content Placeholder 2">
            <a:extLst>
              <a:ext uri="{FF2B5EF4-FFF2-40B4-BE49-F238E27FC236}">
                <a16:creationId xmlns:a16="http://schemas.microsoft.com/office/drawing/2014/main" id="{E0298C4A-1F24-EE1C-3DBA-62C1865E7656}"/>
              </a:ext>
            </a:extLst>
          </p:cNvPr>
          <p:cNvSpPr txBox="1">
            <a:spLocks/>
          </p:cNvSpPr>
          <p:nvPr/>
        </p:nvSpPr>
        <p:spPr>
          <a:xfrm>
            <a:off x="812800" y="3986920"/>
            <a:ext cx="7532914" cy="2368081"/>
          </a:xfrm>
          <a:prstGeom prst="rect">
            <a:avLst/>
          </a:prstGeom>
        </p:spPr>
        <p:txBody>
          <a:bodyPr vert="horz" lIns="0" tIns="0" rIns="0" bIns="0" rtlCol="0">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Clr>
                <a:schemeClr val="bg1"/>
              </a:buClr>
              <a:buFont typeface="Arial" panose="020B0604020202020204" pitchFamily="34" charset="0"/>
              <a:buChar char="•"/>
            </a:pPr>
            <a:r>
              <a:rPr lang="en-US" sz="1400" dirty="0">
                <a:solidFill>
                  <a:schemeClr val="bg1"/>
                </a:solidFill>
                <a:latin typeface="+mj-lt"/>
              </a:rPr>
              <a:t>Experienced months of sexual abuse by an Officer at FCI Tallahassee. </a:t>
            </a:r>
          </a:p>
          <a:p>
            <a:pPr marL="285750" indent="-285750">
              <a:buClr>
                <a:schemeClr val="bg1"/>
              </a:buClr>
              <a:buFont typeface="Arial" panose="020B0604020202020204" pitchFamily="34" charset="0"/>
              <a:buChar char="•"/>
            </a:pPr>
            <a:r>
              <a:rPr lang="en-US" sz="1400" dirty="0">
                <a:solidFill>
                  <a:schemeClr val="bg1"/>
                </a:solidFill>
                <a:latin typeface="+mj-lt"/>
              </a:rPr>
              <a:t>Officer Hatten pled guilty to sexual abuse of a ward, but for abuse of a different woman. Conviction couldn’t be used to establish abuse. </a:t>
            </a:r>
          </a:p>
          <a:p>
            <a:pPr marL="285750" indent="-285750">
              <a:buClr>
                <a:schemeClr val="bg1"/>
              </a:buClr>
              <a:buFont typeface="Arial" panose="020B0604020202020204" pitchFamily="34" charset="0"/>
              <a:buChar char="•"/>
            </a:pPr>
            <a:r>
              <a:rPr lang="en-US" sz="1400" dirty="0">
                <a:solidFill>
                  <a:schemeClr val="bg1"/>
                </a:solidFill>
                <a:latin typeface="+mj-lt"/>
              </a:rPr>
              <a:t>Court granted motion, finding abuse was “established by” undue delay </a:t>
            </a:r>
          </a:p>
          <a:p>
            <a:pPr marL="285750" lvl="1" indent="-285750">
              <a:buClr>
                <a:schemeClr val="bg1"/>
              </a:buClr>
            </a:pPr>
            <a:r>
              <a:rPr lang="en-US" sz="1400" dirty="0">
                <a:solidFill>
                  <a:schemeClr val="bg1"/>
                </a:solidFill>
                <a:latin typeface="+mj-lt"/>
              </a:rPr>
              <a:t>BOP denied Raven’s two year old administrative claim against Hatten one day before her compassionate release hearing. </a:t>
            </a:r>
          </a:p>
        </p:txBody>
      </p:sp>
      <p:sp>
        <p:nvSpPr>
          <p:cNvPr id="8" name="Rectangle: Rounded Corners 7">
            <a:extLst>
              <a:ext uri="{FF2B5EF4-FFF2-40B4-BE49-F238E27FC236}">
                <a16:creationId xmlns:a16="http://schemas.microsoft.com/office/drawing/2014/main" id="{6DF28FAD-A446-AD2E-B894-58E0A2992BF3}"/>
              </a:ext>
            </a:extLst>
          </p:cNvPr>
          <p:cNvSpPr/>
          <p:nvPr/>
        </p:nvSpPr>
        <p:spPr>
          <a:xfrm>
            <a:off x="845457" y="3190888"/>
            <a:ext cx="2957286" cy="576940"/>
          </a:xfrm>
          <a:prstGeom prst="roundRect">
            <a:avLst/>
          </a:prstGeom>
          <a:solidFill>
            <a:schemeClr val="bg1"/>
          </a:solidFill>
          <a:ln w="2222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400" b="1" dirty="0">
                <a:solidFill>
                  <a:schemeClr val="accent5"/>
                </a:solidFill>
                <a:latin typeface="+mj-lt"/>
              </a:rPr>
              <a:t>Raven Sayers (S.D. Fla)</a:t>
            </a:r>
          </a:p>
        </p:txBody>
      </p:sp>
      <p:sp>
        <p:nvSpPr>
          <p:cNvPr id="9" name="Title 1">
            <a:extLst>
              <a:ext uri="{FF2B5EF4-FFF2-40B4-BE49-F238E27FC236}">
                <a16:creationId xmlns:a16="http://schemas.microsoft.com/office/drawing/2014/main" id="{17885EB7-12DD-B7E8-82CE-5EE6EABBEA29}"/>
              </a:ext>
            </a:extLst>
          </p:cNvPr>
          <p:cNvSpPr>
            <a:spLocks noGrp="1"/>
          </p:cNvSpPr>
          <p:nvPr>
            <p:ph type="title"/>
          </p:nvPr>
        </p:nvSpPr>
        <p:spPr>
          <a:xfrm>
            <a:off x="342900" y="266700"/>
            <a:ext cx="8458200" cy="775597"/>
          </a:xfrm>
        </p:spPr>
        <p:txBody>
          <a:bodyPr/>
          <a:lstStyle/>
          <a:p>
            <a:r>
              <a:rPr lang="en-US" dirty="0"/>
              <a:t>1B1.13(b) </a:t>
            </a:r>
            <a:br>
              <a:rPr lang="en-US" dirty="0"/>
            </a:br>
            <a:r>
              <a:rPr lang="en-US" dirty="0"/>
              <a:t>Other “Extraordinary &amp; Compelling Reasons” (cont.)</a:t>
            </a:r>
          </a:p>
        </p:txBody>
      </p:sp>
    </p:spTree>
    <p:extLst>
      <p:ext uri="{BB962C8B-B14F-4D97-AF65-F5344CB8AC3E}">
        <p14:creationId xmlns:p14="http://schemas.microsoft.com/office/powerpoint/2010/main" val="2792756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53619-9E7A-BA4D-8765-B55F4D8D2AF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72436F-8D4A-57FE-A60E-BB5D3E169172}"/>
              </a:ext>
            </a:extLst>
          </p:cNvPr>
          <p:cNvSpPr>
            <a:spLocks noGrp="1"/>
          </p:cNvSpPr>
          <p:nvPr>
            <p:ph idx="1"/>
          </p:nvPr>
        </p:nvSpPr>
        <p:spPr>
          <a:xfrm>
            <a:off x="342900" y="1400569"/>
            <a:ext cx="8458200" cy="1008802"/>
          </a:xfrm>
        </p:spPr>
        <p:txBody>
          <a:bodyPr/>
          <a:lstStyle/>
          <a:p>
            <a:pPr marL="285750" lvl="0" indent="-285750">
              <a:buFont typeface="Arial" panose="020B0604020202020204" pitchFamily="34" charset="0"/>
              <a:buChar char="•"/>
            </a:pPr>
            <a:r>
              <a:rPr lang="en-US" b="1" dirty="0"/>
              <a:t>(b)(3) – Family Circumstances of Defendant</a:t>
            </a:r>
            <a:r>
              <a:rPr lang="en-US" dirty="0"/>
              <a:t>, for example the “incapacitation of the defendant’s parent when the defendant would be the only available caregiver for the parent.” </a:t>
            </a:r>
          </a:p>
          <a:p>
            <a:pPr lvl="0"/>
            <a:endParaRPr lang="en-US" dirty="0"/>
          </a:p>
        </p:txBody>
      </p:sp>
      <p:sp>
        <p:nvSpPr>
          <p:cNvPr id="5" name="Rectangle: Rounded Corners 4">
            <a:extLst>
              <a:ext uri="{FF2B5EF4-FFF2-40B4-BE49-F238E27FC236}">
                <a16:creationId xmlns:a16="http://schemas.microsoft.com/office/drawing/2014/main" id="{E3E813C3-319D-0C9D-EA76-389282AAFEAF}"/>
              </a:ext>
            </a:extLst>
          </p:cNvPr>
          <p:cNvSpPr/>
          <p:nvPr/>
        </p:nvSpPr>
        <p:spPr>
          <a:xfrm>
            <a:off x="468993" y="3190887"/>
            <a:ext cx="8332107" cy="1439169"/>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4" name="Content Placeholder 2">
            <a:extLst>
              <a:ext uri="{FF2B5EF4-FFF2-40B4-BE49-F238E27FC236}">
                <a16:creationId xmlns:a16="http://schemas.microsoft.com/office/drawing/2014/main" id="{9D60953E-ED5E-CFA1-3DB0-2541539AF9DB}"/>
              </a:ext>
            </a:extLst>
          </p:cNvPr>
          <p:cNvSpPr txBox="1">
            <a:spLocks/>
          </p:cNvSpPr>
          <p:nvPr/>
        </p:nvSpPr>
        <p:spPr>
          <a:xfrm>
            <a:off x="889907" y="3672114"/>
            <a:ext cx="6454322" cy="812800"/>
          </a:xfrm>
          <a:prstGeom prst="rect">
            <a:avLst/>
          </a:prstGeom>
        </p:spPr>
        <p:txBody>
          <a:bodyPr vert="horz" lIns="0" tIns="0" rIns="0" bIns="0" rtlCol="0">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Clr>
                <a:schemeClr val="bg1"/>
              </a:buClr>
              <a:buFont typeface="Arial" panose="020B0604020202020204" pitchFamily="34" charset="0"/>
              <a:buChar char="•"/>
            </a:pPr>
            <a:r>
              <a:rPr lang="en-US" sz="1400" dirty="0">
                <a:solidFill>
                  <a:schemeClr val="bg1"/>
                </a:solidFill>
                <a:latin typeface="+mj-lt"/>
              </a:rPr>
              <a:t>Motion granted in May of this year under (b)(3) to care for his ninety-two year old mother, Dorothy. </a:t>
            </a:r>
          </a:p>
          <a:p>
            <a:endParaRPr lang="en-US" dirty="0"/>
          </a:p>
        </p:txBody>
      </p:sp>
      <p:sp>
        <p:nvSpPr>
          <p:cNvPr id="8" name="Rectangle: Rounded Corners 7">
            <a:extLst>
              <a:ext uri="{FF2B5EF4-FFF2-40B4-BE49-F238E27FC236}">
                <a16:creationId xmlns:a16="http://schemas.microsoft.com/office/drawing/2014/main" id="{DD56555E-0AB9-C87B-446B-900DDA43DF3D}"/>
              </a:ext>
            </a:extLst>
          </p:cNvPr>
          <p:cNvSpPr/>
          <p:nvPr/>
        </p:nvSpPr>
        <p:spPr>
          <a:xfrm>
            <a:off x="845457" y="2902418"/>
            <a:ext cx="2957286" cy="576940"/>
          </a:xfrm>
          <a:prstGeom prst="roundRect">
            <a:avLst/>
          </a:prstGeom>
          <a:solidFill>
            <a:schemeClr val="bg1"/>
          </a:solidFill>
          <a:ln w="2222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400" b="1" dirty="0">
                <a:solidFill>
                  <a:schemeClr val="accent5"/>
                </a:solidFill>
                <a:latin typeface="+mj-lt"/>
              </a:rPr>
              <a:t>John Hunter (N.D. Ill.)</a:t>
            </a:r>
          </a:p>
        </p:txBody>
      </p:sp>
      <p:sp>
        <p:nvSpPr>
          <p:cNvPr id="9" name="Title 1">
            <a:extLst>
              <a:ext uri="{FF2B5EF4-FFF2-40B4-BE49-F238E27FC236}">
                <a16:creationId xmlns:a16="http://schemas.microsoft.com/office/drawing/2014/main" id="{4F95B3FD-EF99-78DE-4392-13108D24B53F}"/>
              </a:ext>
            </a:extLst>
          </p:cNvPr>
          <p:cNvSpPr>
            <a:spLocks noGrp="1"/>
          </p:cNvSpPr>
          <p:nvPr>
            <p:ph type="title"/>
          </p:nvPr>
        </p:nvSpPr>
        <p:spPr>
          <a:xfrm>
            <a:off x="342900" y="266700"/>
            <a:ext cx="8458200" cy="775597"/>
          </a:xfrm>
        </p:spPr>
        <p:txBody>
          <a:bodyPr/>
          <a:lstStyle/>
          <a:p>
            <a:r>
              <a:rPr lang="en-US" dirty="0"/>
              <a:t>1B1.13(b) </a:t>
            </a:r>
            <a:br>
              <a:rPr lang="en-US" dirty="0"/>
            </a:br>
            <a:r>
              <a:rPr lang="en-US" dirty="0"/>
              <a:t>Other “Extraordinary &amp; Compelling Reasons” (cont.)</a:t>
            </a:r>
          </a:p>
        </p:txBody>
      </p:sp>
    </p:spTree>
    <p:extLst>
      <p:ext uri="{BB962C8B-B14F-4D97-AF65-F5344CB8AC3E}">
        <p14:creationId xmlns:p14="http://schemas.microsoft.com/office/powerpoint/2010/main" val="98143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82462-B605-13FB-F908-616DF5D1414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1B74BE-59B3-1698-8699-25A137986211}"/>
              </a:ext>
            </a:extLst>
          </p:cNvPr>
          <p:cNvSpPr>
            <a:spLocks noGrp="1"/>
          </p:cNvSpPr>
          <p:nvPr>
            <p:ph idx="1"/>
          </p:nvPr>
        </p:nvSpPr>
        <p:spPr>
          <a:xfrm>
            <a:off x="342900" y="1400569"/>
            <a:ext cx="8458200" cy="805602"/>
          </a:xfrm>
        </p:spPr>
        <p:txBody>
          <a:bodyPr/>
          <a:lstStyle/>
          <a:p>
            <a:pPr marL="285750" lvl="0" indent="-285750">
              <a:buFont typeface="Arial" panose="020B0604020202020204" pitchFamily="34" charset="0"/>
              <a:buChar char="•"/>
            </a:pPr>
            <a:r>
              <a:rPr lang="en-US" b="1" dirty="0"/>
              <a:t>(b)(5) –  Other Reasons, </a:t>
            </a:r>
            <a:r>
              <a:rPr lang="en-US" dirty="0"/>
              <a:t>other circumstance or combination of circumstances that, when considered by themselves or together, are similar in gravity to enumerated reasons</a:t>
            </a:r>
          </a:p>
        </p:txBody>
      </p:sp>
      <p:sp>
        <p:nvSpPr>
          <p:cNvPr id="5" name="Rectangle: Rounded Corners 4">
            <a:extLst>
              <a:ext uri="{FF2B5EF4-FFF2-40B4-BE49-F238E27FC236}">
                <a16:creationId xmlns:a16="http://schemas.microsoft.com/office/drawing/2014/main" id="{3A3AF0AE-9770-3B9A-ACDA-2BB5EBFECCB6}"/>
              </a:ext>
            </a:extLst>
          </p:cNvPr>
          <p:cNvSpPr/>
          <p:nvPr/>
        </p:nvSpPr>
        <p:spPr>
          <a:xfrm>
            <a:off x="468993" y="2627086"/>
            <a:ext cx="8332107" cy="2206172"/>
          </a:xfrm>
          <a:prstGeom prst="round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4" name="Content Placeholder 2">
            <a:extLst>
              <a:ext uri="{FF2B5EF4-FFF2-40B4-BE49-F238E27FC236}">
                <a16:creationId xmlns:a16="http://schemas.microsoft.com/office/drawing/2014/main" id="{4003A73D-2C6C-BD32-94A5-5989E1402C5B}"/>
              </a:ext>
            </a:extLst>
          </p:cNvPr>
          <p:cNvSpPr txBox="1">
            <a:spLocks/>
          </p:cNvSpPr>
          <p:nvPr/>
        </p:nvSpPr>
        <p:spPr>
          <a:xfrm>
            <a:off x="814161" y="3193143"/>
            <a:ext cx="7641771" cy="1195234"/>
          </a:xfrm>
          <a:prstGeom prst="rect">
            <a:avLst/>
          </a:prstGeom>
        </p:spPr>
        <p:txBody>
          <a:bodyPr vert="horz" lIns="0" tIns="0" rIns="0" bIns="0" rtlCol="0">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Clr>
                <a:schemeClr val="bg1"/>
              </a:buClr>
              <a:buFont typeface="Arial" panose="020B0604020202020204" pitchFamily="34" charset="0"/>
              <a:buChar char="•"/>
            </a:pPr>
            <a:r>
              <a:rPr lang="en-US" sz="1400" dirty="0">
                <a:solidFill>
                  <a:schemeClr val="bg1"/>
                </a:solidFill>
                <a:latin typeface="+mj-lt"/>
              </a:rPr>
              <a:t>Court granted motion based on combination of circumstances, including that “Mr. Rodriguez saved a prison staff member from severe bodily injury when during his UNICOR Federal Prison Industries shift, Mr. Rodriguez put himself in harm’s way to prevent machinery from crushing the staff member’s leg.”</a:t>
            </a:r>
          </a:p>
        </p:txBody>
      </p:sp>
      <p:sp>
        <p:nvSpPr>
          <p:cNvPr id="6" name="Rectangle: Rounded Corners 5">
            <a:extLst>
              <a:ext uri="{FF2B5EF4-FFF2-40B4-BE49-F238E27FC236}">
                <a16:creationId xmlns:a16="http://schemas.microsoft.com/office/drawing/2014/main" id="{977FD902-F9FD-47F4-7F0A-067CD23B50E5}"/>
              </a:ext>
            </a:extLst>
          </p:cNvPr>
          <p:cNvSpPr/>
          <p:nvPr/>
        </p:nvSpPr>
        <p:spPr>
          <a:xfrm>
            <a:off x="845457" y="2350876"/>
            <a:ext cx="2957286" cy="576940"/>
          </a:xfrm>
          <a:prstGeom prst="roundRect">
            <a:avLst/>
          </a:prstGeom>
          <a:solidFill>
            <a:schemeClr val="bg1"/>
          </a:solidFill>
          <a:ln w="2222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pt-BR" sz="1400" b="1" dirty="0">
                <a:solidFill>
                  <a:schemeClr val="accent5"/>
                </a:solidFill>
                <a:latin typeface="+mj-lt"/>
              </a:rPr>
              <a:t>Gomeo Rodriguez (S.D. Fla)</a:t>
            </a:r>
          </a:p>
        </p:txBody>
      </p:sp>
      <p:sp>
        <p:nvSpPr>
          <p:cNvPr id="9" name="Title 1">
            <a:extLst>
              <a:ext uri="{FF2B5EF4-FFF2-40B4-BE49-F238E27FC236}">
                <a16:creationId xmlns:a16="http://schemas.microsoft.com/office/drawing/2014/main" id="{A30FB8CC-ED12-669C-317C-250FEDF74946}"/>
              </a:ext>
            </a:extLst>
          </p:cNvPr>
          <p:cNvSpPr>
            <a:spLocks noGrp="1"/>
          </p:cNvSpPr>
          <p:nvPr>
            <p:ph type="title"/>
          </p:nvPr>
        </p:nvSpPr>
        <p:spPr>
          <a:xfrm>
            <a:off x="342900" y="266700"/>
            <a:ext cx="8458200" cy="775597"/>
          </a:xfrm>
        </p:spPr>
        <p:txBody>
          <a:bodyPr/>
          <a:lstStyle/>
          <a:p>
            <a:r>
              <a:rPr lang="en-US" dirty="0"/>
              <a:t>1B1.13(b) </a:t>
            </a:r>
            <a:br>
              <a:rPr lang="en-US" dirty="0"/>
            </a:br>
            <a:r>
              <a:rPr lang="en-US" dirty="0"/>
              <a:t>Other “Extraordinary &amp; Compelling Reasons” (cont.)</a:t>
            </a:r>
          </a:p>
        </p:txBody>
      </p:sp>
    </p:spTree>
    <p:extLst>
      <p:ext uri="{BB962C8B-B14F-4D97-AF65-F5344CB8AC3E}">
        <p14:creationId xmlns:p14="http://schemas.microsoft.com/office/powerpoint/2010/main" val="3010096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10A24-FCC5-4C0E-15E6-0E18475623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6A6141-6ACC-1993-3594-7673004A674E}"/>
              </a:ext>
            </a:extLst>
          </p:cNvPr>
          <p:cNvSpPr>
            <a:spLocks noGrp="1"/>
          </p:cNvSpPr>
          <p:nvPr>
            <p:ph type="title"/>
          </p:nvPr>
        </p:nvSpPr>
        <p:spPr>
          <a:xfrm>
            <a:off x="342900" y="266700"/>
            <a:ext cx="8458200" cy="387798"/>
          </a:xfrm>
        </p:spPr>
        <p:txBody>
          <a:bodyPr/>
          <a:lstStyle/>
          <a:p>
            <a:r>
              <a:rPr lang="en-US" dirty="0"/>
              <a:t>Still an Uphill Battle—DOJ Reverses Course</a:t>
            </a:r>
          </a:p>
        </p:txBody>
      </p:sp>
      <p:sp>
        <p:nvSpPr>
          <p:cNvPr id="3" name="Content Placeholder 2">
            <a:extLst>
              <a:ext uri="{FF2B5EF4-FFF2-40B4-BE49-F238E27FC236}">
                <a16:creationId xmlns:a16="http://schemas.microsoft.com/office/drawing/2014/main" id="{B1A6F641-BF31-74B7-C55D-90BBAF4525B4}"/>
              </a:ext>
            </a:extLst>
          </p:cNvPr>
          <p:cNvSpPr>
            <a:spLocks noGrp="1"/>
          </p:cNvSpPr>
          <p:nvPr>
            <p:ph idx="1"/>
          </p:nvPr>
        </p:nvSpPr>
        <p:spPr/>
        <p:txBody>
          <a:bodyPr/>
          <a:lstStyle/>
          <a:p>
            <a:pPr marL="285750" lvl="0" indent="-285750">
              <a:buFont typeface="Arial" panose="020B0604020202020204" pitchFamily="34" charset="0"/>
              <a:buChar char="•"/>
            </a:pPr>
            <a:r>
              <a:rPr lang="en-US" dirty="0"/>
              <a:t>Amended Commission guidance fits Holloway Project clients like a glove</a:t>
            </a:r>
          </a:p>
          <a:p>
            <a:pPr marL="285750" lvl="0" indent="-285750">
              <a:buFont typeface="Arial" panose="020B0604020202020204" pitchFamily="34" charset="0"/>
              <a:buChar char="•"/>
            </a:pPr>
            <a:r>
              <a:rPr lang="en-US" b="1" dirty="0"/>
              <a:t>But now DOJ has new position: </a:t>
            </a:r>
          </a:p>
          <a:p>
            <a:pPr marL="569214" lvl="1" indent="-285750">
              <a:buFont typeface="Arial" panose="020B0604020202020204" pitchFamily="34" charset="0"/>
              <a:buChar char="–"/>
            </a:pPr>
            <a:r>
              <a:rPr lang="en-US" b="1" dirty="0"/>
              <a:t>The Commission exceeded its authority by deciding circuit split</a:t>
            </a:r>
          </a:p>
          <a:p>
            <a:pPr marL="569214" lvl="1" indent="-285750">
              <a:buFont typeface="Arial" panose="020B0604020202020204" pitchFamily="34" charset="0"/>
              <a:buChar char="–"/>
            </a:pPr>
            <a:r>
              <a:rPr lang="en-US" dirty="0"/>
              <a:t>“No reasonable interpretation of [extraordinary and compelling], particularly when considered in light of the statute's structure and purpose, can encompass nonretroactive or intervening changes in law.  The Commission’s interpretation of the statute as set forth in subsection (b)(6) is unreasonable and therefore invalid.” Br. for the United States in Opp’n, United States v. Allen, 2024 WL 631609, (N.D. Ga. Feb. 12, 2024) (No. 09-cr-320), at 10. </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endParaRPr lang="en-US" dirty="0"/>
          </a:p>
        </p:txBody>
      </p:sp>
    </p:spTree>
    <p:extLst>
      <p:ext uri="{BB962C8B-B14F-4D97-AF65-F5344CB8AC3E}">
        <p14:creationId xmlns:p14="http://schemas.microsoft.com/office/powerpoint/2010/main" val="2615576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69C26-C05E-1FBE-9F6A-53547E8202C9}"/>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8492D0F-D585-98A8-7CC6-8BC78C22B34C}"/>
              </a:ext>
            </a:extLst>
          </p:cNvPr>
          <p:cNvSpPr/>
          <p:nvPr/>
        </p:nvSpPr>
        <p:spPr>
          <a:xfrm>
            <a:off x="468993" y="1015999"/>
            <a:ext cx="8332107" cy="4905829"/>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2" name="Title 1">
            <a:extLst>
              <a:ext uri="{FF2B5EF4-FFF2-40B4-BE49-F238E27FC236}">
                <a16:creationId xmlns:a16="http://schemas.microsoft.com/office/drawing/2014/main" id="{55AB25CE-0F3F-45CB-D55A-FBFE20DDA702}"/>
              </a:ext>
            </a:extLst>
          </p:cNvPr>
          <p:cNvSpPr>
            <a:spLocks noGrp="1"/>
          </p:cNvSpPr>
          <p:nvPr>
            <p:ph type="title"/>
          </p:nvPr>
        </p:nvSpPr>
        <p:spPr>
          <a:xfrm>
            <a:off x="342900" y="266700"/>
            <a:ext cx="8458200" cy="387798"/>
          </a:xfrm>
        </p:spPr>
        <p:txBody>
          <a:bodyPr/>
          <a:lstStyle/>
          <a:p>
            <a:r>
              <a:rPr lang="en-US" dirty="0"/>
              <a:t>District Judges Calling Out DOJ on It’s Pivot</a:t>
            </a:r>
          </a:p>
        </p:txBody>
      </p:sp>
      <p:sp>
        <p:nvSpPr>
          <p:cNvPr id="3" name="Content Placeholder 2">
            <a:extLst>
              <a:ext uri="{FF2B5EF4-FFF2-40B4-BE49-F238E27FC236}">
                <a16:creationId xmlns:a16="http://schemas.microsoft.com/office/drawing/2014/main" id="{3CB3A875-9533-3EF6-20E2-32E741621DE6}"/>
              </a:ext>
            </a:extLst>
          </p:cNvPr>
          <p:cNvSpPr>
            <a:spLocks noGrp="1"/>
          </p:cNvSpPr>
          <p:nvPr>
            <p:ph idx="1"/>
          </p:nvPr>
        </p:nvSpPr>
        <p:spPr>
          <a:xfrm>
            <a:off x="1613353" y="1820725"/>
            <a:ext cx="5448459" cy="2605374"/>
          </a:xfrm>
        </p:spPr>
        <p:txBody>
          <a:bodyPr/>
          <a:lstStyle/>
          <a:p>
            <a:pPr lvl="0" algn="just"/>
            <a:r>
              <a:rPr lang="en-US" b="1" dirty="0">
                <a:latin typeface="+mj-lt"/>
              </a:rPr>
              <a:t>Further, the Government’s argument contradicts itself.   The Department of Justice has previously argued that courts should refrain from addressing the retroactivity question because “it should be addressed first by the Commission.”</a:t>
            </a:r>
            <a:r>
              <a:rPr lang="en-US" dirty="0">
                <a:latin typeface="+mj-lt"/>
              </a:rPr>
              <a:t> AMENDMENTS TO THE SENTENCING GUIDELINES, supra at 6; see a’s[ [598] at 5 n.11. The Commission has now addressed the issue. </a:t>
            </a:r>
            <a:r>
              <a:rPr lang="en-US" b="1" dirty="0">
                <a:latin typeface="+mj-lt"/>
              </a:rPr>
              <a:t>How can the Commission have the authority to address the question but exceed that authority by addressing the question? This argument lacks merit.</a:t>
            </a:r>
          </a:p>
        </p:txBody>
      </p:sp>
      <p:sp>
        <p:nvSpPr>
          <p:cNvPr id="4" name="Content Placeholder 2">
            <a:extLst>
              <a:ext uri="{FF2B5EF4-FFF2-40B4-BE49-F238E27FC236}">
                <a16:creationId xmlns:a16="http://schemas.microsoft.com/office/drawing/2014/main" id="{FB8BB979-71DF-854A-0C3D-F79A6CD0E5CE}"/>
              </a:ext>
            </a:extLst>
          </p:cNvPr>
          <p:cNvSpPr txBox="1">
            <a:spLocks/>
          </p:cNvSpPr>
          <p:nvPr/>
        </p:nvSpPr>
        <p:spPr>
          <a:xfrm>
            <a:off x="1588683" y="4823161"/>
            <a:ext cx="5966633" cy="563744"/>
          </a:xfrm>
          <a:prstGeom prst="rect">
            <a:avLst/>
          </a:prstGeom>
        </p:spPr>
        <p:txBody>
          <a:bodyPr vert="horz" wrap="none" lIns="0" tIns="0" rIns="0" bIns="0" rtlCol="0">
            <a:sp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i="1" dirty="0">
                <a:latin typeface="+mj-lt"/>
              </a:rPr>
              <a:t>United States v. Allen, No. 1:09-CR-320-TCB, 2024 WL 631609</a:t>
            </a:r>
            <a:br>
              <a:rPr lang="en-US" i="1" dirty="0">
                <a:latin typeface="+mj-lt"/>
              </a:rPr>
            </a:br>
            <a:r>
              <a:rPr lang="en-US" i="1" dirty="0">
                <a:latin typeface="+mj-lt"/>
              </a:rPr>
              <a:t> at *5 (N.D. Ga. Feb. 12, 2024)(C.J. Batten) Northern District of Georgia</a:t>
            </a:r>
          </a:p>
        </p:txBody>
      </p:sp>
      <p:sp>
        <p:nvSpPr>
          <p:cNvPr id="7" name="Title 1">
            <a:extLst>
              <a:ext uri="{FF2B5EF4-FFF2-40B4-BE49-F238E27FC236}">
                <a16:creationId xmlns:a16="http://schemas.microsoft.com/office/drawing/2014/main" id="{EEF7C94C-CF62-9C03-8B49-411B6E8F7261}"/>
              </a:ext>
            </a:extLst>
          </p:cNvPr>
          <p:cNvSpPr txBox="1">
            <a:spLocks/>
          </p:cNvSpPr>
          <p:nvPr/>
        </p:nvSpPr>
        <p:spPr>
          <a:xfrm>
            <a:off x="892789" y="1385996"/>
            <a:ext cx="373743" cy="110799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u="none" kern="1200" baseline="0">
                <a:solidFill>
                  <a:schemeClr val="tx1"/>
                </a:solidFill>
                <a:uFill>
                  <a:solidFill>
                    <a:schemeClr val="accent2"/>
                  </a:solidFill>
                </a:uFill>
                <a:latin typeface="+mj-lt"/>
                <a:ea typeface="+mj-ea"/>
                <a:cs typeface="+mj-cs"/>
              </a:defRPr>
            </a:lvl1pPr>
          </a:lstStyle>
          <a:p>
            <a:r>
              <a:rPr lang="en-US" sz="8000" dirty="0">
                <a:solidFill>
                  <a:schemeClr val="accent2"/>
                </a:solidFill>
              </a:rPr>
              <a:t>“</a:t>
            </a:r>
          </a:p>
        </p:txBody>
      </p:sp>
    </p:spTree>
    <p:extLst>
      <p:ext uri="{BB962C8B-B14F-4D97-AF65-F5344CB8AC3E}">
        <p14:creationId xmlns:p14="http://schemas.microsoft.com/office/powerpoint/2010/main" val="265861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87761-2C6D-7753-5864-4700DA61D2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414262-BB12-8EDF-9F1F-CE5341A650C7}"/>
              </a:ext>
            </a:extLst>
          </p:cNvPr>
          <p:cNvSpPr>
            <a:spLocks noGrp="1"/>
          </p:cNvSpPr>
          <p:nvPr>
            <p:ph type="title"/>
          </p:nvPr>
        </p:nvSpPr>
        <p:spPr/>
        <p:txBody>
          <a:bodyPr/>
          <a:lstStyle/>
          <a:p>
            <a:r>
              <a:rPr lang="en-US" dirty="0"/>
              <a:t>District Judges Calling Out DOJ on It’s Pivot (cont.)</a:t>
            </a:r>
          </a:p>
        </p:txBody>
      </p:sp>
      <p:sp>
        <p:nvSpPr>
          <p:cNvPr id="3" name="Content Placeholder 2">
            <a:extLst>
              <a:ext uri="{FF2B5EF4-FFF2-40B4-BE49-F238E27FC236}">
                <a16:creationId xmlns:a16="http://schemas.microsoft.com/office/drawing/2014/main" id="{C0ACE37A-EBE7-6DAC-2E48-4159306426ED}"/>
              </a:ext>
            </a:extLst>
          </p:cNvPr>
          <p:cNvSpPr>
            <a:spLocks noGrp="1"/>
          </p:cNvSpPr>
          <p:nvPr>
            <p:ph type="body" sz="quarter" idx="16"/>
          </p:nvPr>
        </p:nvSpPr>
        <p:spPr>
          <a:xfrm>
            <a:off x="342899" y="2225080"/>
            <a:ext cx="4114801" cy="2865040"/>
          </a:xfrm>
          <a:prstGeom prst="roundRect">
            <a:avLst/>
          </a:prstGeom>
        </p:spPr>
        <p:txBody>
          <a:bodyPr lIns="548640" tIns="182880" rIns="365760">
            <a:spAutoFit/>
          </a:bodyPr>
          <a:lstStyle/>
          <a:p>
            <a:pPr lvl="0"/>
            <a:r>
              <a:rPr lang="en-US" dirty="0"/>
              <a:t>[“The government’s position] makes little sense. …. The simplest explanation for the contradiction, then, is that the government just disagrees with the Commission’s policy choice.</a:t>
            </a:r>
          </a:p>
          <a:p>
            <a:pPr marL="283464" lvl="1"/>
            <a:r>
              <a:rPr lang="en-US" sz="1200" i="1" dirty="0"/>
              <a:t>United States v. Harper</a:t>
            </a:r>
            <a:r>
              <a:rPr lang="en-US" sz="1200" dirty="0"/>
              <a:t>, No. 04-CR-218 (N.D. Ga. March 11, 2024)</a:t>
            </a:r>
            <a:endParaRPr lang="en-US" dirty="0"/>
          </a:p>
        </p:txBody>
      </p:sp>
      <p:sp>
        <p:nvSpPr>
          <p:cNvPr id="5" name="Text Placeholder 4">
            <a:extLst>
              <a:ext uri="{FF2B5EF4-FFF2-40B4-BE49-F238E27FC236}">
                <a16:creationId xmlns:a16="http://schemas.microsoft.com/office/drawing/2014/main" id="{DAE731D4-995F-C67F-71C8-629688F5BB8E}"/>
              </a:ext>
            </a:extLst>
          </p:cNvPr>
          <p:cNvSpPr>
            <a:spLocks noGrp="1"/>
          </p:cNvSpPr>
          <p:nvPr>
            <p:ph type="body" sz="quarter" idx="19"/>
          </p:nvPr>
        </p:nvSpPr>
        <p:spPr>
          <a:xfrm>
            <a:off x="4686301" y="2225080"/>
            <a:ext cx="4114801" cy="2946410"/>
          </a:xfrm>
          <a:prstGeom prst="roundRect">
            <a:avLst/>
          </a:prstGeom>
        </p:spPr>
        <p:txBody>
          <a:bodyPr lIns="548640" tIns="182880" rIns="365760">
            <a:spAutoFit/>
          </a:bodyPr>
          <a:lstStyle/>
          <a:p>
            <a:r>
              <a:rPr lang="en-US" dirty="0"/>
              <a:t>In rejecting the argument: “The government’s position in this case contradicts its previous position that the circuit split should be resolved by the Sentencing Commission.” </a:t>
            </a:r>
          </a:p>
          <a:p>
            <a:pPr marL="283464" lvl="1"/>
            <a:r>
              <a:rPr lang="en-US" sz="1200" i="1" dirty="0"/>
              <a:t>United States v. Martinez</a:t>
            </a:r>
            <a:r>
              <a:rPr lang="en-US" sz="1200" dirty="0"/>
              <a:t>, 01 CR 564 (D. Utah Feb. 29, 2024)</a:t>
            </a:r>
          </a:p>
          <a:p>
            <a:endParaRPr lang="en-US" dirty="0"/>
          </a:p>
        </p:txBody>
      </p:sp>
      <p:sp>
        <p:nvSpPr>
          <p:cNvPr id="6" name="Title 1">
            <a:extLst>
              <a:ext uri="{FF2B5EF4-FFF2-40B4-BE49-F238E27FC236}">
                <a16:creationId xmlns:a16="http://schemas.microsoft.com/office/drawing/2014/main" id="{B7ACEFA3-DCA0-312F-E342-21E34AE90459}"/>
              </a:ext>
            </a:extLst>
          </p:cNvPr>
          <p:cNvSpPr txBox="1">
            <a:spLocks/>
          </p:cNvSpPr>
          <p:nvPr/>
        </p:nvSpPr>
        <p:spPr>
          <a:xfrm>
            <a:off x="526141" y="2357028"/>
            <a:ext cx="373743" cy="110799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u="none" kern="1200" baseline="0">
                <a:solidFill>
                  <a:schemeClr val="tx1"/>
                </a:solidFill>
                <a:uFill>
                  <a:solidFill>
                    <a:schemeClr val="accent2"/>
                  </a:solidFill>
                </a:uFill>
                <a:latin typeface="+mj-lt"/>
                <a:ea typeface="+mj-ea"/>
                <a:cs typeface="+mj-cs"/>
              </a:defRPr>
            </a:lvl1pPr>
          </a:lstStyle>
          <a:p>
            <a:r>
              <a:rPr lang="en-US" sz="8000" dirty="0">
                <a:solidFill>
                  <a:schemeClr val="accent2"/>
                </a:solidFill>
              </a:rPr>
              <a:t>“</a:t>
            </a:r>
          </a:p>
        </p:txBody>
      </p:sp>
      <p:sp>
        <p:nvSpPr>
          <p:cNvPr id="8" name="Title 1">
            <a:extLst>
              <a:ext uri="{FF2B5EF4-FFF2-40B4-BE49-F238E27FC236}">
                <a16:creationId xmlns:a16="http://schemas.microsoft.com/office/drawing/2014/main" id="{D9A41E0A-0F44-C561-1E4B-AF3D27763F43}"/>
              </a:ext>
            </a:extLst>
          </p:cNvPr>
          <p:cNvSpPr txBox="1">
            <a:spLocks/>
          </p:cNvSpPr>
          <p:nvPr/>
        </p:nvSpPr>
        <p:spPr>
          <a:xfrm>
            <a:off x="4873170" y="2357028"/>
            <a:ext cx="373743" cy="110799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u="none" kern="1200" baseline="0">
                <a:solidFill>
                  <a:schemeClr val="tx1"/>
                </a:solidFill>
                <a:uFill>
                  <a:solidFill>
                    <a:schemeClr val="accent2"/>
                  </a:solidFill>
                </a:uFill>
                <a:latin typeface="+mj-lt"/>
                <a:ea typeface="+mj-ea"/>
                <a:cs typeface="+mj-cs"/>
              </a:defRPr>
            </a:lvl1pPr>
          </a:lstStyle>
          <a:p>
            <a:r>
              <a:rPr lang="en-US" sz="8000" dirty="0">
                <a:solidFill>
                  <a:schemeClr val="accent2"/>
                </a:solidFill>
              </a:rPr>
              <a:t>“</a:t>
            </a:r>
          </a:p>
        </p:txBody>
      </p:sp>
    </p:spTree>
    <p:extLst>
      <p:ext uri="{BB962C8B-B14F-4D97-AF65-F5344CB8AC3E}">
        <p14:creationId xmlns:p14="http://schemas.microsoft.com/office/powerpoint/2010/main" val="1021169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A6854-44F8-BF97-D50D-2E8BCD0A0F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D0AE70-66A3-D153-C03A-A0D6F9E7DC17}"/>
              </a:ext>
            </a:extLst>
          </p:cNvPr>
          <p:cNvSpPr>
            <a:spLocks noGrp="1"/>
          </p:cNvSpPr>
          <p:nvPr>
            <p:ph type="title"/>
          </p:nvPr>
        </p:nvSpPr>
        <p:spPr>
          <a:xfrm>
            <a:off x="342900" y="266700"/>
            <a:ext cx="8458200" cy="387798"/>
          </a:xfrm>
        </p:spPr>
        <p:txBody>
          <a:bodyPr/>
          <a:lstStyle/>
          <a:p>
            <a:r>
              <a:rPr lang="en-US" dirty="0"/>
              <a:t>Debevoise Associates Argue Against DOJ</a:t>
            </a:r>
          </a:p>
        </p:txBody>
      </p:sp>
      <p:sp>
        <p:nvSpPr>
          <p:cNvPr id="3" name="Content Placeholder 2">
            <a:extLst>
              <a:ext uri="{FF2B5EF4-FFF2-40B4-BE49-F238E27FC236}">
                <a16:creationId xmlns:a16="http://schemas.microsoft.com/office/drawing/2014/main" id="{96136D40-0835-B405-642F-D5916E6FCD40}"/>
              </a:ext>
            </a:extLst>
          </p:cNvPr>
          <p:cNvSpPr>
            <a:spLocks noGrp="1"/>
          </p:cNvSpPr>
          <p:nvPr>
            <p:ph idx="1"/>
          </p:nvPr>
        </p:nvSpPr>
        <p:spPr>
          <a:xfrm>
            <a:off x="342900" y="1158195"/>
            <a:ext cx="8391525" cy="3428606"/>
          </a:xfrm>
        </p:spPr>
        <p:txBody>
          <a:bodyPr/>
          <a:lstStyle/>
          <a:p>
            <a:pPr marL="285750" lvl="0" indent="-285750">
              <a:buFont typeface="Arial" panose="020B0604020202020204" pitchFamily="34" charset="0"/>
              <a:buChar char="•"/>
            </a:pPr>
            <a:r>
              <a:rPr lang="en-US" sz="1800" dirty="0"/>
              <a:t>The new policy statement increases the demand for arguments for compassionate release </a:t>
            </a:r>
          </a:p>
          <a:p>
            <a:pPr marL="285750" lvl="0" indent="-285750">
              <a:buFont typeface="Arial" panose="020B0604020202020204" pitchFamily="34" charset="0"/>
              <a:buChar char="•"/>
            </a:pPr>
            <a:r>
              <a:rPr lang="en-US" sz="1800" dirty="0"/>
              <a:t>Debevoise associates, counsel, and partners step up to advocate for clients</a:t>
            </a:r>
          </a:p>
          <a:p>
            <a:pPr marL="285750" lvl="0" indent="-285750">
              <a:buFont typeface="Arial" panose="020B0604020202020204" pitchFamily="34" charset="0"/>
              <a:buChar char="•"/>
            </a:pPr>
            <a:r>
              <a:rPr lang="en-US" sz="1800" dirty="0"/>
              <a:t>Since 2016, </a:t>
            </a:r>
            <a:r>
              <a:rPr lang="en-US" sz="1800" b="1" dirty="0">
                <a:solidFill>
                  <a:schemeClr val="accent2"/>
                </a:solidFill>
              </a:rPr>
              <a:t>more than 200 lawyers </a:t>
            </a:r>
            <a:r>
              <a:rPr lang="en-US" sz="1800" dirty="0"/>
              <a:t>have spent </a:t>
            </a:r>
            <a:r>
              <a:rPr lang="en-US" sz="1800" b="1" dirty="0">
                <a:solidFill>
                  <a:schemeClr val="accent2"/>
                </a:solidFill>
              </a:rPr>
              <a:t>more than 73,000 hours</a:t>
            </a:r>
            <a:r>
              <a:rPr lang="en-US" sz="1800" b="1" dirty="0"/>
              <a:t> </a:t>
            </a:r>
            <a:r>
              <a:rPr lang="en-US" sz="1800" dirty="0"/>
              <a:t>on Holloway representations. We currently have 49 active district court cases. </a:t>
            </a:r>
          </a:p>
          <a:p>
            <a:pPr marL="285750" lvl="0" indent="-285750">
              <a:buFont typeface="Arial" panose="020B0604020202020204" pitchFamily="34" charset="0"/>
              <a:buChar char="•"/>
            </a:pPr>
            <a:r>
              <a:rPr lang="en-US" sz="1800" b="1" dirty="0">
                <a:solidFill>
                  <a:schemeClr val="accent2"/>
                </a:solidFill>
              </a:rPr>
              <a:t>16 associates</a:t>
            </a:r>
            <a:r>
              <a:rPr lang="en-US" sz="1800" b="1" dirty="0"/>
              <a:t> </a:t>
            </a:r>
            <a:r>
              <a:rPr lang="en-US" sz="1800" dirty="0"/>
              <a:t>have already argued motions in federal courts; two more arguments next month </a:t>
            </a:r>
          </a:p>
          <a:p>
            <a:pPr marL="285750" lvl="0" indent="-285750">
              <a:buFont typeface="Arial" panose="020B0604020202020204" pitchFamily="34" charset="0"/>
              <a:buChar char="•"/>
            </a:pPr>
            <a:r>
              <a:rPr lang="en-US" sz="1800" dirty="0"/>
              <a:t>New split develops; Supreme Court granted cert this month</a:t>
            </a:r>
          </a:p>
          <a:p>
            <a:pPr marL="285750" lvl="0" indent="-285750">
              <a:buFont typeface="Arial" panose="020B0604020202020204" pitchFamily="34" charset="0"/>
              <a:buChar char="•"/>
            </a:pPr>
            <a:r>
              <a:rPr lang="en-US" sz="1800" dirty="0"/>
              <a:t>But we’re returning clients to families in the meantime</a:t>
            </a:r>
          </a:p>
        </p:txBody>
      </p:sp>
    </p:spTree>
    <p:extLst>
      <p:ext uri="{BB962C8B-B14F-4D97-AF65-F5344CB8AC3E}">
        <p14:creationId xmlns:p14="http://schemas.microsoft.com/office/powerpoint/2010/main" val="1724721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623D71-3F0F-9A18-735B-922CAED384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46ED64-9D4B-43AB-1482-9FCD5E863288}"/>
              </a:ext>
            </a:extLst>
          </p:cNvPr>
          <p:cNvSpPr>
            <a:spLocks noGrp="1"/>
          </p:cNvSpPr>
          <p:nvPr>
            <p:ph type="title"/>
          </p:nvPr>
        </p:nvSpPr>
        <p:spPr/>
        <p:txBody>
          <a:bodyPr/>
          <a:lstStyle/>
          <a:p>
            <a:r>
              <a:rPr lang="en-US" dirty="0"/>
              <a:t>The Holloway Project</a:t>
            </a:r>
          </a:p>
        </p:txBody>
      </p:sp>
      <p:sp>
        <p:nvSpPr>
          <p:cNvPr id="3" name="Content Placeholder 2">
            <a:extLst>
              <a:ext uri="{FF2B5EF4-FFF2-40B4-BE49-F238E27FC236}">
                <a16:creationId xmlns:a16="http://schemas.microsoft.com/office/drawing/2014/main" id="{51429F89-9D13-971C-C982-C3E8D79BF87F}"/>
              </a:ext>
            </a:extLst>
          </p:cNvPr>
          <p:cNvSpPr>
            <a:spLocks noGrp="1"/>
          </p:cNvSpPr>
          <p:nvPr>
            <p:ph idx="1"/>
          </p:nvPr>
        </p:nvSpPr>
        <p:spPr>
          <a:xfrm>
            <a:off x="342900" y="962420"/>
            <a:ext cx="8458200" cy="1123552"/>
          </a:xfrm>
        </p:spPr>
        <p:txBody>
          <a:bodyPr/>
          <a:lstStyle/>
          <a:p>
            <a:pPr lvl="0"/>
            <a:r>
              <a:rPr lang="en-US" dirty="0"/>
              <a:t>Longstanding criminal justice reform initiative representing prisoners (predominantly men of color) serving excessively long sentences resulting from one of the harshest mandatory sentencing provisions in the federal system, which has since been repealed</a:t>
            </a:r>
          </a:p>
        </p:txBody>
      </p:sp>
      <p:grpSp>
        <p:nvGrpSpPr>
          <p:cNvPr id="35" name="Group 34">
            <a:extLst>
              <a:ext uri="{FF2B5EF4-FFF2-40B4-BE49-F238E27FC236}">
                <a16:creationId xmlns:a16="http://schemas.microsoft.com/office/drawing/2014/main" id="{8A028CE9-516A-9416-DE56-FEB7D71707A8}"/>
              </a:ext>
            </a:extLst>
          </p:cNvPr>
          <p:cNvGrpSpPr/>
          <p:nvPr/>
        </p:nvGrpSpPr>
        <p:grpSpPr>
          <a:xfrm>
            <a:off x="852488" y="2486025"/>
            <a:ext cx="7439025" cy="3648469"/>
            <a:chOff x="342900" y="2486025"/>
            <a:chExt cx="7439025" cy="3648469"/>
          </a:xfrm>
        </p:grpSpPr>
        <p:sp>
          <p:nvSpPr>
            <p:cNvPr id="7" name="Content Placeholder 2">
              <a:extLst>
                <a:ext uri="{FF2B5EF4-FFF2-40B4-BE49-F238E27FC236}">
                  <a16:creationId xmlns:a16="http://schemas.microsoft.com/office/drawing/2014/main" id="{54245C82-886D-F916-C3F7-3C3E2CFCC2A5}"/>
                </a:ext>
              </a:extLst>
            </p:cNvPr>
            <p:cNvSpPr txBox="1">
              <a:spLocks/>
            </p:cNvSpPr>
            <p:nvPr/>
          </p:nvSpPr>
          <p:spPr>
            <a:xfrm>
              <a:off x="3209925" y="2538407"/>
              <a:ext cx="4572000" cy="638175"/>
            </a:xfrm>
            <a:prstGeom prst="rect">
              <a:avLst/>
            </a:prstGeom>
          </p:spPr>
          <p:txBody>
            <a:bodyPr vert="horz" lIns="0" tIns="0" rIns="0" bIns="0" rtlCol="0">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US" sz="1600" b="1" dirty="0">
                  <a:solidFill>
                    <a:schemeClr val="accent2"/>
                  </a:solidFill>
                </a:rPr>
                <a:t>More than 120 current and former lawyers </a:t>
              </a:r>
              <a:br>
                <a:rPr lang="en-US" sz="1600" b="1" dirty="0">
                  <a:solidFill>
                    <a:schemeClr val="accent2"/>
                  </a:solidFill>
                </a:rPr>
              </a:br>
              <a:r>
                <a:rPr lang="en-US" sz="1600" b="1" dirty="0">
                  <a:solidFill>
                    <a:schemeClr val="accent2"/>
                  </a:solidFill>
                </a:rPr>
                <a:t>at Debevoise </a:t>
              </a:r>
              <a:r>
                <a:rPr lang="en-US" sz="1600" dirty="0"/>
                <a:t>have represented clients of</a:t>
              </a:r>
              <a:br>
                <a:rPr lang="en-US" sz="1600" dirty="0"/>
              </a:br>
              <a:r>
                <a:rPr lang="en-US" sz="1600" dirty="0"/>
                <a:t>the Project … and that number is growing</a:t>
              </a:r>
            </a:p>
          </p:txBody>
        </p:sp>
        <p:sp>
          <p:nvSpPr>
            <p:cNvPr id="8" name="Content Placeholder 2">
              <a:extLst>
                <a:ext uri="{FF2B5EF4-FFF2-40B4-BE49-F238E27FC236}">
                  <a16:creationId xmlns:a16="http://schemas.microsoft.com/office/drawing/2014/main" id="{52DAF55D-F46B-8BFC-71C7-8C163E952A5B}"/>
                </a:ext>
              </a:extLst>
            </p:cNvPr>
            <p:cNvSpPr txBox="1">
              <a:spLocks/>
            </p:cNvSpPr>
            <p:nvPr/>
          </p:nvSpPr>
          <p:spPr>
            <a:xfrm>
              <a:off x="3209925" y="3814369"/>
              <a:ext cx="4572000" cy="810019"/>
            </a:xfrm>
            <a:prstGeom prst="rect">
              <a:avLst/>
            </a:prstGeom>
          </p:spPr>
          <p:txBody>
            <a:bodyPr vert="horz" lIns="0" tIns="0" rIns="0" bIns="0" rtlCol="0">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US" sz="1600" dirty="0"/>
                <a:t>The Holloway Project has achieved a substantial reduction in sentence or </a:t>
              </a:r>
              <a:r>
                <a:rPr lang="en-US" sz="1600" b="1" dirty="0">
                  <a:solidFill>
                    <a:schemeClr val="accent4"/>
                  </a:solidFill>
                </a:rPr>
                <a:t>a full release for 67 </a:t>
              </a:r>
              <a:br>
                <a:rPr lang="en-US" sz="1600" b="1" dirty="0">
                  <a:solidFill>
                    <a:schemeClr val="accent4"/>
                  </a:solidFill>
                </a:rPr>
              </a:br>
              <a:r>
                <a:rPr lang="en-US" sz="1600" b="1" dirty="0">
                  <a:solidFill>
                    <a:schemeClr val="accent4"/>
                  </a:solidFill>
                </a:rPr>
                <a:t>total clients. </a:t>
              </a:r>
            </a:p>
          </p:txBody>
        </p:sp>
        <p:sp>
          <p:nvSpPr>
            <p:cNvPr id="9" name="Content Placeholder 2">
              <a:extLst>
                <a:ext uri="{FF2B5EF4-FFF2-40B4-BE49-F238E27FC236}">
                  <a16:creationId xmlns:a16="http://schemas.microsoft.com/office/drawing/2014/main" id="{2320EB7E-12F2-1F09-64D6-25D7DB1DA6B5}"/>
                </a:ext>
              </a:extLst>
            </p:cNvPr>
            <p:cNvSpPr txBox="1">
              <a:spLocks/>
            </p:cNvSpPr>
            <p:nvPr/>
          </p:nvSpPr>
          <p:spPr>
            <a:xfrm>
              <a:off x="3209925" y="5191125"/>
              <a:ext cx="4572000" cy="943369"/>
            </a:xfrm>
            <a:prstGeom prst="rect">
              <a:avLst/>
            </a:prstGeom>
          </p:spPr>
          <p:txBody>
            <a:bodyPr vert="horz" lIns="0" tIns="0" rIns="0" bIns="0" rtlCol="0">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US" sz="1600" dirty="0"/>
                <a:t>The average reduction in our clients’ sentences is </a:t>
              </a:r>
              <a:br>
                <a:rPr lang="en-US" sz="1600" dirty="0"/>
              </a:br>
              <a:r>
                <a:rPr lang="en-US" sz="1600" dirty="0"/>
                <a:t>more than 40 years, shaving </a:t>
              </a:r>
              <a:r>
                <a:rPr lang="en-US" sz="1600" b="1" dirty="0">
                  <a:solidFill>
                    <a:schemeClr val="accent3"/>
                  </a:solidFill>
                </a:rPr>
                <a:t>a total of more than 2,970 years off of their prison time</a:t>
              </a:r>
              <a:r>
                <a:rPr lang="en-US" sz="1600" dirty="0"/>
                <a:t>.</a:t>
              </a:r>
            </a:p>
          </p:txBody>
        </p:sp>
        <p:grpSp>
          <p:nvGrpSpPr>
            <p:cNvPr id="34" name="Group 33">
              <a:extLst>
                <a:ext uri="{FF2B5EF4-FFF2-40B4-BE49-F238E27FC236}">
                  <a16:creationId xmlns:a16="http://schemas.microsoft.com/office/drawing/2014/main" id="{76F2B7AD-71B7-107E-7F50-4CA04EC07E40}"/>
                </a:ext>
              </a:extLst>
            </p:cNvPr>
            <p:cNvGrpSpPr/>
            <p:nvPr/>
          </p:nvGrpSpPr>
          <p:grpSpPr>
            <a:xfrm>
              <a:off x="342900" y="2486025"/>
              <a:ext cx="2695574" cy="914400"/>
              <a:chOff x="561975" y="2486025"/>
              <a:chExt cx="2695574" cy="914400"/>
            </a:xfrm>
          </p:grpSpPr>
          <p:pic>
            <p:nvPicPr>
              <p:cNvPr id="11" name="Graphic 10">
                <a:extLst>
                  <a:ext uri="{FF2B5EF4-FFF2-40B4-BE49-F238E27FC236}">
                    <a16:creationId xmlns:a16="http://schemas.microsoft.com/office/drawing/2014/main" id="{A062F20F-6EFB-BFAA-76A3-A6FCA2BD8E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1975" y="2486025"/>
                <a:ext cx="914400" cy="914400"/>
              </a:xfrm>
              <a:prstGeom prst="rect">
                <a:avLst/>
              </a:prstGeom>
            </p:spPr>
          </p:pic>
          <p:sp>
            <p:nvSpPr>
              <p:cNvPr id="14" name="Content Placeholder 2">
                <a:extLst>
                  <a:ext uri="{FF2B5EF4-FFF2-40B4-BE49-F238E27FC236}">
                    <a16:creationId xmlns:a16="http://schemas.microsoft.com/office/drawing/2014/main" id="{3D8768C1-2C7B-630D-29C5-0A234A7FFED9}"/>
                  </a:ext>
                </a:extLst>
              </p:cNvPr>
              <p:cNvSpPr txBox="1">
                <a:spLocks/>
              </p:cNvSpPr>
              <p:nvPr/>
            </p:nvSpPr>
            <p:spPr>
              <a:xfrm>
                <a:off x="1676399" y="2595563"/>
                <a:ext cx="1533525" cy="323850"/>
              </a:xfrm>
              <a:prstGeom prst="rect">
                <a:avLst/>
              </a:prstGeom>
            </p:spPr>
            <p:txBody>
              <a:bodyPr vert="horz" lIns="0" tIns="0" rIns="0" bIns="0" rtlCol="0" anchor="ctr">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US" sz="4400" b="1" dirty="0">
                    <a:solidFill>
                      <a:schemeClr val="accent2"/>
                    </a:solidFill>
                    <a:latin typeface="+mj-lt"/>
                  </a:rPr>
                  <a:t>120+</a:t>
                </a:r>
              </a:p>
            </p:txBody>
          </p:sp>
          <p:sp>
            <p:nvSpPr>
              <p:cNvPr id="15" name="Content Placeholder 2">
                <a:extLst>
                  <a:ext uri="{FF2B5EF4-FFF2-40B4-BE49-F238E27FC236}">
                    <a16:creationId xmlns:a16="http://schemas.microsoft.com/office/drawing/2014/main" id="{C87AE8F7-CFF8-39E5-CD56-99DD80AB06B9}"/>
                  </a:ext>
                </a:extLst>
              </p:cNvPr>
              <p:cNvSpPr txBox="1">
                <a:spLocks/>
              </p:cNvSpPr>
              <p:nvPr/>
            </p:nvSpPr>
            <p:spPr>
              <a:xfrm>
                <a:off x="1724024" y="3067051"/>
                <a:ext cx="1533525" cy="323850"/>
              </a:xfrm>
              <a:prstGeom prst="rect">
                <a:avLst/>
              </a:prstGeom>
            </p:spPr>
            <p:txBody>
              <a:bodyPr vert="horz" lIns="0" tIns="0" rIns="0" bIns="0" rtlCol="0" anchor="ctr">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US" sz="2000" b="1" dirty="0">
                    <a:solidFill>
                      <a:schemeClr val="accent2"/>
                    </a:solidFill>
                    <a:latin typeface="+mj-lt"/>
                  </a:rPr>
                  <a:t>Lawyers</a:t>
                </a:r>
              </a:p>
            </p:txBody>
          </p:sp>
        </p:grpSp>
        <p:grpSp>
          <p:nvGrpSpPr>
            <p:cNvPr id="20" name="Group 19">
              <a:extLst>
                <a:ext uri="{FF2B5EF4-FFF2-40B4-BE49-F238E27FC236}">
                  <a16:creationId xmlns:a16="http://schemas.microsoft.com/office/drawing/2014/main" id="{37C1C027-4449-6367-BE6C-43C7B9B6A828}"/>
                </a:ext>
              </a:extLst>
            </p:cNvPr>
            <p:cNvGrpSpPr/>
            <p:nvPr/>
          </p:nvGrpSpPr>
          <p:grpSpPr>
            <a:xfrm>
              <a:off x="342900" y="3700463"/>
              <a:ext cx="2724150" cy="1028701"/>
              <a:chOff x="533399" y="3810000"/>
              <a:chExt cx="2724150" cy="1028701"/>
            </a:xfrm>
          </p:grpSpPr>
          <p:pic>
            <p:nvPicPr>
              <p:cNvPr id="12" name="Graphic 11">
                <a:extLst>
                  <a:ext uri="{FF2B5EF4-FFF2-40B4-BE49-F238E27FC236}">
                    <a16:creationId xmlns:a16="http://schemas.microsoft.com/office/drawing/2014/main" id="{CE59F90C-E9ED-B856-F4E9-5FC9D247215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33399" y="3810000"/>
                <a:ext cx="1028701" cy="1028701"/>
              </a:xfrm>
              <a:prstGeom prst="rect">
                <a:avLst/>
              </a:prstGeom>
            </p:spPr>
          </p:pic>
          <p:sp>
            <p:nvSpPr>
              <p:cNvPr id="16" name="Content Placeholder 2">
                <a:extLst>
                  <a:ext uri="{FF2B5EF4-FFF2-40B4-BE49-F238E27FC236}">
                    <a16:creationId xmlns:a16="http://schemas.microsoft.com/office/drawing/2014/main" id="{3E2C3B01-954C-544E-DA0F-514A5B14385B}"/>
                  </a:ext>
                </a:extLst>
              </p:cNvPr>
              <p:cNvSpPr txBox="1">
                <a:spLocks/>
              </p:cNvSpPr>
              <p:nvPr/>
            </p:nvSpPr>
            <p:spPr>
              <a:xfrm>
                <a:off x="1676399" y="3971925"/>
                <a:ext cx="1533525" cy="323850"/>
              </a:xfrm>
              <a:prstGeom prst="rect">
                <a:avLst/>
              </a:prstGeom>
            </p:spPr>
            <p:txBody>
              <a:bodyPr vert="horz" lIns="0" tIns="0" rIns="0" bIns="0" rtlCol="0" anchor="ctr">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US" sz="4400" b="1" dirty="0">
                    <a:solidFill>
                      <a:schemeClr val="accent4"/>
                    </a:solidFill>
                    <a:latin typeface="+mj-lt"/>
                  </a:rPr>
                  <a:t>67</a:t>
                </a:r>
              </a:p>
            </p:txBody>
          </p:sp>
          <p:sp>
            <p:nvSpPr>
              <p:cNvPr id="17" name="Content Placeholder 2">
                <a:extLst>
                  <a:ext uri="{FF2B5EF4-FFF2-40B4-BE49-F238E27FC236}">
                    <a16:creationId xmlns:a16="http://schemas.microsoft.com/office/drawing/2014/main" id="{947C5C21-6D68-5EC6-6662-54E9F8F75DB6}"/>
                  </a:ext>
                </a:extLst>
              </p:cNvPr>
              <p:cNvSpPr txBox="1">
                <a:spLocks/>
              </p:cNvSpPr>
              <p:nvPr/>
            </p:nvSpPr>
            <p:spPr>
              <a:xfrm>
                <a:off x="1724024" y="4443413"/>
                <a:ext cx="1533525" cy="323850"/>
              </a:xfrm>
              <a:prstGeom prst="rect">
                <a:avLst/>
              </a:prstGeom>
            </p:spPr>
            <p:txBody>
              <a:bodyPr vert="horz" lIns="0" tIns="0" rIns="0" bIns="0" rtlCol="0" anchor="ctr">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US" sz="2000" b="1" dirty="0">
                    <a:solidFill>
                      <a:schemeClr val="accent4"/>
                    </a:solidFill>
                    <a:latin typeface="+mj-lt"/>
                  </a:rPr>
                  <a:t>Wins</a:t>
                </a:r>
              </a:p>
            </p:txBody>
          </p:sp>
        </p:grpSp>
        <p:grpSp>
          <p:nvGrpSpPr>
            <p:cNvPr id="33" name="Group 32">
              <a:extLst>
                <a:ext uri="{FF2B5EF4-FFF2-40B4-BE49-F238E27FC236}">
                  <a16:creationId xmlns:a16="http://schemas.microsoft.com/office/drawing/2014/main" id="{92C26E12-7FAE-2F03-DC64-6956853751AC}"/>
                </a:ext>
              </a:extLst>
            </p:cNvPr>
            <p:cNvGrpSpPr/>
            <p:nvPr/>
          </p:nvGrpSpPr>
          <p:grpSpPr>
            <a:xfrm>
              <a:off x="342900" y="5181600"/>
              <a:ext cx="2695574" cy="914400"/>
              <a:chOff x="561975" y="5181600"/>
              <a:chExt cx="2695574" cy="914400"/>
            </a:xfrm>
          </p:grpSpPr>
          <p:pic>
            <p:nvPicPr>
              <p:cNvPr id="13" name="Graphic 12">
                <a:extLst>
                  <a:ext uri="{FF2B5EF4-FFF2-40B4-BE49-F238E27FC236}">
                    <a16:creationId xmlns:a16="http://schemas.microsoft.com/office/drawing/2014/main" id="{D5AEA7C7-EFA6-D908-8DC5-447D7052E62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61975" y="5181600"/>
                <a:ext cx="914400" cy="914400"/>
              </a:xfrm>
              <a:prstGeom prst="rect">
                <a:avLst/>
              </a:prstGeom>
            </p:spPr>
          </p:pic>
          <p:grpSp>
            <p:nvGrpSpPr>
              <p:cNvPr id="23" name="Group 22">
                <a:extLst>
                  <a:ext uri="{FF2B5EF4-FFF2-40B4-BE49-F238E27FC236}">
                    <a16:creationId xmlns:a16="http://schemas.microsoft.com/office/drawing/2014/main" id="{76E5ABAB-8C58-67D8-F8C3-ADBBC5AE4592}"/>
                  </a:ext>
                </a:extLst>
              </p:cNvPr>
              <p:cNvGrpSpPr/>
              <p:nvPr/>
            </p:nvGrpSpPr>
            <p:grpSpPr>
              <a:xfrm>
                <a:off x="1676399" y="5257800"/>
                <a:ext cx="1581150" cy="795338"/>
                <a:chOff x="1676399" y="5257800"/>
                <a:chExt cx="1581150" cy="795338"/>
              </a:xfrm>
            </p:grpSpPr>
            <p:sp>
              <p:nvSpPr>
                <p:cNvPr id="18" name="Content Placeholder 2">
                  <a:extLst>
                    <a:ext uri="{FF2B5EF4-FFF2-40B4-BE49-F238E27FC236}">
                      <a16:creationId xmlns:a16="http://schemas.microsoft.com/office/drawing/2014/main" id="{0A3989E2-B170-5346-DB92-71C31C7AF754}"/>
                    </a:ext>
                  </a:extLst>
                </p:cNvPr>
                <p:cNvSpPr txBox="1">
                  <a:spLocks/>
                </p:cNvSpPr>
                <p:nvPr/>
              </p:nvSpPr>
              <p:spPr>
                <a:xfrm>
                  <a:off x="1676399" y="5257800"/>
                  <a:ext cx="1533525" cy="323850"/>
                </a:xfrm>
                <a:prstGeom prst="rect">
                  <a:avLst/>
                </a:prstGeom>
              </p:spPr>
              <p:txBody>
                <a:bodyPr vert="horz" lIns="0" tIns="0" rIns="0" bIns="0" rtlCol="0" anchor="ctr">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US" sz="4400" b="1" dirty="0">
                      <a:solidFill>
                        <a:schemeClr val="accent3"/>
                      </a:solidFill>
                      <a:latin typeface="+mj-lt"/>
                    </a:rPr>
                    <a:t>2,970</a:t>
                  </a:r>
                </a:p>
              </p:txBody>
            </p:sp>
            <p:sp>
              <p:nvSpPr>
                <p:cNvPr id="19" name="Content Placeholder 2">
                  <a:extLst>
                    <a:ext uri="{FF2B5EF4-FFF2-40B4-BE49-F238E27FC236}">
                      <a16:creationId xmlns:a16="http://schemas.microsoft.com/office/drawing/2014/main" id="{9A936D3E-7EBF-3622-9D0D-C25ECC52D5DA}"/>
                    </a:ext>
                  </a:extLst>
                </p:cNvPr>
                <p:cNvSpPr txBox="1">
                  <a:spLocks/>
                </p:cNvSpPr>
                <p:nvPr/>
              </p:nvSpPr>
              <p:spPr>
                <a:xfrm>
                  <a:off x="1724024" y="5729288"/>
                  <a:ext cx="1533525" cy="323850"/>
                </a:xfrm>
                <a:prstGeom prst="rect">
                  <a:avLst/>
                </a:prstGeom>
              </p:spPr>
              <p:txBody>
                <a:bodyPr vert="horz" lIns="0" tIns="0" rIns="0" bIns="0" rtlCol="0" anchor="ctr">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US" sz="2000" b="1" dirty="0">
                      <a:solidFill>
                        <a:schemeClr val="accent3"/>
                      </a:solidFill>
                      <a:latin typeface="+mj-lt"/>
                    </a:rPr>
                    <a:t>Total Years</a:t>
                  </a:r>
                </a:p>
              </p:txBody>
            </p:sp>
          </p:grpSp>
        </p:grpSp>
      </p:grpSp>
    </p:spTree>
    <p:extLst>
      <p:ext uri="{BB962C8B-B14F-4D97-AF65-F5344CB8AC3E}">
        <p14:creationId xmlns:p14="http://schemas.microsoft.com/office/powerpoint/2010/main" val="467290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CD16E-67B6-34F3-A4FD-25F04E82F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A398D1-7FEA-BBF0-3B08-BEB03666F278}"/>
              </a:ext>
            </a:extLst>
          </p:cNvPr>
          <p:cNvSpPr>
            <a:spLocks noGrp="1"/>
          </p:cNvSpPr>
          <p:nvPr>
            <p:ph type="title"/>
          </p:nvPr>
        </p:nvSpPr>
        <p:spPr>
          <a:xfrm>
            <a:off x="342900" y="266700"/>
            <a:ext cx="8458200" cy="387798"/>
          </a:xfrm>
        </p:spPr>
        <p:txBody>
          <a:bodyPr/>
          <a:lstStyle/>
          <a:p>
            <a:r>
              <a:rPr lang="en-US" dirty="0"/>
              <a:t>Oral Arguments Around the Country!</a:t>
            </a:r>
          </a:p>
        </p:txBody>
      </p:sp>
      <p:sp>
        <p:nvSpPr>
          <p:cNvPr id="9" name="Content Placeholder 2">
            <a:extLst>
              <a:ext uri="{FF2B5EF4-FFF2-40B4-BE49-F238E27FC236}">
                <a16:creationId xmlns:a16="http://schemas.microsoft.com/office/drawing/2014/main" id="{DA320312-C2CF-CAA9-0A4C-75629D38F9F7}"/>
              </a:ext>
            </a:extLst>
          </p:cNvPr>
          <p:cNvSpPr txBox="1">
            <a:spLocks/>
          </p:cNvSpPr>
          <p:nvPr/>
        </p:nvSpPr>
        <p:spPr>
          <a:xfrm>
            <a:off x="342901" y="4645440"/>
            <a:ext cx="2787120" cy="613968"/>
          </a:xfrm>
          <a:prstGeom prst="rect">
            <a:avLst/>
          </a:prstGeom>
        </p:spPr>
        <p:txBody>
          <a:bodyPr lIns="0"/>
          <a:lstStyle>
            <a:lvl1pPr marL="0" indent="0" algn="l" defTabSz="685800" rtl="0" eaLnBrk="1" latinLnBrk="0" hangingPunct="1">
              <a:lnSpc>
                <a:spcPct val="120000"/>
              </a:lnSpc>
              <a:spcBef>
                <a:spcPts val="0"/>
              </a:spcBef>
              <a:spcAft>
                <a:spcPts val="800"/>
              </a:spcAft>
              <a:buClr>
                <a:schemeClr val="tx1"/>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Atlanta, Georgia </a:t>
            </a:r>
            <a:br>
              <a:rPr lang="en-US" dirty="0"/>
            </a:br>
            <a:r>
              <a:rPr lang="en-US" sz="1200" i="1" dirty="0"/>
              <a:t>USA v. Harper</a:t>
            </a:r>
            <a:endParaRPr lang="en-US" i="1" dirty="0"/>
          </a:p>
        </p:txBody>
      </p:sp>
      <p:sp>
        <p:nvSpPr>
          <p:cNvPr id="10" name="Content Placeholder 2">
            <a:extLst>
              <a:ext uri="{FF2B5EF4-FFF2-40B4-BE49-F238E27FC236}">
                <a16:creationId xmlns:a16="http://schemas.microsoft.com/office/drawing/2014/main" id="{ABAEBB9A-C738-5C81-F574-6F1FF32735F3}"/>
              </a:ext>
            </a:extLst>
          </p:cNvPr>
          <p:cNvSpPr txBox="1">
            <a:spLocks/>
          </p:cNvSpPr>
          <p:nvPr/>
        </p:nvSpPr>
        <p:spPr>
          <a:xfrm>
            <a:off x="3130021" y="4645440"/>
            <a:ext cx="2632619" cy="613968"/>
          </a:xfrm>
          <a:prstGeom prst="rect">
            <a:avLst/>
          </a:prstGeom>
        </p:spPr>
        <p:txBody>
          <a:bodyPr lIns="0"/>
          <a:lstStyle>
            <a:lvl1pPr marL="0" indent="0" algn="l" defTabSz="685800" rtl="0" eaLnBrk="1" latinLnBrk="0" hangingPunct="1">
              <a:lnSpc>
                <a:spcPct val="120000"/>
              </a:lnSpc>
              <a:spcBef>
                <a:spcPts val="0"/>
              </a:spcBef>
              <a:spcAft>
                <a:spcPts val="800"/>
              </a:spcAft>
              <a:buClr>
                <a:schemeClr val="tx1"/>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Philadelphia, Pennsylvania </a:t>
            </a:r>
            <a:br>
              <a:rPr lang="en-US" dirty="0"/>
            </a:br>
            <a:r>
              <a:rPr lang="en-US" sz="1200" i="1" dirty="0"/>
              <a:t>USA v. Skeeters</a:t>
            </a:r>
            <a:endParaRPr lang="en-US" i="1" dirty="0"/>
          </a:p>
        </p:txBody>
      </p:sp>
      <p:sp>
        <p:nvSpPr>
          <p:cNvPr id="11" name="Content Placeholder 2">
            <a:extLst>
              <a:ext uri="{FF2B5EF4-FFF2-40B4-BE49-F238E27FC236}">
                <a16:creationId xmlns:a16="http://schemas.microsoft.com/office/drawing/2014/main" id="{7C3B8EEB-0F58-F23D-2992-A4E4A72552EB}"/>
              </a:ext>
            </a:extLst>
          </p:cNvPr>
          <p:cNvSpPr txBox="1">
            <a:spLocks/>
          </p:cNvSpPr>
          <p:nvPr/>
        </p:nvSpPr>
        <p:spPr>
          <a:xfrm>
            <a:off x="5999039" y="4645440"/>
            <a:ext cx="2449669" cy="613968"/>
          </a:xfrm>
          <a:prstGeom prst="rect">
            <a:avLst/>
          </a:prstGeom>
        </p:spPr>
        <p:txBody>
          <a:bodyPr lIns="0"/>
          <a:lstStyle>
            <a:lvl1pPr marL="0" indent="0" algn="l" defTabSz="685800" rtl="0" eaLnBrk="1" latinLnBrk="0" hangingPunct="1">
              <a:lnSpc>
                <a:spcPct val="120000"/>
              </a:lnSpc>
              <a:spcBef>
                <a:spcPts val="0"/>
              </a:spcBef>
              <a:spcAft>
                <a:spcPts val="800"/>
              </a:spcAft>
              <a:buClr>
                <a:schemeClr val="tx1"/>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it-IT" dirty="0"/>
              <a:t>Cedar Rapids, Iowa </a:t>
            </a:r>
            <a:br>
              <a:rPr lang="it-IT" dirty="0"/>
            </a:br>
            <a:r>
              <a:rPr lang="it-IT" sz="1200" i="1" dirty="0"/>
              <a:t>USA v. Crandall</a:t>
            </a:r>
            <a:endParaRPr lang="it-IT" i="1" dirty="0"/>
          </a:p>
        </p:txBody>
      </p:sp>
      <p:pic>
        <p:nvPicPr>
          <p:cNvPr id="3" name="Picture 2">
            <a:extLst>
              <a:ext uri="{FF2B5EF4-FFF2-40B4-BE49-F238E27FC236}">
                <a16:creationId xmlns:a16="http://schemas.microsoft.com/office/drawing/2014/main" id="{BB0A70BE-1343-16FA-4D18-94CDE85BB0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2901" y="1598593"/>
            <a:ext cx="2695174" cy="2885961"/>
          </a:xfrm>
          <a:prstGeom prst="rect">
            <a:avLst/>
          </a:prstGeom>
          <a:ln>
            <a:noFill/>
          </a:ln>
          <a:effectLst>
            <a:outerShdw blurRad="50800" dist="38100" dir="2700000" algn="tl" rotWithShape="0">
              <a:prstClr val="black">
                <a:alpha val="40000"/>
              </a:prstClr>
            </a:outerShdw>
          </a:effectLst>
        </p:spPr>
      </p:pic>
      <p:pic>
        <p:nvPicPr>
          <p:cNvPr id="4" name="Picture 2">
            <a:extLst>
              <a:ext uri="{FF2B5EF4-FFF2-40B4-BE49-F238E27FC236}">
                <a16:creationId xmlns:a16="http://schemas.microsoft.com/office/drawing/2014/main" id="{9F2A28E5-B304-DCC9-14EF-ABBA3E576EA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30021" y="1598593"/>
            <a:ext cx="2808825" cy="28859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706740B9-DD05-D609-E30C-8CB60D376B3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400000">
            <a:off x="5957087" y="1640542"/>
            <a:ext cx="2885961" cy="2802063"/>
          </a:xfrm>
          <a:prstGeom prst="rect">
            <a:avLst/>
          </a:prstGeom>
          <a:effectLst>
            <a:outerShdw blurRad="50800" dist="38100" dir="2700000" algn="tl" rotWithShape="0">
              <a:prstClr val="black">
                <a:alpha val="40000"/>
              </a:prstClr>
            </a:outerShdw>
          </a:effectLst>
        </p:spPr>
      </p:pic>
      <p:sp>
        <p:nvSpPr>
          <p:cNvPr id="15" name="Text Placeholder 5">
            <a:extLst>
              <a:ext uri="{FF2B5EF4-FFF2-40B4-BE49-F238E27FC236}">
                <a16:creationId xmlns:a16="http://schemas.microsoft.com/office/drawing/2014/main" id="{09ACA80C-FD12-AD39-7285-CE1301E588CE}"/>
              </a:ext>
            </a:extLst>
          </p:cNvPr>
          <p:cNvSpPr>
            <a:spLocks noGrp="1"/>
          </p:cNvSpPr>
          <p:nvPr>
            <p:ph type="body" sz="quarter" idx="13"/>
          </p:nvPr>
        </p:nvSpPr>
        <p:spPr>
          <a:xfrm>
            <a:off x="342900" y="672816"/>
            <a:ext cx="8458200" cy="268279"/>
          </a:xfrm>
        </p:spPr>
        <p:txBody>
          <a:bodyPr/>
          <a:lstStyle/>
          <a:p>
            <a:r>
              <a:rPr lang="en-US" dirty="0"/>
              <a:t>All three hearings on the same day, February 26, 2024!</a:t>
            </a:r>
          </a:p>
        </p:txBody>
      </p:sp>
    </p:spTree>
    <p:extLst>
      <p:ext uri="{BB962C8B-B14F-4D97-AF65-F5344CB8AC3E}">
        <p14:creationId xmlns:p14="http://schemas.microsoft.com/office/powerpoint/2010/main" val="2730467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759AA-ADCC-132D-04AE-67DE05C118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FBFEEC-9BB6-F60F-AB7E-AEC5D9F9D9DD}"/>
              </a:ext>
            </a:extLst>
          </p:cNvPr>
          <p:cNvSpPr>
            <a:spLocks noGrp="1"/>
          </p:cNvSpPr>
          <p:nvPr>
            <p:ph type="title"/>
          </p:nvPr>
        </p:nvSpPr>
        <p:spPr>
          <a:xfrm>
            <a:off x="342900" y="266700"/>
            <a:ext cx="8458200" cy="387798"/>
          </a:xfrm>
        </p:spPr>
        <p:txBody>
          <a:bodyPr/>
          <a:lstStyle/>
          <a:p>
            <a:r>
              <a:rPr lang="en-US" dirty="0"/>
              <a:t>Oral Arguments Around the Country! (cont.)</a:t>
            </a:r>
          </a:p>
        </p:txBody>
      </p:sp>
      <p:sp>
        <p:nvSpPr>
          <p:cNvPr id="9" name="Content Placeholder 2">
            <a:extLst>
              <a:ext uri="{FF2B5EF4-FFF2-40B4-BE49-F238E27FC236}">
                <a16:creationId xmlns:a16="http://schemas.microsoft.com/office/drawing/2014/main" id="{D9F46138-CBA8-7E66-84D2-C0E3C250BD6C}"/>
              </a:ext>
            </a:extLst>
          </p:cNvPr>
          <p:cNvSpPr txBox="1">
            <a:spLocks/>
          </p:cNvSpPr>
          <p:nvPr/>
        </p:nvSpPr>
        <p:spPr>
          <a:xfrm>
            <a:off x="342901" y="4645440"/>
            <a:ext cx="2787120" cy="613968"/>
          </a:xfrm>
          <a:prstGeom prst="rect">
            <a:avLst/>
          </a:prstGeom>
        </p:spPr>
        <p:txBody>
          <a:bodyPr lIns="0"/>
          <a:lstStyle>
            <a:lvl1pPr marL="0" indent="0" algn="l" defTabSz="685800" rtl="0" eaLnBrk="1" latinLnBrk="0" hangingPunct="1">
              <a:lnSpc>
                <a:spcPct val="120000"/>
              </a:lnSpc>
              <a:spcBef>
                <a:spcPts val="0"/>
              </a:spcBef>
              <a:spcAft>
                <a:spcPts val="800"/>
              </a:spcAft>
              <a:buClr>
                <a:schemeClr val="tx1"/>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Peoria, Illinois </a:t>
            </a:r>
            <a:br>
              <a:rPr lang="en-US" dirty="0"/>
            </a:br>
            <a:r>
              <a:rPr lang="en-US" sz="1200" i="1" dirty="0"/>
              <a:t>USA v. Williams</a:t>
            </a:r>
            <a:endParaRPr lang="en-US" i="1" dirty="0"/>
          </a:p>
        </p:txBody>
      </p:sp>
      <p:sp>
        <p:nvSpPr>
          <p:cNvPr id="11" name="Content Placeholder 2">
            <a:extLst>
              <a:ext uri="{FF2B5EF4-FFF2-40B4-BE49-F238E27FC236}">
                <a16:creationId xmlns:a16="http://schemas.microsoft.com/office/drawing/2014/main" id="{1E7E3032-73FE-FC83-E078-B26B85979406}"/>
              </a:ext>
            </a:extLst>
          </p:cNvPr>
          <p:cNvSpPr txBox="1">
            <a:spLocks/>
          </p:cNvSpPr>
          <p:nvPr/>
        </p:nvSpPr>
        <p:spPr>
          <a:xfrm>
            <a:off x="4830994" y="4645440"/>
            <a:ext cx="2449669" cy="613968"/>
          </a:xfrm>
          <a:prstGeom prst="rect">
            <a:avLst/>
          </a:prstGeom>
        </p:spPr>
        <p:txBody>
          <a:bodyPr lIns="0"/>
          <a:lstStyle>
            <a:lvl1pPr marL="0" indent="0" algn="l" defTabSz="685800" rtl="0" eaLnBrk="1" latinLnBrk="0" hangingPunct="1">
              <a:lnSpc>
                <a:spcPct val="120000"/>
              </a:lnSpc>
              <a:spcBef>
                <a:spcPts val="0"/>
              </a:spcBef>
              <a:spcAft>
                <a:spcPts val="800"/>
              </a:spcAft>
              <a:buClr>
                <a:schemeClr val="tx1"/>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Peoria, Illinois </a:t>
            </a:r>
            <a:br>
              <a:rPr lang="en-US" dirty="0"/>
            </a:br>
            <a:r>
              <a:rPr lang="en-US" sz="1100" i="1" dirty="0"/>
              <a:t>USA v. Thacker</a:t>
            </a:r>
            <a:endParaRPr lang="en-US" i="1" dirty="0"/>
          </a:p>
        </p:txBody>
      </p:sp>
      <p:pic>
        <p:nvPicPr>
          <p:cNvPr id="8" name="B3250B91-0394-45D0-914A-B28D221D03B6">
            <a:extLst>
              <a:ext uri="{FF2B5EF4-FFF2-40B4-BE49-F238E27FC236}">
                <a16:creationId xmlns:a16="http://schemas.microsoft.com/office/drawing/2014/main" id="{E1E9AEDB-5440-89FD-E066-0C53DABFF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1" y="1600072"/>
            <a:ext cx="4000499" cy="303546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7">
            <a:extLst>
              <a:ext uri="{FF2B5EF4-FFF2-40B4-BE49-F238E27FC236}">
                <a16:creationId xmlns:a16="http://schemas.microsoft.com/office/drawing/2014/main" id="{E7979692-178A-BCB1-2BFD-9001E8D0BBE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30994" y="1600071"/>
            <a:ext cx="4045640" cy="30358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924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342BF-107A-60BD-3581-2002D072E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EB6FE-F7D8-E72B-8E92-E15ACE31C25E}"/>
              </a:ext>
            </a:extLst>
          </p:cNvPr>
          <p:cNvSpPr>
            <a:spLocks noGrp="1"/>
          </p:cNvSpPr>
          <p:nvPr>
            <p:ph type="title"/>
          </p:nvPr>
        </p:nvSpPr>
        <p:spPr>
          <a:xfrm>
            <a:off x="342900" y="266700"/>
            <a:ext cx="8458200" cy="387798"/>
          </a:xfrm>
        </p:spPr>
        <p:txBody>
          <a:bodyPr/>
          <a:lstStyle/>
          <a:p>
            <a:r>
              <a:rPr lang="en-US" dirty="0"/>
              <a:t>Supreme Court Cert Grants – Rutherford &amp; Carter</a:t>
            </a:r>
          </a:p>
        </p:txBody>
      </p:sp>
      <p:sp>
        <p:nvSpPr>
          <p:cNvPr id="3" name="Content Placeholder 2">
            <a:extLst>
              <a:ext uri="{FF2B5EF4-FFF2-40B4-BE49-F238E27FC236}">
                <a16:creationId xmlns:a16="http://schemas.microsoft.com/office/drawing/2014/main" id="{F8A40C96-44B5-2836-ABC6-07376D1566C1}"/>
              </a:ext>
            </a:extLst>
          </p:cNvPr>
          <p:cNvSpPr>
            <a:spLocks noGrp="1"/>
          </p:cNvSpPr>
          <p:nvPr>
            <p:ph idx="1"/>
          </p:nvPr>
        </p:nvSpPr>
        <p:spPr>
          <a:xfrm>
            <a:off x="342900" y="1400569"/>
            <a:ext cx="8458200" cy="4409681"/>
          </a:xfrm>
        </p:spPr>
        <p:txBody>
          <a:bodyPr/>
          <a:lstStyle/>
          <a:p>
            <a:pPr marL="285750" lvl="0" indent="-285750">
              <a:buFont typeface="Arial" panose="020B0604020202020204" pitchFamily="34" charset="0"/>
              <a:buChar char="•"/>
            </a:pPr>
            <a:r>
              <a:rPr lang="en-US" dirty="0"/>
              <a:t>Supreme Court recently granted cert in three compassionate release cases:  two of which involve stacked 924(c)s: </a:t>
            </a:r>
          </a:p>
          <a:p>
            <a:pPr marL="569214" lvl="1" indent="-285750">
              <a:buFont typeface="Arial" panose="020B0604020202020204" pitchFamily="34" charset="0"/>
              <a:buChar char="–"/>
            </a:pPr>
            <a:r>
              <a:rPr lang="en-US" b="1" dirty="0"/>
              <a:t>Carter</a:t>
            </a:r>
            <a:r>
              <a:rPr lang="en-US" dirty="0"/>
              <a:t>: 70 years for three bank robberies (Holloway Project case)</a:t>
            </a:r>
          </a:p>
          <a:p>
            <a:pPr marL="569214" lvl="1" indent="-285750">
              <a:buFont typeface="Arial" panose="020B0604020202020204" pitchFamily="34" charset="0"/>
              <a:buChar char="–"/>
            </a:pPr>
            <a:r>
              <a:rPr lang="en-US" b="1" dirty="0"/>
              <a:t>Rutherford</a:t>
            </a:r>
            <a:r>
              <a:rPr lang="en-US" dirty="0"/>
              <a:t>:  42.5 year sentence for two armed robberies</a:t>
            </a:r>
          </a:p>
          <a:p>
            <a:pPr marL="285750" lvl="0" indent="-285750">
              <a:buFont typeface="Arial" panose="020B0604020202020204" pitchFamily="34" charset="0"/>
              <a:buChar char="•"/>
            </a:pPr>
            <a:r>
              <a:rPr lang="en-US" dirty="0"/>
              <a:t>Rutherford &amp; Carter have been consolidated and present the same issues:  </a:t>
            </a:r>
          </a:p>
          <a:p>
            <a:pPr marL="569214" lvl="1" indent="-285750">
              <a:buFont typeface="Arial" panose="020B0604020202020204" pitchFamily="34" charset="0"/>
              <a:buChar char="–"/>
            </a:pPr>
            <a:r>
              <a:rPr lang="en-US" dirty="0"/>
              <a:t>Whether the Sentencing Commission acted within its expressly delegated authority in creating (b)(6); and </a:t>
            </a:r>
          </a:p>
          <a:p>
            <a:pPr marL="569214" lvl="1" indent="-285750">
              <a:buFont typeface="Arial" panose="020B0604020202020204" pitchFamily="34" charset="0"/>
              <a:buChar char="–"/>
            </a:pPr>
            <a:r>
              <a:rPr lang="en-US" dirty="0"/>
              <a:t>Whether a district court may consider disparities created by the First Step Act’s prospective changes in sentencing law when deciding if “extraordinary and compelling reasons” warrant a sentence reduction</a:t>
            </a:r>
          </a:p>
        </p:txBody>
      </p:sp>
    </p:spTree>
    <p:extLst>
      <p:ext uri="{BB962C8B-B14F-4D97-AF65-F5344CB8AC3E}">
        <p14:creationId xmlns:p14="http://schemas.microsoft.com/office/powerpoint/2010/main" val="1670350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FF917-2A74-2151-A31B-21586404DB33}"/>
              </a:ext>
            </a:extLst>
          </p:cNvPr>
          <p:cNvSpPr>
            <a:spLocks noGrp="1"/>
          </p:cNvSpPr>
          <p:nvPr>
            <p:ph type="title"/>
          </p:nvPr>
        </p:nvSpPr>
        <p:spPr>
          <a:xfrm>
            <a:off x="342900" y="266700"/>
            <a:ext cx="8458200" cy="387798"/>
          </a:xfrm>
        </p:spPr>
        <p:txBody>
          <a:bodyPr/>
          <a:lstStyle/>
          <a:p>
            <a:r>
              <a:rPr lang="en-US" dirty="0"/>
              <a:t>Johnnie Carter</a:t>
            </a:r>
          </a:p>
        </p:txBody>
      </p:sp>
      <p:sp>
        <p:nvSpPr>
          <p:cNvPr id="3" name="Content Placeholder 2">
            <a:extLst>
              <a:ext uri="{FF2B5EF4-FFF2-40B4-BE49-F238E27FC236}">
                <a16:creationId xmlns:a16="http://schemas.microsoft.com/office/drawing/2014/main" id="{58EB455B-901F-56E8-3A59-E44D7865053F}"/>
              </a:ext>
            </a:extLst>
          </p:cNvPr>
          <p:cNvSpPr>
            <a:spLocks noGrp="1"/>
          </p:cNvSpPr>
          <p:nvPr>
            <p:ph idx="1"/>
          </p:nvPr>
        </p:nvSpPr>
        <p:spPr>
          <a:xfrm>
            <a:off x="342900" y="1147179"/>
            <a:ext cx="8458200" cy="4437102"/>
          </a:xfrm>
        </p:spPr>
        <p:txBody>
          <a:bodyPr vert="horz" lIns="0" tIns="0" rIns="0" bIns="0" rtlCol="0">
            <a:noAutofit/>
          </a:bodyPr>
          <a:lstStyle/>
          <a:p>
            <a:pPr marL="285750" indent="-285750">
              <a:buClr>
                <a:schemeClr val="accent2"/>
              </a:buClr>
              <a:buFont typeface="Arial" panose="020B0604020202020204" pitchFamily="34" charset="0"/>
              <a:buChar char="•"/>
            </a:pPr>
            <a:r>
              <a:rPr lang="en-US" dirty="0"/>
              <a:t>Initially charged in 2007 with a single 924(c) count</a:t>
            </a:r>
          </a:p>
          <a:p>
            <a:pPr marL="285750" indent="-285750">
              <a:buClr>
                <a:schemeClr val="accent2"/>
              </a:buClr>
              <a:buFont typeface="Arial" panose="020B0604020202020204" pitchFamily="34" charset="0"/>
              <a:buChar char="•"/>
            </a:pPr>
            <a:r>
              <a:rPr lang="en-US" dirty="0"/>
              <a:t>A second added only after he filed suppression motion</a:t>
            </a:r>
          </a:p>
          <a:p>
            <a:pPr marL="285750" indent="-285750">
              <a:buClr>
                <a:schemeClr val="accent2"/>
              </a:buClr>
              <a:buFont typeface="Arial" panose="020B0604020202020204" pitchFamily="34" charset="0"/>
              <a:buChar char="•"/>
            </a:pPr>
            <a:r>
              <a:rPr lang="en-US" dirty="0"/>
              <a:t>A third added after a mistrial</a:t>
            </a:r>
          </a:p>
          <a:p>
            <a:pPr marL="285750" indent="-285750">
              <a:buClr>
                <a:schemeClr val="accent2"/>
              </a:buClr>
              <a:buFont typeface="Arial" panose="020B0604020202020204" pitchFamily="34" charset="0"/>
              <a:buChar char="•"/>
            </a:pPr>
            <a:r>
              <a:rPr lang="en-US" dirty="0"/>
              <a:t>Sentenced after retrial to 70 years (13 years on underlying robberies, and 57 years on three stacked 924(c) counts) – 29 years old when sentenced </a:t>
            </a:r>
          </a:p>
          <a:p>
            <a:pPr marL="569214" lvl="1" indent="-285750">
              <a:buChar char="–"/>
            </a:pPr>
            <a:r>
              <a:rPr lang="en-US" b="1" dirty="0"/>
              <a:t>All co-defendants pled guilty:  one received a 23-year sentence and the other two received 10-year sentences. </a:t>
            </a:r>
          </a:p>
          <a:p>
            <a:pPr marL="285750" indent="-285750">
              <a:buClr>
                <a:schemeClr val="accent2"/>
              </a:buClr>
              <a:buChar char="•"/>
            </a:pPr>
            <a:r>
              <a:rPr lang="en-US" dirty="0"/>
              <a:t>In his 18 years of incarceration, Carter (i) earned his GED, (ii) enrolled in college courses, (iii) mentored fellow inmates, (iv) maintained a perfect disciplinary record for over a decade, (v) stayed connected with his family and got married. </a:t>
            </a:r>
          </a:p>
          <a:p>
            <a:pPr marL="285750" indent="-285750">
              <a:buClr>
                <a:schemeClr val="accent2"/>
              </a:buClr>
              <a:buChar char="•"/>
            </a:pPr>
            <a:r>
              <a:rPr lang="en-US" dirty="0"/>
              <a:t>In denying his CR motion after holding argument, the district court noted that Carter’s “remarkable record,” “inspired by his deepened religious faith,” “paint[s] a clear picture of a defendant who . . . does not deserve to spend his life behind bars.” </a:t>
            </a:r>
          </a:p>
          <a:p>
            <a:pPr>
              <a:buClr>
                <a:schemeClr val="accent2"/>
              </a:buClr>
            </a:pPr>
            <a:endParaRPr lang="en-US" dirty="0"/>
          </a:p>
        </p:txBody>
      </p:sp>
    </p:spTree>
    <p:extLst>
      <p:ext uri="{BB962C8B-B14F-4D97-AF65-F5344CB8AC3E}">
        <p14:creationId xmlns:p14="http://schemas.microsoft.com/office/powerpoint/2010/main" val="3138011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9A8F1-7F71-C444-7F2A-CA28C6979F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C7137E-1551-1DD3-E731-C688C9F69351}"/>
              </a:ext>
            </a:extLst>
          </p:cNvPr>
          <p:cNvSpPr>
            <a:spLocks noGrp="1"/>
          </p:cNvSpPr>
          <p:nvPr>
            <p:ph type="title"/>
          </p:nvPr>
        </p:nvSpPr>
        <p:spPr>
          <a:xfrm>
            <a:off x="342900" y="266700"/>
            <a:ext cx="8458200" cy="387798"/>
          </a:xfrm>
        </p:spPr>
        <p:txBody>
          <a:bodyPr/>
          <a:lstStyle/>
          <a:p>
            <a:r>
              <a:rPr lang="fr-FR" dirty="0"/>
              <a:t>The </a:t>
            </a:r>
            <a:r>
              <a:rPr lang="fr-FR" dirty="0" err="1"/>
              <a:t>Third</a:t>
            </a:r>
            <a:r>
              <a:rPr lang="fr-FR" dirty="0"/>
              <a:t> Supreme Court Cert Grant – Fernandez</a:t>
            </a:r>
            <a:endParaRPr lang="en-US" dirty="0"/>
          </a:p>
        </p:txBody>
      </p:sp>
      <p:sp>
        <p:nvSpPr>
          <p:cNvPr id="3" name="Content Placeholder 2">
            <a:extLst>
              <a:ext uri="{FF2B5EF4-FFF2-40B4-BE49-F238E27FC236}">
                <a16:creationId xmlns:a16="http://schemas.microsoft.com/office/drawing/2014/main" id="{2E9C535F-7593-2C51-0F12-3035525209E3}"/>
              </a:ext>
            </a:extLst>
          </p:cNvPr>
          <p:cNvSpPr>
            <a:spLocks noGrp="1"/>
          </p:cNvSpPr>
          <p:nvPr>
            <p:ph idx="1"/>
          </p:nvPr>
        </p:nvSpPr>
        <p:spPr>
          <a:xfrm>
            <a:off x="342900" y="1400570"/>
            <a:ext cx="8458200" cy="2286059"/>
          </a:xfrm>
        </p:spPr>
        <p:txBody>
          <a:bodyPr/>
          <a:lstStyle/>
          <a:p>
            <a:pPr marL="285750" lvl="0" indent="-285750">
              <a:buFont typeface="Arial" panose="020B0604020202020204" pitchFamily="34" charset="0"/>
              <a:buChar char="•"/>
            </a:pPr>
            <a:r>
              <a:rPr lang="en-US" dirty="0"/>
              <a:t>S.D.N.Y. granted Fernandez’s compassionate release motion and reduced his sentence to time served, citing his possible innocence and the disparate sentences of his co-conspirators as “extraordinary and compelling” reasons.</a:t>
            </a:r>
          </a:p>
          <a:p>
            <a:pPr marL="285750" lvl="0" indent="-285750">
              <a:buFont typeface="Arial" panose="020B0604020202020204" pitchFamily="34" charset="0"/>
              <a:buChar char="•"/>
            </a:pPr>
            <a:r>
              <a:rPr lang="en-US" dirty="0"/>
              <a:t> </a:t>
            </a:r>
          </a:p>
          <a:p>
            <a:pPr marL="285750" lvl="0" indent="-285750">
              <a:buFont typeface="Arial" panose="020B0604020202020204" pitchFamily="34" charset="0"/>
              <a:buChar char="•"/>
            </a:pPr>
            <a:r>
              <a:rPr lang="en-US" dirty="0"/>
              <a:t>Second Circuit reversed, saying possible innocence is not properly raised in a motion for compassionate release. </a:t>
            </a:r>
          </a:p>
        </p:txBody>
      </p:sp>
      <p:sp>
        <p:nvSpPr>
          <p:cNvPr id="4" name="Rectangle: Rounded Corners 3">
            <a:extLst>
              <a:ext uri="{FF2B5EF4-FFF2-40B4-BE49-F238E27FC236}">
                <a16:creationId xmlns:a16="http://schemas.microsoft.com/office/drawing/2014/main" id="{9059057A-075F-08DD-6CEE-CB8E945120F1}"/>
              </a:ext>
            </a:extLst>
          </p:cNvPr>
          <p:cNvSpPr/>
          <p:nvPr/>
        </p:nvSpPr>
        <p:spPr>
          <a:xfrm>
            <a:off x="468993" y="4325258"/>
            <a:ext cx="8332107" cy="1509486"/>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5" name="Content Placeholder 2">
            <a:extLst>
              <a:ext uri="{FF2B5EF4-FFF2-40B4-BE49-F238E27FC236}">
                <a16:creationId xmlns:a16="http://schemas.microsoft.com/office/drawing/2014/main" id="{0FC13CDA-634B-9272-A664-EC44F3A4A733}"/>
              </a:ext>
            </a:extLst>
          </p:cNvPr>
          <p:cNvSpPr txBox="1">
            <a:spLocks/>
          </p:cNvSpPr>
          <p:nvPr/>
        </p:nvSpPr>
        <p:spPr>
          <a:xfrm>
            <a:off x="1045028" y="4775085"/>
            <a:ext cx="7431314" cy="674974"/>
          </a:xfrm>
          <a:prstGeom prst="rect">
            <a:avLst/>
          </a:prstGeom>
        </p:spPr>
        <p:txBody>
          <a:bodyPr vert="horz" lIns="0" tIns="0" rIns="0" bIns="0" rtlCol="0">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bg1"/>
                </a:solidFill>
                <a:latin typeface="+mj-lt"/>
              </a:rPr>
              <a:t>Whether a combination of extraordinary and compelling reasons can include reasons that may also be alleged as grounds for vacating a sentence? </a:t>
            </a:r>
          </a:p>
        </p:txBody>
      </p:sp>
      <p:sp>
        <p:nvSpPr>
          <p:cNvPr id="6" name="Rectangle: Rounded Corners 5">
            <a:extLst>
              <a:ext uri="{FF2B5EF4-FFF2-40B4-BE49-F238E27FC236}">
                <a16:creationId xmlns:a16="http://schemas.microsoft.com/office/drawing/2014/main" id="{D70EB71E-F111-C4B0-44E4-4D8E0AA0EF53}"/>
              </a:ext>
            </a:extLst>
          </p:cNvPr>
          <p:cNvSpPr/>
          <p:nvPr/>
        </p:nvSpPr>
        <p:spPr>
          <a:xfrm>
            <a:off x="914400" y="4093027"/>
            <a:ext cx="1567543" cy="475343"/>
          </a:xfrm>
          <a:prstGeom prst="roundRect">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1600" b="1" dirty="0">
                <a:solidFill>
                  <a:schemeClr val="accent2"/>
                </a:solidFill>
                <a:latin typeface="+mj-lt"/>
              </a:rPr>
              <a:t>Question</a:t>
            </a:r>
            <a:endParaRPr lang="en-US" sz="1400" dirty="0">
              <a:solidFill>
                <a:schemeClr val="accent2"/>
              </a:solidFill>
              <a:latin typeface="+mj-lt"/>
              <a:cs typeface="Calibri Light"/>
            </a:endParaRPr>
          </a:p>
        </p:txBody>
      </p:sp>
    </p:spTree>
    <p:extLst>
      <p:ext uri="{BB962C8B-B14F-4D97-AF65-F5344CB8AC3E}">
        <p14:creationId xmlns:p14="http://schemas.microsoft.com/office/powerpoint/2010/main" val="286037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B9373-2171-9DD0-0D7A-6C5B7D5141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610601-24E8-5E82-8829-286D8DB2A98A}"/>
              </a:ext>
            </a:extLst>
          </p:cNvPr>
          <p:cNvSpPr>
            <a:spLocks noGrp="1"/>
          </p:cNvSpPr>
          <p:nvPr>
            <p:ph type="title"/>
          </p:nvPr>
        </p:nvSpPr>
        <p:spPr>
          <a:xfrm>
            <a:off x="342900" y="266700"/>
            <a:ext cx="8458200" cy="387798"/>
          </a:xfrm>
        </p:spPr>
        <p:txBody>
          <a:bodyPr/>
          <a:lstStyle/>
          <a:p>
            <a:r>
              <a:rPr lang="en-US" dirty="0"/>
              <a:t>Current Holloway Project Report Card </a:t>
            </a:r>
          </a:p>
        </p:txBody>
      </p:sp>
      <p:pic>
        <p:nvPicPr>
          <p:cNvPr id="4" name="Picture 3">
            <a:extLst>
              <a:ext uri="{FF2B5EF4-FFF2-40B4-BE49-F238E27FC236}">
                <a16:creationId xmlns:a16="http://schemas.microsoft.com/office/drawing/2014/main" id="{7EDBB603-732C-E236-3CBA-93BC278A2FEA}"/>
              </a:ext>
            </a:extLst>
          </p:cNvPr>
          <p:cNvPicPr>
            <a:picLocks noChangeAspect="1"/>
          </p:cNvPicPr>
          <p:nvPr/>
        </p:nvPicPr>
        <p:blipFill>
          <a:blip r:embed="rId2"/>
          <a:stretch>
            <a:fillRect/>
          </a:stretch>
        </p:blipFill>
        <p:spPr>
          <a:xfrm>
            <a:off x="4049486" y="1786390"/>
            <a:ext cx="4873079" cy="3285221"/>
          </a:xfrm>
          <a:prstGeom prst="rect">
            <a:avLst/>
          </a:prstGeom>
        </p:spPr>
      </p:pic>
      <p:pic>
        <p:nvPicPr>
          <p:cNvPr id="16" name="Graphic 15">
            <a:extLst>
              <a:ext uri="{FF2B5EF4-FFF2-40B4-BE49-F238E27FC236}">
                <a16:creationId xmlns:a16="http://schemas.microsoft.com/office/drawing/2014/main" id="{105F24C8-BE9E-99FD-0B56-70CF40A8EC6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42900" y="2839811"/>
            <a:ext cx="1362530" cy="1362530"/>
          </a:xfrm>
          <a:prstGeom prst="rect">
            <a:avLst/>
          </a:prstGeom>
        </p:spPr>
      </p:pic>
      <p:grpSp>
        <p:nvGrpSpPr>
          <p:cNvPr id="31" name="Group 30">
            <a:extLst>
              <a:ext uri="{FF2B5EF4-FFF2-40B4-BE49-F238E27FC236}">
                <a16:creationId xmlns:a16="http://schemas.microsoft.com/office/drawing/2014/main" id="{5F6C5389-8A06-DC6C-49AA-23EBC00DACB2}"/>
              </a:ext>
            </a:extLst>
          </p:cNvPr>
          <p:cNvGrpSpPr/>
          <p:nvPr/>
        </p:nvGrpSpPr>
        <p:grpSpPr>
          <a:xfrm>
            <a:off x="1819729" y="2941410"/>
            <a:ext cx="1724025" cy="1427391"/>
            <a:chOff x="1819729" y="2941410"/>
            <a:chExt cx="1724025" cy="1427391"/>
          </a:xfrm>
        </p:grpSpPr>
        <p:sp>
          <p:nvSpPr>
            <p:cNvPr id="17" name="Content Placeholder 2">
              <a:extLst>
                <a:ext uri="{FF2B5EF4-FFF2-40B4-BE49-F238E27FC236}">
                  <a16:creationId xmlns:a16="http://schemas.microsoft.com/office/drawing/2014/main" id="{08A00F6D-B494-6FD5-E715-60B8B3D7E92C}"/>
                </a:ext>
              </a:extLst>
            </p:cNvPr>
            <p:cNvSpPr txBox="1">
              <a:spLocks/>
            </p:cNvSpPr>
            <p:nvPr/>
          </p:nvSpPr>
          <p:spPr>
            <a:xfrm>
              <a:off x="1819729" y="2941410"/>
              <a:ext cx="1533525" cy="323850"/>
            </a:xfrm>
            <a:prstGeom prst="rect">
              <a:avLst/>
            </a:prstGeom>
          </p:spPr>
          <p:txBody>
            <a:bodyPr vert="horz" lIns="0" tIns="0" rIns="0" bIns="0" rtlCol="0" anchor="ctr">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US" sz="4400" b="1" dirty="0">
                  <a:solidFill>
                    <a:schemeClr val="accent4"/>
                  </a:solidFill>
                  <a:latin typeface="+mj-lt"/>
                </a:rPr>
                <a:t>67</a:t>
              </a:r>
            </a:p>
          </p:txBody>
        </p:sp>
        <p:sp>
          <p:nvSpPr>
            <p:cNvPr id="18" name="Content Placeholder 2">
              <a:extLst>
                <a:ext uri="{FF2B5EF4-FFF2-40B4-BE49-F238E27FC236}">
                  <a16:creationId xmlns:a16="http://schemas.microsoft.com/office/drawing/2014/main" id="{A0A813DA-AEF9-42FF-0F90-071BE9C58C2F}"/>
                </a:ext>
              </a:extLst>
            </p:cNvPr>
            <p:cNvSpPr txBox="1">
              <a:spLocks/>
            </p:cNvSpPr>
            <p:nvPr/>
          </p:nvSpPr>
          <p:spPr>
            <a:xfrm>
              <a:off x="1867354" y="3431949"/>
              <a:ext cx="1676400" cy="936852"/>
            </a:xfrm>
            <a:prstGeom prst="rect">
              <a:avLst/>
            </a:prstGeom>
          </p:spPr>
          <p:txBody>
            <a:bodyPr vert="horz" lIns="0" tIns="0" rIns="0" bIns="0" rtlCol="0" anchor="t">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nSpc>
                  <a:spcPct val="100000"/>
                </a:lnSpc>
                <a:spcAft>
                  <a:spcPts val="0"/>
                </a:spcAft>
              </a:pPr>
              <a:r>
                <a:rPr lang="en-US" sz="2000" b="1" dirty="0">
                  <a:solidFill>
                    <a:schemeClr val="accent4"/>
                  </a:solidFill>
                  <a:latin typeface="+mj-lt"/>
                </a:rPr>
                <a:t>Successful</a:t>
              </a:r>
            </a:p>
            <a:p>
              <a:pPr lvl="0">
                <a:lnSpc>
                  <a:spcPct val="100000"/>
                </a:lnSpc>
                <a:spcAft>
                  <a:spcPts val="0"/>
                </a:spcAft>
              </a:pPr>
              <a:r>
                <a:rPr lang="en-US" sz="2000" b="1" dirty="0">
                  <a:solidFill>
                    <a:schemeClr val="accent4"/>
                  </a:solidFill>
                  <a:latin typeface="+mj-lt"/>
                </a:rPr>
                <a:t>Motions</a:t>
              </a:r>
              <a:br>
                <a:rPr lang="en-US" sz="2000" b="1" dirty="0">
                  <a:solidFill>
                    <a:schemeClr val="accent4"/>
                  </a:solidFill>
                  <a:latin typeface="+mj-lt"/>
                </a:rPr>
              </a:br>
              <a:r>
                <a:rPr lang="en-US" sz="2000" b="1" dirty="0">
                  <a:solidFill>
                    <a:schemeClr val="accent4"/>
                  </a:solidFill>
                  <a:latin typeface="+mj-lt"/>
                </a:rPr>
                <a:t>Granted</a:t>
              </a:r>
            </a:p>
          </p:txBody>
        </p:sp>
      </p:grpSp>
      <p:pic>
        <p:nvPicPr>
          <p:cNvPr id="12" name="Graphic 11">
            <a:extLst>
              <a:ext uri="{FF2B5EF4-FFF2-40B4-BE49-F238E27FC236}">
                <a16:creationId xmlns:a16="http://schemas.microsoft.com/office/drawing/2014/main" id="{9F66E1BB-6FD3-0727-F532-69EC81DABA2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00051" y="4881334"/>
            <a:ext cx="1248229" cy="1248229"/>
          </a:xfrm>
          <a:prstGeom prst="rect">
            <a:avLst/>
          </a:prstGeom>
        </p:spPr>
      </p:pic>
      <p:grpSp>
        <p:nvGrpSpPr>
          <p:cNvPr id="13" name="Group 12">
            <a:extLst>
              <a:ext uri="{FF2B5EF4-FFF2-40B4-BE49-F238E27FC236}">
                <a16:creationId xmlns:a16="http://schemas.microsoft.com/office/drawing/2014/main" id="{A5E9933D-FE9A-DDCD-E6B9-78D6D7523BEE}"/>
              </a:ext>
            </a:extLst>
          </p:cNvPr>
          <p:cNvGrpSpPr/>
          <p:nvPr/>
        </p:nvGrpSpPr>
        <p:grpSpPr>
          <a:xfrm>
            <a:off x="1791153" y="4957535"/>
            <a:ext cx="1879374" cy="1172028"/>
            <a:chOff x="1676399" y="5257800"/>
            <a:chExt cx="1879374" cy="1172028"/>
          </a:xfrm>
        </p:grpSpPr>
        <p:sp>
          <p:nvSpPr>
            <p:cNvPr id="14" name="Content Placeholder 2">
              <a:extLst>
                <a:ext uri="{FF2B5EF4-FFF2-40B4-BE49-F238E27FC236}">
                  <a16:creationId xmlns:a16="http://schemas.microsoft.com/office/drawing/2014/main" id="{461FFA34-23BC-4607-FC11-496BDFF190BE}"/>
                </a:ext>
              </a:extLst>
            </p:cNvPr>
            <p:cNvSpPr txBox="1">
              <a:spLocks/>
            </p:cNvSpPr>
            <p:nvPr/>
          </p:nvSpPr>
          <p:spPr>
            <a:xfrm>
              <a:off x="1676399" y="5257800"/>
              <a:ext cx="1533525" cy="323850"/>
            </a:xfrm>
            <a:prstGeom prst="rect">
              <a:avLst/>
            </a:prstGeom>
          </p:spPr>
          <p:txBody>
            <a:bodyPr vert="horz" lIns="0" tIns="0" rIns="0" bIns="0" rtlCol="0" anchor="ctr">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US" sz="4400" b="1" dirty="0">
                  <a:solidFill>
                    <a:schemeClr val="accent3"/>
                  </a:solidFill>
                  <a:latin typeface="+mj-lt"/>
                </a:rPr>
                <a:t>2,970</a:t>
              </a:r>
            </a:p>
          </p:txBody>
        </p:sp>
        <p:sp>
          <p:nvSpPr>
            <p:cNvPr id="15" name="Content Placeholder 2">
              <a:extLst>
                <a:ext uri="{FF2B5EF4-FFF2-40B4-BE49-F238E27FC236}">
                  <a16:creationId xmlns:a16="http://schemas.microsoft.com/office/drawing/2014/main" id="{6ACB9617-A98E-B4A4-EFEC-1899E84CEDD1}"/>
                </a:ext>
              </a:extLst>
            </p:cNvPr>
            <p:cNvSpPr txBox="1">
              <a:spLocks/>
            </p:cNvSpPr>
            <p:nvPr/>
          </p:nvSpPr>
          <p:spPr>
            <a:xfrm>
              <a:off x="1724024" y="5760584"/>
              <a:ext cx="1831749" cy="669244"/>
            </a:xfrm>
            <a:prstGeom prst="rect">
              <a:avLst/>
            </a:prstGeom>
          </p:spPr>
          <p:txBody>
            <a:bodyPr vert="horz" lIns="0" tIns="0" rIns="0" bIns="0" rtlCol="0" anchor="t">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nSpc>
                  <a:spcPct val="100000"/>
                </a:lnSpc>
              </a:pPr>
              <a:r>
                <a:rPr lang="en-US" sz="2000" b="1" dirty="0">
                  <a:solidFill>
                    <a:schemeClr val="accent3"/>
                  </a:solidFill>
                  <a:latin typeface="+mj-lt"/>
                </a:rPr>
                <a:t>Total Years </a:t>
              </a:r>
              <a:br>
                <a:rPr lang="en-US" sz="2000" b="1" dirty="0">
                  <a:solidFill>
                    <a:schemeClr val="accent3"/>
                  </a:solidFill>
                  <a:latin typeface="+mj-lt"/>
                </a:rPr>
              </a:br>
              <a:r>
                <a:rPr lang="en-US" sz="2000" b="1" dirty="0">
                  <a:solidFill>
                    <a:schemeClr val="accent3"/>
                  </a:solidFill>
                  <a:latin typeface="+mj-lt"/>
                </a:rPr>
                <a:t>Off Sentences</a:t>
              </a:r>
            </a:p>
          </p:txBody>
        </p:sp>
      </p:grpSp>
      <p:pic>
        <p:nvPicPr>
          <p:cNvPr id="23" name="Graphic 22">
            <a:extLst>
              <a:ext uri="{FF2B5EF4-FFF2-40B4-BE49-F238E27FC236}">
                <a16:creationId xmlns:a16="http://schemas.microsoft.com/office/drawing/2014/main" id="{F204F877-47CB-BE3A-04D1-953BB109C45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70808" y="1162050"/>
            <a:ext cx="1106714" cy="1106714"/>
          </a:xfrm>
          <a:prstGeom prst="rect">
            <a:avLst/>
          </a:prstGeom>
        </p:spPr>
      </p:pic>
      <p:grpSp>
        <p:nvGrpSpPr>
          <p:cNvPr id="30" name="Group 29">
            <a:extLst>
              <a:ext uri="{FF2B5EF4-FFF2-40B4-BE49-F238E27FC236}">
                <a16:creationId xmlns:a16="http://schemas.microsoft.com/office/drawing/2014/main" id="{2187262F-1BC7-CAA7-A928-B62F026B7652}"/>
              </a:ext>
            </a:extLst>
          </p:cNvPr>
          <p:cNvGrpSpPr/>
          <p:nvPr/>
        </p:nvGrpSpPr>
        <p:grpSpPr>
          <a:xfrm>
            <a:off x="1819729" y="1162050"/>
            <a:ext cx="1724025" cy="1446666"/>
            <a:chOff x="1819729" y="1162050"/>
            <a:chExt cx="1724025" cy="1446666"/>
          </a:xfrm>
        </p:grpSpPr>
        <p:sp>
          <p:nvSpPr>
            <p:cNvPr id="24" name="Content Placeholder 2">
              <a:extLst>
                <a:ext uri="{FF2B5EF4-FFF2-40B4-BE49-F238E27FC236}">
                  <a16:creationId xmlns:a16="http://schemas.microsoft.com/office/drawing/2014/main" id="{87ECCD6E-ACD1-2A4B-BAB8-6138B36E6AF7}"/>
                </a:ext>
              </a:extLst>
            </p:cNvPr>
            <p:cNvSpPr txBox="1">
              <a:spLocks/>
            </p:cNvSpPr>
            <p:nvPr/>
          </p:nvSpPr>
          <p:spPr>
            <a:xfrm>
              <a:off x="1819729" y="1162050"/>
              <a:ext cx="1533525" cy="323850"/>
            </a:xfrm>
            <a:prstGeom prst="rect">
              <a:avLst/>
            </a:prstGeom>
          </p:spPr>
          <p:txBody>
            <a:bodyPr vert="horz" lIns="0" tIns="0" rIns="0" bIns="0" rtlCol="0" anchor="ctr">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US" sz="4400" b="1" dirty="0">
                  <a:solidFill>
                    <a:schemeClr val="accent5"/>
                  </a:solidFill>
                  <a:latin typeface="+mj-lt"/>
                </a:rPr>
                <a:t>40</a:t>
              </a:r>
            </a:p>
          </p:txBody>
        </p:sp>
        <p:sp>
          <p:nvSpPr>
            <p:cNvPr id="25" name="Content Placeholder 2">
              <a:extLst>
                <a:ext uri="{FF2B5EF4-FFF2-40B4-BE49-F238E27FC236}">
                  <a16:creationId xmlns:a16="http://schemas.microsoft.com/office/drawing/2014/main" id="{82F056ED-0291-B036-6E65-589CCE61D009}"/>
                </a:ext>
              </a:extLst>
            </p:cNvPr>
            <p:cNvSpPr txBox="1">
              <a:spLocks/>
            </p:cNvSpPr>
            <p:nvPr/>
          </p:nvSpPr>
          <p:spPr>
            <a:xfrm>
              <a:off x="1867354" y="1624694"/>
              <a:ext cx="1676400" cy="984022"/>
            </a:xfrm>
            <a:prstGeom prst="rect">
              <a:avLst/>
            </a:prstGeom>
          </p:spPr>
          <p:txBody>
            <a:bodyPr vert="horz" lIns="0" tIns="0" rIns="0" bIns="0" rtlCol="0" anchor="ctr">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nSpc>
                  <a:spcPct val="100000"/>
                </a:lnSpc>
                <a:spcAft>
                  <a:spcPts val="0"/>
                </a:spcAft>
              </a:pPr>
              <a:r>
                <a:rPr lang="en-US" sz="2000" b="1" dirty="0">
                  <a:solidFill>
                    <a:schemeClr val="accent5"/>
                  </a:solidFill>
                  <a:latin typeface="+mj-lt"/>
                </a:rPr>
                <a:t>Average </a:t>
              </a:r>
              <a:br>
                <a:rPr lang="en-US" sz="2000" b="1" dirty="0">
                  <a:solidFill>
                    <a:schemeClr val="accent5"/>
                  </a:solidFill>
                  <a:latin typeface="+mj-lt"/>
                </a:rPr>
              </a:br>
              <a:r>
                <a:rPr lang="en-US" sz="2000" b="1" dirty="0">
                  <a:solidFill>
                    <a:schemeClr val="accent5"/>
                  </a:solidFill>
                  <a:latin typeface="+mj-lt"/>
                </a:rPr>
                <a:t>Years Reduced</a:t>
              </a:r>
            </a:p>
          </p:txBody>
        </p:sp>
      </p:grpSp>
      <p:cxnSp>
        <p:nvCxnSpPr>
          <p:cNvPr id="29" name="Straight Connector 28">
            <a:extLst>
              <a:ext uri="{FF2B5EF4-FFF2-40B4-BE49-F238E27FC236}">
                <a16:creationId xmlns:a16="http://schemas.microsoft.com/office/drawing/2014/main" id="{5E0CEF2F-DC33-BCDD-EDA7-ACC202295295}"/>
              </a:ext>
            </a:extLst>
          </p:cNvPr>
          <p:cNvCxnSpPr/>
          <p:nvPr/>
        </p:nvCxnSpPr>
        <p:spPr>
          <a:xfrm>
            <a:off x="3789135" y="1162050"/>
            <a:ext cx="0" cy="4967513"/>
          </a:xfrm>
          <a:prstGeom prst="line">
            <a:avLst/>
          </a:prstGeom>
          <a:ln w="12700" cap="sq">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462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56E77-C155-2121-7AB4-824FB1366D07}"/>
              </a:ext>
            </a:extLst>
          </p:cNvPr>
          <p:cNvSpPr>
            <a:spLocks noGrp="1"/>
          </p:cNvSpPr>
          <p:nvPr>
            <p:ph type="title"/>
          </p:nvPr>
        </p:nvSpPr>
        <p:spPr>
          <a:xfrm>
            <a:off x="342900" y="266700"/>
            <a:ext cx="8458200" cy="387798"/>
          </a:xfrm>
        </p:spPr>
        <p:txBody>
          <a:bodyPr/>
          <a:lstStyle/>
          <a:p>
            <a:r>
              <a:rPr lang="en-US" sz="2800" dirty="0"/>
              <a:t>What It’s All About</a:t>
            </a:r>
            <a:endParaRPr lang="en-US" dirty="0"/>
          </a:p>
        </p:txBody>
      </p:sp>
      <p:pic>
        <p:nvPicPr>
          <p:cNvPr id="11" name="Picture 10">
            <a:extLst>
              <a:ext uri="{FF2B5EF4-FFF2-40B4-BE49-F238E27FC236}">
                <a16:creationId xmlns:a16="http://schemas.microsoft.com/office/drawing/2014/main" id="{FBD8A13B-2260-A6AB-DD45-C74F3A8FB7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15705" y="3749499"/>
            <a:ext cx="2385395" cy="2570813"/>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4479AEB4-901E-1DE7-DC4F-735AA74FCBD0}"/>
              </a:ext>
            </a:extLst>
          </p:cNvPr>
          <p:cNvPicPr>
            <a:picLocks noChangeAspect="1"/>
          </p:cNvPicPr>
          <p:nvPr/>
        </p:nvPicPr>
        <p:blipFill>
          <a:blip r:embed="rId3">
            <a:extLst>
              <a:ext uri="{28A0092B-C50C-407E-A947-70E740481C1C}">
                <a14:useLocalDpi xmlns:a14="http://schemas.microsoft.com/office/drawing/2010/main" val="0"/>
              </a:ext>
            </a:extLst>
          </a:blip>
          <a:srcRect t="18693" b="11961"/>
          <a:stretch/>
        </p:blipFill>
        <p:spPr>
          <a:xfrm>
            <a:off x="342900" y="692598"/>
            <a:ext cx="3002255" cy="2943863"/>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1C2F96EA-1DE4-7B88-F60A-19D5A02C18C5}"/>
              </a:ext>
            </a:extLst>
          </p:cNvPr>
          <p:cNvPicPr>
            <a:picLocks noChangeAspect="1"/>
          </p:cNvPicPr>
          <p:nvPr/>
        </p:nvPicPr>
        <p:blipFill>
          <a:blip r:embed="rId4">
            <a:extLst>
              <a:ext uri="{28A0092B-C50C-407E-A947-70E740481C1C}">
                <a14:useLocalDpi xmlns:a14="http://schemas.microsoft.com/office/drawing/2010/main" val="0"/>
              </a:ext>
            </a:extLst>
          </a:blip>
          <a:srcRect t="7074" b="12165"/>
          <a:stretch/>
        </p:blipFill>
        <p:spPr>
          <a:xfrm>
            <a:off x="342900" y="3749499"/>
            <a:ext cx="2385393" cy="2570813"/>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45EA9D8E-2E4B-6FEF-E986-12DB172020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86411" y="692599"/>
            <a:ext cx="2588037" cy="2943863"/>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1C26BACF-EA02-6C2A-7EF0-401297E2D257}"/>
              </a:ext>
            </a:extLst>
          </p:cNvPr>
          <p:cNvPicPr>
            <a:picLocks noChangeAspect="1"/>
          </p:cNvPicPr>
          <p:nvPr/>
        </p:nvPicPr>
        <p:blipFill>
          <a:blip r:embed="rId6">
            <a:extLst>
              <a:ext uri="{28A0092B-C50C-407E-A947-70E740481C1C}">
                <a14:useLocalDpi xmlns:a14="http://schemas.microsoft.com/office/drawing/2010/main" val="0"/>
              </a:ext>
            </a:extLst>
          </a:blip>
          <a:srcRect l="-1" t="2648" r="-1" b="4754"/>
          <a:stretch/>
        </p:blipFill>
        <p:spPr>
          <a:xfrm>
            <a:off x="6415705" y="692599"/>
            <a:ext cx="2385395" cy="2943863"/>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44C7C412-A365-91B3-6AFB-E32DE55A360E}"/>
              </a:ext>
            </a:extLst>
          </p:cNvPr>
          <p:cNvPicPr>
            <a:picLocks noChangeAspect="1"/>
          </p:cNvPicPr>
          <p:nvPr/>
        </p:nvPicPr>
        <p:blipFill>
          <a:blip r:embed="rId7">
            <a:extLst>
              <a:ext uri="{28A0092B-C50C-407E-A947-70E740481C1C}">
                <a14:useLocalDpi xmlns:a14="http://schemas.microsoft.com/office/drawing/2010/main" val="0"/>
              </a:ext>
            </a:extLst>
          </a:blip>
          <a:srcRect l="4366" r="6540"/>
          <a:stretch/>
        </p:blipFill>
        <p:spPr>
          <a:xfrm>
            <a:off x="2957511" y="3749501"/>
            <a:ext cx="3228975" cy="25708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0504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EF08B-55E2-B221-4169-1B50F7E823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EEF8BD-BA61-CE7C-6A30-44200B6D2DB0}"/>
              </a:ext>
            </a:extLst>
          </p:cNvPr>
          <p:cNvSpPr>
            <a:spLocks noGrp="1"/>
          </p:cNvSpPr>
          <p:nvPr>
            <p:ph type="title"/>
          </p:nvPr>
        </p:nvSpPr>
        <p:spPr/>
        <p:txBody>
          <a:bodyPr/>
          <a:lstStyle/>
          <a:p>
            <a:r>
              <a:rPr lang="en-US" dirty="0"/>
              <a:t>Holloway Core</a:t>
            </a:r>
          </a:p>
        </p:txBody>
      </p:sp>
      <p:sp>
        <p:nvSpPr>
          <p:cNvPr id="4" name="Text Placeholder 3">
            <a:extLst>
              <a:ext uri="{FF2B5EF4-FFF2-40B4-BE49-F238E27FC236}">
                <a16:creationId xmlns:a16="http://schemas.microsoft.com/office/drawing/2014/main" id="{5BC0FC68-5F06-7110-BF99-D5CF9958ECD0}"/>
              </a:ext>
            </a:extLst>
          </p:cNvPr>
          <p:cNvSpPr>
            <a:spLocks noGrp="1"/>
          </p:cNvSpPr>
          <p:nvPr>
            <p:ph type="body" sz="quarter" idx="14"/>
          </p:nvPr>
        </p:nvSpPr>
        <p:spPr>
          <a:xfrm>
            <a:off x="3238500" y="1298270"/>
            <a:ext cx="2670048" cy="1453896"/>
          </a:xfrm>
        </p:spPr>
        <p:txBody>
          <a:bodyPr/>
          <a:lstStyle/>
          <a:p>
            <a:r>
              <a:rPr lang="en-US" sz="1000" dirty="0">
                <a:latin typeface="+mj-lt"/>
              </a:rPr>
              <a:t>Taylor Booth, Associate</a:t>
            </a:r>
          </a:p>
        </p:txBody>
      </p:sp>
      <p:sp>
        <p:nvSpPr>
          <p:cNvPr id="5" name="Text Placeholder 4">
            <a:extLst>
              <a:ext uri="{FF2B5EF4-FFF2-40B4-BE49-F238E27FC236}">
                <a16:creationId xmlns:a16="http://schemas.microsoft.com/office/drawing/2014/main" id="{62446C1A-E2F8-C3CD-6B86-A178887408EE}"/>
              </a:ext>
            </a:extLst>
          </p:cNvPr>
          <p:cNvSpPr>
            <a:spLocks noGrp="1"/>
          </p:cNvSpPr>
          <p:nvPr>
            <p:ph type="body" sz="quarter" idx="23"/>
          </p:nvPr>
        </p:nvSpPr>
        <p:spPr>
          <a:xfrm>
            <a:off x="342900" y="1298270"/>
            <a:ext cx="2670048" cy="1453896"/>
          </a:xfrm>
        </p:spPr>
        <p:txBody>
          <a:bodyPr/>
          <a:lstStyle/>
          <a:p>
            <a:r>
              <a:rPr lang="en-US" sz="1000" dirty="0">
                <a:latin typeface="+mj-lt"/>
              </a:rPr>
              <a:t>Molly Baltimore Maass, Associate</a:t>
            </a:r>
          </a:p>
        </p:txBody>
      </p:sp>
      <p:sp>
        <p:nvSpPr>
          <p:cNvPr id="11" name="Text Placeholder 10">
            <a:extLst>
              <a:ext uri="{FF2B5EF4-FFF2-40B4-BE49-F238E27FC236}">
                <a16:creationId xmlns:a16="http://schemas.microsoft.com/office/drawing/2014/main" id="{67C9FD10-8055-BC81-352E-E24EFE6288B4}"/>
              </a:ext>
            </a:extLst>
          </p:cNvPr>
          <p:cNvSpPr>
            <a:spLocks noGrp="1"/>
          </p:cNvSpPr>
          <p:nvPr>
            <p:ph type="body" sz="quarter" idx="25"/>
          </p:nvPr>
        </p:nvSpPr>
        <p:spPr>
          <a:xfrm>
            <a:off x="6131052" y="1298270"/>
            <a:ext cx="2670048" cy="1453896"/>
          </a:xfrm>
        </p:spPr>
        <p:txBody>
          <a:bodyPr/>
          <a:lstStyle/>
          <a:p>
            <a:r>
              <a:rPr lang="en-US" sz="1000" dirty="0">
                <a:latin typeface="+mj-lt"/>
              </a:rPr>
              <a:t>Madeline Moran Silva, Associate</a:t>
            </a:r>
          </a:p>
        </p:txBody>
      </p:sp>
      <p:sp>
        <p:nvSpPr>
          <p:cNvPr id="17" name="Text Placeholder 16">
            <a:extLst>
              <a:ext uri="{FF2B5EF4-FFF2-40B4-BE49-F238E27FC236}">
                <a16:creationId xmlns:a16="http://schemas.microsoft.com/office/drawing/2014/main" id="{97FAF622-9F5C-F678-FA52-C6F2E12BCF98}"/>
              </a:ext>
            </a:extLst>
          </p:cNvPr>
          <p:cNvSpPr>
            <a:spLocks noGrp="1"/>
          </p:cNvSpPr>
          <p:nvPr>
            <p:ph type="body" sz="quarter" idx="27"/>
          </p:nvPr>
        </p:nvSpPr>
        <p:spPr>
          <a:xfrm>
            <a:off x="342900" y="2984500"/>
            <a:ext cx="2670048" cy="1453896"/>
          </a:xfrm>
        </p:spPr>
        <p:txBody>
          <a:bodyPr/>
          <a:lstStyle/>
          <a:p>
            <a:r>
              <a:rPr lang="en-US" sz="1000" dirty="0">
                <a:latin typeface="+mj-lt"/>
              </a:rPr>
              <a:t>Leah Rosenberg, Associate</a:t>
            </a:r>
          </a:p>
        </p:txBody>
      </p:sp>
      <p:sp>
        <p:nvSpPr>
          <p:cNvPr id="23" name="Text Placeholder 22">
            <a:extLst>
              <a:ext uri="{FF2B5EF4-FFF2-40B4-BE49-F238E27FC236}">
                <a16:creationId xmlns:a16="http://schemas.microsoft.com/office/drawing/2014/main" id="{328F69E4-5956-C2C8-8551-9491275B24A6}"/>
              </a:ext>
            </a:extLst>
          </p:cNvPr>
          <p:cNvSpPr>
            <a:spLocks noGrp="1"/>
          </p:cNvSpPr>
          <p:nvPr>
            <p:ph type="body" sz="quarter" idx="29"/>
          </p:nvPr>
        </p:nvSpPr>
        <p:spPr>
          <a:xfrm>
            <a:off x="3238500" y="2984500"/>
            <a:ext cx="2670048" cy="1453896"/>
          </a:xfrm>
        </p:spPr>
        <p:txBody>
          <a:bodyPr/>
          <a:lstStyle/>
          <a:p>
            <a:r>
              <a:rPr lang="en-US" sz="1000" dirty="0">
                <a:latin typeface="+mj-lt"/>
              </a:rPr>
              <a:t>Sarah Quirk Smith, Associate</a:t>
            </a:r>
          </a:p>
        </p:txBody>
      </p:sp>
      <p:sp>
        <p:nvSpPr>
          <p:cNvPr id="27" name="Text Placeholder 26">
            <a:extLst>
              <a:ext uri="{FF2B5EF4-FFF2-40B4-BE49-F238E27FC236}">
                <a16:creationId xmlns:a16="http://schemas.microsoft.com/office/drawing/2014/main" id="{06C297CD-82DC-81E4-9094-510E1449064D}"/>
              </a:ext>
            </a:extLst>
          </p:cNvPr>
          <p:cNvSpPr>
            <a:spLocks noGrp="1"/>
          </p:cNvSpPr>
          <p:nvPr>
            <p:ph type="body" sz="quarter" idx="31"/>
          </p:nvPr>
        </p:nvSpPr>
        <p:spPr>
          <a:xfrm>
            <a:off x="6131052" y="2984500"/>
            <a:ext cx="2670048" cy="1453896"/>
          </a:xfrm>
        </p:spPr>
        <p:txBody>
          <a:bodyPr/>
          <a:lstStyle/>
          <a:p>
            <a:r>
              <a:rPr lang="en-US" sz="1000" dirty="0">
                <a:latin typeface="+mj-lt"/>
              </a:rPr>
              <a:t>Ardis Strong, Associate</a:t>
            </a:r>
          </a:p>
        </p:txBody>
      </p:sp>
      <p:sp>
        <p:nvSpPr>
          <p:cNvPr id="29" name="Text Placeholder 28">
            <a:extLst>
              <a:ext uri="{FF2B5EF4-FFF2-40B4-BE49-F238E27FC236}">
                <a16:creationId xmlns:a16="http://schemas.microsoft.com/office/drawing/2014/main" id="{3B97ED36-9595-49A7-9E34-ED50A6D41959}"/>
              </a:ext>
            </a:extLst>
          </p:cNvPr>
          <p:cNvSpPr>
            <a:spLocks noGrp="1"/>
          </p:cNvSpPr>
          <p:nvPr>
            <p:ph type="body" sz="quarter" idx="33"/>
          </p:nvPr>
        </p:nvSpPr>
        <p:spPr>
          <a:xfrm>
            <a:off x="342900" y="4697412"/>
            <a:ext cx="2670048" cy="1449388"/>
          </a:xfrm>
        </p:spPr>
        <p:txBody>
          <a:bodyPr/>
          <a:lstStyle/>
          <a:p>
            <a:r>
              <a:rPr lang="en-US" sz="1000" dirty="0">
                <a:latin typeface="+mj-lt"/>
              </a:rPr>
              <a:t>Steven </a:t>
            </a:r>
            <a:r>
              <a:rPr lang="en-US" sz="1000" dirty="0" err="1">
                <a:latin typeface="+mj-lt"/>
              </a:rPr>
              <a:t>Tegrar</a:t>
            </a:r>
            <a:r>
              <a:rPr lang="en-US" sz="1000" dirty="0">
                <a:latin typeface="+mj-lt"/>
              </a:rPr>
              <a:t>, Associate</a:t>
            </a:r>
          </a:p>
        </p:txBody>
      </p:sp>
      <p:pic>
        <p:nvPicPr>
          <p:cNvPr id="43" name="Picture Placeholder 42">
            <a:extLst>
              <a:ext uri="{FF2B5EF4-FFF2-40B4-BE49-F238E27FC236}">
                <a16:creationId xmlns:a16="http://schemas.microsoft.com/office/drawing/2014/main" id="{A36D7F3B-55B9-FF58-1560-D2EDF699D349}"/>
              </a:ext>
            </a:extLst>
          </p:cNvPr>
          <p:cNvPicPr>
            <a:picLocks noGrp="1"/>
          </p:cNvPicPr>
          <p:nvPr>
            <p:ph type="pic" sz="quarter" idx="22"/>
          </p:nvPr>
        </p:nvPicPr>
        <p:blipFill rotWithShape="1">
          <a:blip r:embed="rId2">
            <a:extLst>
              <a:ext uri="{28A0092B-C50C-407E-A947-70E740481C1C}">
                <a14:useLocalDpi xmlns:a14="http://schemas.microsoft.com/office/drawing/2010/main" val="0"/>
              </a:ext>
            </a:extLst>
          </a:blip>
          <a:srcRect b="13762"/>
          <a:stretch/>
        </p:blipFill>
        <p:spPr>
          <a:xfrm>
            <a:off x="3333750" y="1389996"/>
            <a:ext cx="1104900" cy="1270444"/>
          </a:xfrm>
          <a:prstGeom prst="rect">
            <a:avLst/>
          </a:prstGeom>
        </p:spPr>
      </p:pic>
      <p:pic>
        <p:nvPicPr>
          <p:cNvPr id="44" name="Picture Placeholder 43">
            <a:extLst>
              <a:ext uri="{FF2B5EF4-FFF2-40B4-BE49-F238E27FC236}">
                <a16:creationId xmlns:a16="http://schemas.microsoft.com/office/drawing/2014/main" id="{EC70B91C-8B91-E436-C8E2-3958B358F700}"/>
              </a:ext>
            </a:extLst>
          </p:cNvPr>
          <p:cNvPicPr>
            <a:picLocks noGrp="1"/>
          </p:cNvPicPr>
          <p:nvPr>
            <p:ph type="pic" sz="quarter" idx="24"/>
          </p:nvPr>
        </p:nvPicPr>
        <p:blipFill rotWithShape="1">
          <a:blip r:embed="rId3">
            <a:extLst>
              <a:ext uri="{28A0092B-C50C-407E-A947-70E740481C1C}">
                <a14:useLocalDpi xmlns:a14="http://schemas.microsoft.com/office/drawing/2010/main" val="0"/>
              </a:ext>
            </a:extLst>
          </a:blip>
          <a:srcRect b="13724"/>
          <a:stretch/>
        </p:blipFill>
        <p:spPr>
          <a:xfrm>
            <a:off x="438150" y="1389710"/>
            <a:ext cx="1104900" cy="1271016"/>
          </a:xfrm>
          <a:prstGeom prst="rect">
            <a:avLst/>
          </a:prstGeom>
        </p:spPr>
      </p:pic>
      <p:pic>
        <p:nvPicPr>
          <p:cNvPr id="45" name="Picture Placeholder 44">
            <a:extLst>
              <a:ext uri="{FF2B5EF4-FFF2-40B4-BE49-F238E27FC236}">
                <a16:creationId xmlns:a16="http://schemas.microsoft.com/office/drawing/2014/main" id="{BC3758CF-BD2B-E40C-182E-9044DBBDEE29}"/>
              </a:ext>
            </a:extLst>
          </p:cNvPr>
          <p:cNvPicPr>
            <a:picLocks noGrp="1"/>
          </p:cNvPicPr>
          <p:nvPr>
            <p:ph type="pic" sz="quarter" idx="26"/>
          </p:nvPr>
        </p:nvPicPr>
        <p:blipFill rotWithShape="1">
          <a:blip r:embed="rId4">
            <a:extLst>
              <a:ext uri="{28A0092B-C50C-407E-A947-70E740481C1C}">
                <a14:useLocalDpi xmlns:a14="http://schemas.microsoft.com/office/drawing/2010/main" val="0"/>
              </a:ext>
            </a:extLst>
          </a:blip>
          <a:srcRect b="13724"/>
          <a:stretch/>
        </p:blipFill>
        <p:spPr>
          <a:xfrm>
            <a:off x="6227763" y="1389710"/>
            <a:ext cx="1104900" cy="1271016"/>
          </a:xfrm>
          <a:prstGeom prst="rect">
            <a:avLst/>
          </a:prstGeom>
        </p:spPr>
      </p:pic>
      <p:pic>
        <p:nvPicPr>
          <p:cNvPr id="46" name="Content Placeholder 5">
            <a:extLst>
              <a:ext uri="{FF2B5EF4-FFF2-40B4-BE49-F238E27FC236}">
                <a16:creationId xmlns:a16="http://schemas.microsoft.com/office/drawing/2014/main" id="{501CC7B5-E75B-2591-09E3-298B590B47DB}"/>
              </a:ext>
            </a:extLst>
          </p:cNvPr>
          <p:cNvPicPr>
            <a:picLocks noGrp="1"/>
          </p:cNvPicPr>
          <p:nvPr>
            <p:ph type="pic" sz="quarter" idx="28"/>
          </p:nvPr>
        </p:nvPicPr>
        <p:blipFill rotWithShape="1">
          <a:blip r:embed="rId5">
            <a:extLst>
              <a:ext uri="{28A0092B-C50C-407E-A947-70E740481C1C}">
                <a14:useLocalDpi xmlns:a14="http://schemas.microsoft.com/office/drawing/2010/main" val="0"/>
              </a:ext>
            </a:extLst>
          </a:blip>
          <a:srcRect b="13724"/>
          <a:stretch/>
        </p:blipFill>
        <p:spPr>
          <a:xfrm>
            <a:off x="438150" y="3075940"/>
            <a:ext cx="1104900" cy="1271016"/>
          </a:xfrm>
        </p:spPr>
      </p:pic>
      <p:pic>
        <p:nvPicPr>
          <p:cNvPr id="47" name="Picture Placeholder 46">
            <a:extLst>
              <a:ext uri="{FF2B5EF4-FFF2-40B4-BE49-F238E27FC236}">
                <a16:creationId xmlns:a16="http://schemas.microsoft.com/office/drawing/2014/main" id="{DA9EB809-8977-DB1F-F7F1-F9108C8B4597}"/>
              </a:ext>
            </a:extLst>
          </p:cNvPr>
          <p:cNvPicPr>
            <a:picLocks noGrp="1"/>
          </p:cNvPicPr>
          <p:nvPr>
            <p:ph type="pic" sz="quarter" idx="30"/>
          </p:nvPr>
        </p:nvPicPr>
        <p:blipFill rotWithShape="1">
          <a:blip r:embed="rId6">
            <a:extLst>
              <a:ext uri="{28A0092B-C50C-407E-A947-70E740481C1C}">
                <a14:useLocalDpi xmlns:a14="http://schemas.microsoft.com/office/drawing/2010/main" val="0"/>
              </a:ext>
            </a:extLst>
          </a:blip>
          <a:srcRect b="13724"/>
          <a:stretch/>
        </p:blipFill>
        <p:spPr>
          <a:xfrm>
            <a:off x="3333750" y="3075940"/>
            <a:ext cx="1104900" cy="1271016"/>
          </a:xfrm>
          <a:prstGeom prst="rect">
            <a:avLst/>
          </a:prstGeom>
        </p:spPr>
      </p:pic>
      <p:pic>
        <p:nvPicPr>
          <p:cNvPr id="48" name="Picture Placeholder 47">
            <a:extLst>
              <a:ext uri="{FF2B5EF4-FFF2-40B4-BE49-F238E27FC236}">
                <a16:creationId xmlns:a16="http://schemas.microsoft.com/office/drawing/2014/main" id="{F02FA768-9F38-8049-0D13-FA7C40AF3307}"/>
              </a:ext>
            </a:extLst>
          </p:cNvPr>
          <p:cNvPicPr>
            <a:picLocks noGrp="1"/>
          </p:cNvPicPr>
          <p:nvPr>
            <p:ph type="pic" sz="quarter" idx="32"/>
          </p:nvPr>
        </p:nvPicPr>
        <p:blipFill rotWithShape="1">
          <a:blip r:embed="rId7">
            <a:extLst>
              <a:ext uri="{28A0092B-C50C-407E-A947-70E740481C1C}">
                <a14:useLocalDpi xmlns:a14="http://schemas.microsoft.com/office/drawing/2010/main" val="0"/>
              </a:ext>
            </a:extLst>
          </a:blip>
          <a:srcRect b="13724"/>
          <a:stretch/>
        </p:blipFill>
        <p:spPr>
          <a:xfrm>
            <a:off x="6227763" y="3075940"/>
            <a:ext cx="1104900" cy="1271016"/>
          </a:xfrm>
          <a:prstGeom prst="rect">
            <a:avLst/>
          </a:prstGeom>
        </p:spPr>
      </p:pic>
      <p:pic>
        <p:nvPicPr>
          <p:cNvPr id="49" name="Picture Placeholder 48">
            <a:extLst>
              <a:ext uri="{FF2B5EF4-FFF2-40B4-BE49-F238E27FC236}">
                <a16:creationId xmlns:a16="http://schemas.microsoft.com/office/drawing/2014/main" id="{6E3C8B80-CF03-6093-EC39-0124A3B8B569}"/>
              </a:ext>
            </a:extLst>
          </p:cNvPr>
          <p:cNvPicPr>
            <a:picLocks noGrp="1"/>
          </p:cNvPicPr>
          <p:nvPr>
            <p:ph type="pic" sz="quarter" idx="34"/>
          </p:nvPr>
        </p:nvPicPr>
        <p:blipFill rotWithShape="1">
          <a:blip r:embed="rId8">
            <a:extLst>
              <a:ext uri="{28A0092B-C50C-407E-A947-70E740481C1C}">
                <a14:useLocalDpi xmlns:a14="http://schemas.microsoft.com/office/drawing/2010/main" val="0"/>
              </a:ext>
            </a:extLst>
          </a:blip>
          <a:srcRect b="13842"/>
          <a:stretch/>
        </p:blipFill>
        <p:spPr>
          <a:xfrm>
            <a:off x="438150" y="4786598"/>
            <a:ext cx="1106424" cy="1271016"/>
          </a:xfrm>
          <a:prstGeom prst="rect">
            <a:avLst/>
          </a:prstGeom>
        </p:spPr>
      </p:pic>
    </p:spTree>
    <p:extLst>
      <p:ext uri="{BB962C8B-B14F-4D97-AF65-F5344CB8AC3E}">
        <p14:creationId xmlns:p14="http://schemas.microsoft.com/office/powerpoint/2010/main" val="3065960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977AA-1B2C-5F4F-9CC7-D9FFE393EBBB}"/>
              </a:ext>
            </a:extLst>
          </p:cNvPr>
          <p:cNvSpPr>
            <a:spLocks noGrp="1"/>
          </p:cNvSpPr>
          <p:nvPr>
            <p:ph type="title"/>
          </p:nvPr>
        </p:nvSpPr>
        <p:spPr>
          <a:xfrm>
            <a:off x="342900" y="266700"/>
            <a:ext cx="8458200" cy="387798"/>
          </a:xfrm>
        </p:spPr>
        <p:txBody>
          <a:bodyPr/>
          <a:lstStyle/>
          <a:p>
            <a:r>
              <a:rPr lang="en-US" dirty="0"/>
              <a:t>Thank You</a:t>
            </a:r>
          </a:p>
        </p:txBody>
      </p:sp>
      <p:grpSp>
        <p:nvGrpSpPr>
          <p:cNvPr id="11" name="Group 10">
            <a:extLst>
              <a:ext uri="{FF2B5EF4-FFF2-40B4-BE49-F238E27FC236}">
                <a16:creationId xmlns:a16="http://schemas.microsoft.com/office/drawing/2014/main" id="{F1990942-9DC3-BE49-A564-7F6106151F7E}"/>
              </a:ext>
            </a:extLst>
          </p:cNvPr>
          <p:cNvGrpSpPr>
            <a:grpSpLocks noChangeAspect="1"/>
          </p:cNvGrpSpPr>
          <p:nvPr/>
        </p:nvGrpSpPr>
        <p:grpSpPr>
          <a:xfrm>
            <a:off x="967332" y="1027590"/>
            <a:ext cx="7243237" cy="3533898"/>
            <a:chOff x="950382" y="833635"/>
            <a:chExt cx="7243237" cy="3533898"/>
          </a:xfrm>
        </p:grpSpPr>
        <p:pic>
          <p:nvPicPr>
            <p:cNvPr id="4" name="Graphic 3">
              <a:extLst>
                <a:ext uri="{FF2B5EF4-FFF2-40B4-BE49-F238E27FC236}">
                  <a16:creationId xmlns:a16="http://schemas.microsoft.com/office/drawing/2014/main" id="{C914439D-9F01-634D-AEDB-F2D5752DD6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0382" y="833635"/>
              <a:ext cx="7243237" cy="3533898"/>
            </a:xfrm>
            <a:prstGeom prst="rect">
              <a:avLst/>
            </a:prstGeom>
          </p:spPr>
        </p:pic>
        <p:sp>
          <p:nvSpPr>
            <p:cNvPr id="5" name="NYC">
              <a:extLst>
                <a:ext uri="{FF2B5EF4-FFF2-40B4-BE49-F238E27FC236}">
                  <a16:creationId xmlns:a16="http://schemas.microsoft.com/office/drawing/2014/main" id="{A8CA4974-B8A6-384D-8DF4-9ADB6E3C973A}"/>
                </a:ext>
              </a:extLst>
            </p:cNvPr>
            <p:cNvSpPr>
              <a:spLocks noChangeAspect="1"/>
            </p:cNvSpPr>
            <p:nvPr/>
          </p:nvSpPr>
          <p:spPr>
            <a:xfrm flipH="1">
              <a:off x="2865612" y="2148187"/>
              <a:ext cx="83076" cy="83076"/>
            </a:xfrm>
            <a:prstGeom prst="ellipse">
              <a:avLst/>
            </a:prstGeom>
            <a:solidFill>
              <a:schemeClr val="accent2"/>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13" dirty="0">
                <a:solidFill>
                  <a:srgbClr val="FFFFFF"/>
                </a:solidFill>
                <a:latin typeface="+mn-lt"/>
                <a:cs typeface="+mn-cs"/>
              </a:endParaRPr>
            </a:p>
          </p:txBody>
        </p:sp>
        <p:sp>
          <p:nvSpPr>
            <p:cNvPr id="6" name="Atlanta">
              <a:extLst>
                <a:ext uri="{FF2B5EF4-FFF2-40B4-BE49-F238E27FC236}">
                  <a16:creationId xmlns:a16="http://schemas.microsoft.com/office/drawing/2014/main" id="{4F81B515-F09F-994A-8ABA-4FA1C28C5C79}"/>
                </a:ext>
              </a:extLst>
            </p:cNvPr>
            <p:cNvSpPr>
              <a:spLocks noChangeAspect="1"/>
            </p:cNvSpPr>
            <p:nvPr/>
          </p:nvSpPr>
          <p:spPr>
            <a:xfrm flipH="1">
              <a:off x="2772977" y="2238563"/>
              <a:ext cx="83076" cy="83076"/>
            </a:xfrm>
            <a:prstGeom prst="ellipse">
              <a:avLst/>
            </a:prstGeom>
            <a:solidFill>
              <a:schemeClr val="accent2"/>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13" dirty="0">
                <a:solidFill>
                  <a:srgbClr val="FFFFFF"/>
                </a:solidFill>
                <a:latin typeface="+mn-lt"/>
                <a:cs typeface="+mn-cs"/>
              </a:endParaRPr>
            </a:p>
          </p:txBody>
        </p:sp>
        <p:sp>
          <p:nvSpPr>
            <p:cNvPr id="7" name="Paris">
              <a:extLst>
                <a:ext uri="{FF2B5EF4-FFF2-40B4-BE49-F238E27FC236}">
                  <a16:creationId xmlns:a16="http://schemas.microsoft.com/office/drawing/2014/main" id="{FFEF59FD-3ACE-4748-A76E-8E7C908ABA42}"/>
                </a:ext>
              </a:extLst>
            </p:cNvPr>
            <p:cNvSpPr>
              <a:spLocks noChangeAspect="1"/>
            </p:cNvSpPr>
            <p:nvPr/>
          </p:nvSpPr>
          <p:spPr>
            <a:xfrm flipH="1">
              <a:off x="4412764" y="1919414"/>
              <a:ext cx="83076" cy="83076"/>
            </a:xfrm>
            <a:prstGeom prst="ellipse">
              <a:avLst/>
            </a:prstGeom>
            <a:solidFill>
              <a:schemeClr val="accent2"/>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13" dirty="0">
                <a:solidFill>
                  <a:srgbClr val="FFFFFF"/>
                </a:solidFill>
                <a:latin typeface="+mn-lt"/>
                <a:cs typeface="+mn-cs"/>
              </a:endParaRPr>
            </a:p>
          </p:txBody>
        </p:sp>
        <p:sp>
          <p:nvSpPr>
            <p:cNvPr id="8" name="Florence">
              <a:extLst>
                <a:ext uri="{FF2B5EF4-FFF2-40B4-BE49-F238E27FC236}">
                  <a16:creationId xmlns:a16="http://schemas.microsoft.com/office/drawing/2014/main" id="{25E5D911-0C27-7D44-8772-3E70EFCEC948}"/>
                </a:ext>
              </a:extLst>
            </p:cNvPr>
            <p:cNvSpPr>
              <a:spLocks noChangeAspect="1"/>
            </p:cNvSpPr>
            <p:nvPr/>
          </p:nvSpPr>
          <p:spPr>
            <a:xfrm flipH="1">
              <a:off x="4233396" y="1942087"/>
              <a:ext cx="83076" cy="83076"/>
            </a:xfrm>
            <a:prstGeom prst="ellipse">
              <a:avLst/>
            </a:prstGeom>
            <a:solidFill>
              <a:schemeClr val="accent2"/>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13" dirty="0">
                <a:solidFill>
                  <a:srgbClr val="FFFFFF"/>
                </a:solidFill>
                <a:latin typeface="+mn-lt"/>
                <a:cs typeface="+mn-cs"/>
              </a:endParaRPr>
            </a:p>
          </p:txBody>
        </p:sp>
        <p:sp>
          <p:nvSpPr>
            <p:cNvPr id="9" name="Geneva">
              <a:extLst>
                <a:ext uri="{FF2B5EF4-FFF2-40B4-BE49-F238E27FC236}">
                  <a16:creationId xmlns:a16="http://schemas.microsoft.com/office/drawing/2014/main" id="{B4EEC7D1-4714-D14A-B2D3-3CF89C285C64}"/>
                </a:ext>
              </a:extLst>
            </p:cNvPr>
            <p:cNvSpPr>
              <a:spLocks noChangeAspect="1"/>
            </p:cNvSpPr>
            <p:nvPr/>
          </p:nvSpPr>
          <p:spPr>
            <a:xfrm flipH="1">
              <a:off x="4505875" y="1900087"/>
              <a:ext cx="83076" cy="83076"/>
            </a:xfrm>
            <a:prstGeom prst="ellipse">
              <a:avLst/>
            </a:prstGeom>
            <a:solidFill>
              <a:schemeClr val="accent2"/>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13" dirty="0">
                <a:solidFill>
                  <a:srgbClr val="FFFFFF"/>
                </a:solidFill>
                <a:latin typeface="+mn-lt"/>
                <a:cs typeface="+mn-cs"/>
              </a:endParaRPr>
            </a:p>
          </p:txBody>
        </p:sp>
        <p:sp>
          <p:nvSpPr>
            <p:cNvPr id="10" name="Brussels">
              <a:extLst>
                <a:ext uri="{FF2B5EF4-FFF2-40B4-BE49-F238E27FC236}">
                  <a16:creationId xmlns:a16="http://schemas.microsoft.com/office/drawing/2014/main" id="{9D74F258-1730-0E48-9557-43DD0102C54D}"/>
                </a:ext>
              </a:extLst>
            </p:cNvPr>
            <p:cNvSpPr>
              <a:spLocks noChangeAspect="1"/>
            </p:cNvSpPr>
            <p:nvPr/>
          </p:nvSpPr>
          <p:spPr>
            <a:xfrm flipH="1">
              <a:off x="4325891" y="1990784"/>
              <a:ext cx="83076" cy="83076"/>
            </a:xfrm>
            <a:prstGeom prst="ellipse">
              <a:avLst/>
            </a:prstGeom>
            <a:solidFill>
              <a:schemeClr val="accent2"/>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13" dirty="0">
                <a:solidFill>
                  <a:srgbClr val="FFFFFF"/>
                </a:solidFill>
                <a:latin typeface="+mn-lt"/>
                <a:cs typeface="+mn-cs"/>
              </a:endParaRPr>
            </a:p>
          </p:txBody>
        </p:sp>
        <p:sp>
          <p:nvSpPr>
            <p:cNvPr id="24" name="Dubai">
              <a:extLst>
                <a:ext uri="{FF2B5EF4-FFF2-40B4-BE49-F238E27FC236}">
                  <a16:creationId xmlns:a16="http://schemas.microsoft.com/office/drawing/2014/main" id="{01D490BC-CB39-8B48-8452-EA3CBAC824AD}"/>
                </a:ext>
              </a:extLst>
            </p:cNvPr>
            <p:cNvSpPr>
              <a:spLocks noChangeAspect="1"/>
            </p:cNvSpPr>
            <p:nvPr/>
          </p:nvSpPr>
          <p:spPr>
            <a:xfrm flipH="1">
              <a:off x="6728731" y="2418405"/>
              <a:ext cx="83076" cy="83076"/>
            </a:xfrm>
            <a:prstGeom prst="ellipse">
              <a:avLst/>
            </a:prstGeom>
            <a:solidFill>
              <a:schemeClr val="accent2"/>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13" dirty="0">
                <a:solidFill>
                  <a:srgbClr val="FFFFFF"/>
                </a:solidFill>
                <a:latin typeface="+mn-lt"/>
                <a:cs typeface="+mn-cs"/>
              </a:endParaRPr>
            </a:p>
          </p:txBody>
        </p:sp>
        <p:sp>
          <p:nvSpPr>
            <p:cNvPr id="25" name="Dubai">
              <a:extLst>
                <a:ext uri="{FF2B5EF4-FFF2-40B4-BE49-F238E27FC236}">
                  <a16:creationId xmlns:a16="http://schemas.microsoft.com/office/drawing/2014/main" id="{1214DE21-CE75-6F4E-AEAC-FCD0556C79BE}"/>
                </a:ext>
              </a:extLst>
            </p:cNvPr>
            <p:cNvSpPr>
              <a:spLocks noChangeAspect="1"/>
            </p:cNvSpPr>
            <p:nvPr/>
          </p:nvSpPr>
          <p:spPr>
            <a:xfrm flipH="1">
              <a:off x="6645655" y="2602170"/>
              <a:ext cx="83076" cy="83076"/>
            </a:xfrm>
            <a:prstGeom prst="ellipse">
              <a:avLst/>
            </a:prstGeom>
            <a:solidFill>
              <a:schemeClr val="accent2"/>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13" dirty="0">
                <a:solidFill>
                  <a:srgbClr val="FFFFFF"/>
                </a:solidFill>
                <a:latin typeface="+mn-lt"/>
                <a:cs typeface="+mn-cs"/>
              </a:endParaRPr>
            </a:p>
          </p:txBody>
        </p:sp>
        <p:sp>
          <p:nvSpPr>
            <p:cNvPr id="30" name="Atlanta">
              <a:extLst>
                <a:ext uri="{FF2B5EF4-FFF2-40B4-BE49-F238E27FC236}">
                  <a16:creationId xmlns:a16="http://schemas.microsoft.com/office/drawing/2014/main" id="{4E2C4964-B5C7-6449-884F-6BC7E3FB7F99}"/>
                </a:ext>
              </a:extLst>
            </p:cNvPr>
            <p:cNvSpPr>
              <a:spLocks noChangeAspect="1"/>
            </p:cNvSpPr>
            <p:nvPr/>
          </p:nvSpPr>
          <p:spPr>
            <a:xfrm flipH="1">
              <a:off x="1902879" y="2326955"/>
              <a:ext cx="83076" cy="83076"/>
            </a:xfrm>
            <a:prstGeom prst="ellipse">
              <a:avLst/>
            </a:prstGeom>
            <a:solidFill>
              <a:schemeClr val="accent2"/>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13" dirty="0">
                <a:solidFill>
                  <a:srgbClr val="FFFFFF"/>
                </a:solidFill>
                <a:latin typeface="+mn-lt"/>
                <a:cs typeface="+mn-cs"/>
              </a:endParaRPr>
            </a:p>
          </p:txBody>
        </p:sp>
      </p:grpSp>
      <p:grpSp>
        <p:nvGrpSpPr>
          <p:cNvPr id="26" name="Group 25">
            <a:extLst>
              <a:ext uri="{FF2B5EF4-FFF2-40B4-BE49-F238E27FC236}">
                <a16:creationId xmlns:a16="http://schemas.microsoft.com/office/drawing/2014/main" id="{4B7C74B6-4F1A-FD45-9BC9-00FE92723153}"/>
              </a:ext>
            </a:extLst>
          </p:cNvPr>
          <p:cNvGrpSpPr/>
          <p:nvPr/>
        </p:nvGrpSpPr>
        <p:grpSpPr>
          <a:xfrm>
            <a:off x="342900" y="4934579"/>
            <a:ext cx="8441327" cy="1580521"/>
            <a:chOff x="740664" y="4690275"/>
            <a:chExt cx="8051200" cy="1580521"/>
          </a:xfrm>
        </p:grpSpPr>
        <p:sp>
          <p:nvSpPr>
            <p:cNvPr id="28" name="Rectangle 27">
              <a:extLst>
                <a:ext uri="{FF2B5EF4-FFF2-40B4-BE49-F238E27FC236}">
                  <a16:creationId xmlns:a16="http://schemas.microsoft.com/office/drawing/2014/main" id="{9C037484-762F-434E-991B-74E35ECA218E}"/>
                </a:ext>
              </a:extLst>
            </p:cNvPr>
            <p:cNvSpPr/>
            <p:nvPr/>
          </p:nvSpPr>
          <p:spPr>
            <a:xfrm>
              <a:off x="751570" y="4807756"/>
              <a:ext cx="1463040" cy="1463040"/>
            </a:xfrm>
            <a:prstGeom prst="rect">
              <a:avLst/>
            </a:prstGeom>
          </p:spPr>
          <p:txBody>
            <a:bodyPr wrap="square" lIns="0" tIns="0" rIns="0" bIns="0" numCol="1" spcCol="9144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spcAft>
                  <a:spcPts val="600"/>
                </a:spcAft>
              </a:pPr>
              <a:r>
                <a:rPr lang="en-US" sz="800" b="1" dirty="0">
                  <a:solidFill>
                    <a:schemeClr val="accent2"/>
                  </a:solidFill>
                </a:rPr>
                <a:t>NEW YORK</a:t>
              </a:r>
              <a:br>
                <a:rPr lang="en-US" sz="800" dirty="0"/>
              </a:br>
              <a:r>
                <a:rPr lang="en-US" sz="800" dirty="0"/>
                <a:t>66 Hudson Boulevard</a:t>
              </a:r>
              <a:br>
                <a:rPr lang="en-US" sz="800" dirty="0"/>
              </a:br>
              <a:r>
                <a:rPr lang="en-US" sz="800" dirty="0"/>
                <a:t>New York, NY 10001</a:t>
              </a:r>
              <a:br>
                <a:rPr lang="en-US" sz="800" dirty="0"/>
              </a:br>
              <a:r>
                <a:rPr lang="en-US" sz="800" dirty="0"/>
                <a:t>+1 212 909 6000</a:t>
              </a:r>
            </a:p>
            <a:p>
              <a:pPr>
                <a:lnSpc>
                  <a:spcPct val="110000"/>
                </a:lnSpc>
                <a:spcAft>
                  <a:spcPts val="600"/>
                </a:spcAft>
              </a:pPr>
              <a:r>
                <a:rPr lang="en-US" sz="800" b="1" dirty="0">
                  <a:solidFill>
                    <a:schemeClr val="accent2"/>
                  </a:solidFill>
                </a:rPr>
                <a:t>WASHINGTON, D.C.</a:t>
              </a:r>
              <a:br>
                <a:rPr lang="en-US" sz="800" dirty="0"/>
              </a:br>
              <a:r>
                <a:rPr lang="en-US" sz="800" dirty="0"/>
                <a:t>801 Pennsylvania Avenue N.W.</a:t>
              </a:r>
              <a:br>
                <a:rPr lang="en-US" sz="800" dirty="0"/>
              </a:br>
              <a:r>
                <a:rPr lang="en-US" sz="800" dirty="0"/>
                <a:t>Washington, D.C. 20004</a:t>
              </a:r>
              <a:br>
                <a:rPr lang="en-US" sz="800" dirty="0"/>
              </a:br>
              <a:r>
                <a:rPr lang="en-US" sz="800" dirty="0"/>
                <a:t>+1 202 383 8000</a:t>
              </a:r>
            </a:p>
          </p:txBody>
        </p:sp>
        <p:sp>
          <p:nvSpPr>
            <p:cNvPr id="29" name="Rectangle 28">
              <a:extLst>
                <a:ext uri="{FF2B5EF4-FFF2-40B4-BE49-F238E27FC236}">
                  <a16:creationId xmlns:a16="http://schemas.microsoft.com/office/drawing/2014/main" id="{C4FC4A6F-2A15-4946-8A7B-B7959C6269EF}"/>
                </a:ext>
              </a:extLst>
            </p:cNvPr>
            <p:cNvSpPr/>
            <p:nvPr/>
          </p:nvSpPr>
          <p:spPr>
            <a:xfrm>
              <a:off x="2392840" y="4807756"/>
              <a:ext cx="1202327" cy="1463040"/>
            </a:xfrm>
            <a:prstGeom prst="rect">
              <a:avLst/>
            </a:prstGeom>
          </p:spPr>
          <p:txBody>
            <a:bodyPr wrap="square" lIns="0" tIns="0" rIns="0" bIns="0" numCol="1" spcCol="9144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spcAft>
                  <a:spcPts val="600"/>
                </a:spcAft>
              </a:pPr>
              <a:r>
                <a:rPr lang="en-US" sz="800" b="1" dirty="0">
                  <a:solidFill>
                    <a:schemeClr val="accent2"/>
                  </a:solidFill>
                </a:rPr>
                <a:t>SAN FRANCISCO</a:t>
              </a:r>
              <a:br>
                <a:rPr lang="en-US" sz="800" dirty="0"/>
              </a:br>
              <a:r>
                <a:rPr lang="en-US" sz="800" dirty="0"/>
                <a:t>650 California Street</a:t>
              </a:r>
              <a:br>
                <a:rPr lang="en-US" sz="800" dirty="0"/>
              </a:br>
              <a:r>
                <a:rPr lang="en-US" sz="800" dirty="0"/>
                <a:t>San Francisco, CA 94108</a:t>
              </a:r>
              <a:br>
                <a:rPr lang="en-US" sz="800" dirty="0"/>
              </a:br>
              <a:r>
                <a:rPr lang="en-US" sz="800" dirty="0"/>
                <a:t>+1 415 738 5700</a:t>
              </a:r>
            </a:p>
            <a:p>
              <a:pPr>
                <a:lnSpc>
                  <a:spcPct val="110000"/>
                </a:lnSpc>
              </a:pPr>
              <a:r>
                <a:rPr lang="en-US" sz="800" b="1" dirty="0">
                  <a:solidFill>
                    <a:schemeClr val="accent2"/>
                  </a:solidFill>
                </a:rPr>
                <a:t>LONDON</a:t>
              </a:r>
              <a:br>
                <a:rPr lang="en-US" sz="800" dirty="0"/>
              </a:br>
              <a:r>
                <a:rPr lang="en-US" sz="800" dirty="0"/>
                <a:t>The Northcliffe</a:t>
              </a:r>
            </a:p>
            <a:p>
              <a:pPr>
                <a:lnSpc>
                  <a:spcPct val="110000"/>
                </a:lnSpc>
              </a:pPr>
              <a:r>
                <a:rPr lang="en-US" sz="800" dirty="0"/>
                <a:t>28 Tudor Street</a:t>
              </a:r>
            </a:p>
            <a:p>
              <a:pPr>
                <a:lnSpc>
                  <a:spcPct val="110000"/>
                </a:lnSpc>
              </a:pPr>
              <a:r>
                <a:rPr lang="en-US" sz="800" dirty="0"/>
                <a:t>London</a:t>
              </a:r>
            </a:p>
            <a:p>
              <a:pPr>
                <a:lnSpc>
                  <a:spcPct val="110000"/>
                </a:lnSpc>
              </a:pPr>
              <a:r>
                <a:rPr lang="en-US" sz="800" dirty="0"/>
                <a:t>EC4Y 0AY</a:t>
              </a:r>
              <a:br>
                <a:rPr lang="en-US" sz="800" dirty="0"/>
              </a:br>
              <a:r>
                <a:rPr lang="en-US" sz="800" dirty="0"/>
                <a:t>+44 20 7786 9000</a:t>
              </a:r>
            </a:p>
          </p:txBody>
        </p:sp>
        <p:sp>
          <p:nvSpPr>
            <p:cNvPr id="31" name="Rectangle 30">
              <a:extLst>
                <a:ext uri="{FF2B5EF4-FFF2-40B4-BE49-F238E27FC236}">
                  <a16:creationId xmlns:a16="http://schemas.microsoft.com/office/drawing/2014/main" id="{04EE52BE-7723-3441-9922-D8DE46D173D7}"/>
                </a:ext>
              </a:extLst>
            </p:cNvPr>
            <p:cNvSpPr/>
            <p:nvPr/>
          </p:nvSpPr>
          <p:spPr>
            <a:xfrm>
              <a:off x="3773397" y="4807756"/>
              <a:ext cx="1950920" cy="1463040"/>
            </a:xfrm>
            <a:prstGeom prst="rect">
              <a:avLst/>
            </a:prstGeom>
          </p:spPr>
          <p:txBody>
            <a:bodyPr wrap="square" lIns="0" tIns="0" rIns="0" bIns="0" numCol="1" spcCol="9144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spcAft>
                  <a:spcPts val="600"/>
                </a:spcAft>
              </a:pPr>
              <a:r>
                <a:rPr lang="fr-FR" sz="800" b="1" dirty="0">
                  <a:solidFill>
                    <a:schemeClr val="accent2"/>
                  </a:solidFill>
                </a:rPr>
                <a:t>PARIS</a:t>
              </a:r>
              <a:br>
                <a:rPr lang="fr-FR" sz="800" dirty="0"/>
              </a:br>
              <a:r>
                <a:rPr lang="fr-FR" sz="800" dirty="0"/>
                <a:t>103 rue de Grenelle</a:t>
              </a:r>
              <a:br>
                <a:rPr lang="fr-FR" sz="800" dirty="0"/>
              </a:br>
              <a:r>
                <a:rPr lang="fr-FR" sz="800" dirty="0"/>
                <a:t>75007 Paris</a:t>
              </a:r>
              <a:br>
                <a:rPr lang="fr-FR" sz="800" dirty="0"/>
              </a:br>
              <a:r>
                <a:rPr lang="fr-FR" sz="800" dirty="0"/>
                <a:t>+33 1 40 73 12 12</a:t>
              </a:r>
              <a:endParaRPr lang="en-US" sz="800" dirty="0"/>
            </a:p>
            <a:p>
              <a:pPr>
                <a:lnSpc>
                  <a:spcPct val="110000"/>
                </a:lnSpc>
                <a:spcAft>
                  <a:spcPts val="600"/>
                </a:spcAft>
              </a:pPr>
              <a:r>
                <a:rPr lang="fr-FR" sz="800" b="1" kern="1200" dirty="0">
                  <a:solidFill>
                    <a:schemeClr val="accent2"/>
                  </a:solidFill>
                  <a:ea typeface="+mn-ea"/>
                  <a:cs typeface="+mn-cs"/>
                </a:rPr>
                <a:t>LUXEMBOURG</a:t>
              </a:r>
              <a:br>
                <a:rPr lang="fr-FR" sz="800" kern="1200" dirty="0">
                  <a:ea typeface="+mn-ea"/>
                  <a:cs typeface="+mn-cs"/>
                </a:rPr>
              </a:br>
              <a:r>
                <a:rPr lang="fr-FR" sz="800" dirty="0"/>
                <a:t>Debevoise &amp; Plimpton (Luxembourg) SCS</a:t>
              </a:r>
              <a:br>
                <a:rPr lang="fr-FR" sz="800" dirty="0"/>
              </a:br>
              <a:r>
                <a:rPr lang="fr-FR" sz="800" i="1" dirty="0"/>
                <a:t>Inscrit au Barreau de Luxembourg</a:t>
              </a:r>
              <a:br>
                <a:rPr lang="fr-FR" sz="800" dirty="0"/>
              </a:br>
              <a:r>
                <a:rPr lang="fr-FR" sz="800" dirty="0"/>
                <a:t>4a, rue Albert Borschette</a:t>
              </a:r>
              <a:br>
                <a:rPr lang="fr-FR" sz="800" dirty="0"/>
              </a:br>
              <a:r>
                <a:rPr lang="fr-FR" sz="800" dirty="0"/>
                <a:t>L-1246 Luxembourg</a:t>
              </a:r>
              <a:br>
                <a:rPr lang="fr-FR" sz="800" dirty="0"/>
              </a:br>
              <a:r>
                <a:rPr lang="fr-FR" sz="800" dirty="0"/>
                <a:t>+352 28 5795 33 00</a:t>
              </a:r>
              <a:endParaRPr lang="en-US" sz="800" dirty="0"/>
            </a:p>
          </p:txBody>
        </p:sp>
        <p:sp>
          <p:nvSpPr>
            <p:cNvPr id="32" name="Rectangle 31">
              <a:extLst>
                <a:ext uri="{FF2B5EF4-FFF2-40B4-BE49-F238E27FC236}">
                  <a16:creationId xmlns:a16="http://schemas.microsoft.com/office/drawing/2014/main" id="{1683CBFE-FA74-5345-8324-77939974D9DE}"/>
                </a:ext>
              </a:extLst>
            </p:cNvPr>
            <p:cNvSpPr/>
            <p:nvPr/>
          </p:nvSpPr>
          <p:spPr>
            <a:xfrm>
              <a:off x="7589537" y="4807756"/>
              <a:ext cx="1202327" cy="1463040"/>
            </a:xfrm>
            <a:prstGeom prst="rect">
              <a:avLst/>
            </a:prstGeom>
          </p:spPr>
          <p:txBody>
            <a:bodyPr wrap="square" lIns="0" tIns="0" rIns="0" bIns="0" numCol="1" spcCol="9144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spcAft>
                  <a:spcPts val="600"/>
                </a:spcAft>
              </a:pPr>
              <a:r>
                <a:rPr lang="en-US" sz="800" b="1" dirty="0">
                  <a:solidFill>
                    <a:schemeClr val="accent2"/>
                  </a:solidFill>
                </a:rPr>
                <a:t>SHANGHAI</a:t>
              </a:r>
              <a:br>
                <a:rPr lang="en-US" sz="800" dirty="0"/>
              </a:br>
              <a:r>
                <a:rPr lang="en-US" sz="800" dirty="0"/>
                <a:t>13/F, Tower 1</a:t>
              </a:r>
              <a:br>
                <a:rPr lang="en-US" sz="800" dirty="0"/>
              </a:br>
              <a:r>
                <a:rPr lang="en-US" sz="800" dirty="0"/>
                <a:t>Jing 'an Kerry Centre</a:t>
              </a:r>
              <a:br>
                <a:rPr lang="en-US" sz="800" dirty="0"/>
              </a:br>
              <a:r>
                <a:rPr lang="en-US" sz="800" dirty="0"/>
                <a:t> 1515 Nanjing Road West </a:t>
              </a:r>
              <a:br>
                <a:rPr lang="en-US" sz="800" dirty="0"/>
              </a:br>
              <a:r>
                <a:rPr lang="en-US" sz="800" dirty="0"/>
                <a:t>Shanghai 200040</a:t>
              </a:r>
              <a:br>
                <a:rPr lang="en-US" sz="800" dirty="0"/>
              </a:br>
              <a:r>
                <a:rPr lang="en-US" sz="800" dirty="0"/>
                <a:t>+86 21 5047 1800</a:t>
              </a:r>
            </a:p>
          </p:txBody>
        </p:sp>
        <p:sp>
          <p:nvSpPr>
            <p:cNvPr id="33" name="Rectangle 32">
              <a:extLst>
                <a:ext uri="{FF2B5EF4-FFF2-40B4-BE49-F238E27FC236}">
                  <a16:creationId xmlns:a16="http://schemas.microsoft.com/office/drawing/2014/main" id="{52AD353E-E26A-2F43-862A-6F96F016AA3C}"/>
                </a:ext>
              </a:extLst>
            </p:cNvPr>
            <p:cNvSpPr/>
            <p:nvPr/>
          </p:nvSpPr>
          <p:spPr>
            <a:xfrm>
              <a:off x="5902546" y="4807756"/>
              <a:ext cx="1508760" cy="1463040"/>
            </a:xfrm>
            <a:prstGeom prst="rect">
              <a:avLst/>
            </a:prstGeom>
          </p:spPr>
          <p:txBody>
            <a:bodyPr wrap="square" lIns="0" tIns="0" rIns="0" bIns="0" numCol="1" spcCol="9144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spcAft>
                  <a:spcPts val="600"/>
                </a:spcAft>
              </a:pPr>
              <a:r>
                <a:rPr lang="de-DE" sz="800" b="1" dirty="0">
                  <a:solidFill>
                    <a:schemeClr val="accent2"/>
                  </a:solidFill>
                </a:rPr>
                <a:t>FRANKFURT</a:t>
              </a:r>
              <a:br>
                <a:rPr lang="de-DE" sz="800" dirty="0"/>
              </a:br>
              <a:r>
                <a:rPr lang="de-DE" sz="800" dirty="0"/>
                <a:t>Taunustor 1 (Taunus Turm) </a:t>
              </a:r>
              <a:br>
                <a:rPr lang="de-DE" sz="800" dirty="0"/>
              </a:br>
              <a:r>
                <a:rPr lang="de-DE" sz="800" dirty="0"/>
                <a:t>60310 Frankfurt am Main</a:t>
              </a:r>
              <a:br>
                <a:rPr lang="de-DE" sz="800" dirty="0"/>
              </a:br>
              <a:r>
                <a:rPr lang="de-DE" sz="800" dirty="0"/>
                <a:t>+49 69 2097 5000</a:t>
              </a:r>
              <a:endParaRPr lang="en-US" sz="800" dirty="0"/>
            </a:p>
            <a:p>
              <a:pPr>
                <a:lnSpc>
                  <a:spcPct val="110000"/>
                </a:lnSpc>
                <a:spcAft>
                  <a:spcPts val="600"/>
                </a:spcAft>
              </a:pPr>
              <a:r>
                <a:rPr lang="en-US" sz="800" b="1" dirty="0">
                  <a:solidFill>
                    <a:schemeClr val="accent2"/>
                  </a:solidFill>
                </a:rPr>
                <a:t>HONG KONG</a:t>
              </a:r>
              <a:br>
                <a:rPr lang="en-US" sz="800" dirty="0"/>
              </a:br>
              <a:r>
                <a:rPr lang="en-US" sz="800" dirty="0"/>
                <a:t>21/F AIA Central</a:t>
              </a:r>
              <a:br>
                <a:rPr lang="en-US" sz="800" dirty="0"/>
              </a:br>
              <a:r>
                <a:rPr lang="en-US" sz="800" dirty="0"/>
                <a:t>1 Connaught  Road Central</a:t>
              </a:r>
              <a:br>
                <a:rPr lang="en-US" sz="800" dirty="0"/>
              </a:br>
              <a:r>
                <a:rPr lang="en-US" sz="800" dirty="0"/>
                <a:t>Hong Kong</a:t>
              </a:r>
              <a:br>
                <a:rPr lang="en-US" sz="800" dirty="0"/>
              </a:br>
              <a:r>
                <a:rPr lang="en-US" sz="800" dirty="0"/>
                <a:t>+852 2160 9800</a:t>
              </a:r>
            </a:p>
          </p:txBody>
        </p:sp>
        <p:cxnSp>
          <p:nvCxnSpPr>
            <p:cNvPr id="34" name="Straight Connector 33">
              <a:extLst>
                <a:ext uri="{FF2B5EF4-FFF2-40B4-BE49-F238E27FC236}">
                  <a16:creationId xmlns:a16="http://schemas.microsoft.com/office/drawing/2014/main" id="{F4A7C98E-328C-784D-BCB7-C0C1580BA7D3}"/>
                </a:ext>
              </a:extLst>
            </p:cNvPr>
            <p:cNvCxnSpPr>
              <a:cxnSpLocks/>
            </p:cNvCxnSpPr>
            <p:nvPr/>
          </p:nvCxnSpPr>
          <p:spPr>
            <a:xfrm flipH="1">
              <a:off x="740664" y="4690275"/>
              <a:ext cx="8051200" cy="0"/>
            </a:xfrm>
            <a:prstGeom prst="line">
              <a:avLst/>
            </a:prstGeom>
            <a:ln w="9525" cap="sq">
              <a:solidFill>
                <a:schemeClr val="accent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26801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2CF61-DEEB-E1F7-A8DF-286BD7895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32C6C9-156E-E54F-A899-D6EAAF50049A}"/>
              </a:ext>
            </a:extLst>
          </p:cNvPr>
          <p:cNvSpPr>
            <a:spLocks noGrp="1"/>
          </p:cNvSpPr>
          <p:nvPr>
            <p:ph type="title"/>
          </p:nvPr>
        </p:nvSpPr>
        <p:spPr/>
        <p:txBody>
          <a:bodyPr/>
          <a:lstStyle/>
          <a:p>
            <a:r>
              <a:rPr lang="en-US" dirty="0"/>
              <a:t>But the Project Really Goes Back 30 Years</a:t>
            </a:r>
          </a:p>
        </p:txBody>
      </p:sp>
      <p:sp>
        <p:nvSpPr>
          <p:cNvPr id="3" name="Content Placeholder 2">
            <a:extLst>
              <a:ext uri="{FF2B5EF4-FFF2-40B4-BE49-F238E27FC236}">
                <a16:creationId xmlns:a16="http://schemas.microsoft.com/office/drawing/2014/main" id="{6381D303-2998-1D97-2E66-737374A8A3C5}"/>
              </a:ext>
            </a:extLst>
          </p:cNvPr>
          <p:cNvSpPr>
            <a:spLocks noGrp="1"/>
          </p:cNvSpPr>
          <p:nvPr>
            <p:ph idx="1"/>
          </p:nvPr>
        </p:nvSpPr>
        <p:spPr>
          <a:xfrm>
            <a:off x="342900" y="1400569"/>
            <a:ext cx="8362950" cy="4437102"/>
          </a:xfrm>
        </p:spPr>
        <p:txBody>
          <a:bodyPr/>
          <a:lstStyle/>
          <a:p>
            <a:pPr marL="285750" lvl="0" indent="-285750">
              <a:buFont typeface="Arial" panose="020B0604020202020204" pitchFamily="34" charset="0"/>
              <a:buChar char="•"/>
            </a:pPr>
            <a:r>
              <a:rPr lang="en-US" dirty="0"/>
              <a:t>Three carjackings in 24 hours; accomplice had handgun</a:t>
            </a:r>
          </a:p>
          <a:p>
            <a:pPr marL="285750" lvl="0" indent="-285750">
              <a:buFont typeface="Arial" panose="020B0604020202020204" pitchFamily="34" charset="0"/>
              <a:buChar char="•"/>
            </a:pPr>
            <a:r>
              <a:rPr lang="en-US" dirty="0"/>
              <a:t>The presence of a firearm gave the prosecutor a choice:</a:t>
            </a:r>
          </a:p>
          <a:p>
            <a:pPr marL="569214" lvl="1" indent="-285750">
              <a:buFont typeface="Arial" panose="020B0604020202020204" pitchFamily="34" charset="0"/>
              <a:buChar char="–"/>
            </a:pPr>
            <a:r>
              <a:rPr lang="en-US" dirty="0"/>
              <a:t>Charge three robbery counts and seek upward adjustment to range (add 3 to 4 years)</a:t>
            </a:r>
          </a:p>
          <a:p>
            <a:pPr lvl="0"/>
            <a:r>
              <a:rPr lang="en-US" dirty="0"/>
              <a:t>	- or -</a:t>
            </a:r>
          </a:p>
          <a:p>
            <a:pPr marL="569214" lvl="1" indent="-285750">
              <a:buFont typeface="Arial" panose="020B0604020202020204" pitchFamily="34" charset="0"/>
              <a:buChar char="–"/>
            </a:pPr>
            <a:r>
              <a:rPr lang="en-US" dirty="0"/>
              <a:t>Charge an additional three counts under 18 U.S.C. § 924(c) and add 45 years (5 + 20 + 20)</a:t>
            </a:r>
          </a:p>
          <a:p>
            <a:pPr marL="852678" lvl="2" indent="-285750">
              <a:buFont typeface="Wingdings" panose="05000000000000000000" pitchFamily="2" charset="2"/>
              <a:buChar char="§"/>
            </a:pPr>
            <a:r>
              <a:rPr lang="en-US" dirty="0"/>
              <a:t>Beginning in 1998 raised to 57 years (7+25+25)</a:t>
            </a:r>
          </a:p>
          <a:p>
            <a:pPr marL="285750" lvl="0" indent="-285750">
              <a:buFont typeface="Arial" panose="020B0604020202020204" pitchFamily="34" charset="0"/>
              <a:buChar char="•"/>
            </a:pPr>
            <a:r>
              <a:rPr lang="en-US" dirty="0"/>
              <a:t>Holloway’s Plea offer:  serve 9 years</a:t>
            </a:r>
          </a:p>
          <a:p>
            <a:pPr marL="285750" lvl="0" indent="-285750">
              <a:buFont typeface="Arial" panose="020B0604020202020204" pitchFamily="34" charset="0"/>
              <a:buChar char="•"/>
            </a:pPr>
            <a:r>
              <a:rPr lang="en-US" dirty="0"/>
              <a:t>Mandatory sentence after trial:  57 years (12+5+20+20)</a:t>
            </a:r>
          </a:p>
        </p:txBody>
      </p:sp>
      <p:sp>
        <p:nvSpPr>
          <p:cNvPr id="6" name="Text Placeholder 5">
            <a:extLst>
              <a:ext uri="{FF2B5EF4-FFF2-40B4-BE49-F238E27FC236}">
                <a16:creationId xmlns:a16="http://schemas.microsoft.com/office/drawing/2014/main" id="{7EAA381B-7FCB-2CA8-9D3E-DA57025D9D73}"/>
              </a:ext>
            </a:extLst>
          </p:cNvPr>
          <p:cNvSpPr>
            <a:spLocks noGrp="1"/>
          </p:cNvSpPr>
          <p:nvPr>
            <p:ph type="body" sz="quarter" idx="13"/>
          </p:nvPr>
        </p:nvSpPr>
        <p:spPr/>
        <p:txBody>
          <a:bodyPr/>
          <a:lstStyle/>
          <a:p>
            <a:r>
              <a:rPr lang="en-US" dirty="0">
                <a:solidFill>
                  <a:schemeClr val="tx1"/>
                </a:solidFill>
              </a:rPr>
              <a:t>United States v. Francois Holloway – 1995 (E.D.N.Y.) (JG)</a:t>
            </a:r>
          </a:p>
        </p:txBody>
      </p:sp>
    </p:spTree>
    <p:extLst>
      <p:ext uri="{BB962C8B-B14F-4D97-AF65-F5344CB8AC3E}">
        <p14:creationId xmlns:p14="http://schemas.microsoft.com/office/powerpoint/2010/main" val="799221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D904A-8B48-1023-5B89-6B397FE9672A}"/>
            </a:ext>
          </a:extLst>
        </p:cNvPr>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ACC7336D-805C-D986-2AB1-E6AA0988CC47}"/>
              </a:ext>
            </a:extLst>
          </p:cNvPr>
          <p:cNvSpPr/>
          <p:nvPr/>
        </p:nvSpPr>
        <p:spPr>
          <a:xfrm>
            <a:off x="695325" y="2333625"/>
            <a:ext cx="1885950" cy="3286125"/>
          </a:xfrm>
          <a:prstGeom prst="flowChartOffpageConnector">
            <a:avLst/>
          </a:prstGeom>
          <a:solidFill>
            <a:schemeClr val="bg1"/>
          </a:solidFill>
          <a:ln w="28575">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2" name="Title 1">
            <a:extLst>
              <a:ext uri="{FF2B5EF4-FFF2-40B4-BE49-F238E27FC236}">
                <a16:creationId xmlns:a16="http://schemas.microsoft.com/office/drawing/2014/main" id="{F7D36B7E-B3C9-F430-0C05-5E0F1A6D5CC8}"/>
              </a:ext>
            </a:extLst>
          </p:cNvPr>
          <p:cNvSpPr>
            <a:spLocks noGrp="1"/>
          </p:cNvSpPr>
          <p:nvPr>
            <p:ph type="title"/>
          </p:nvPr>
        </p:nvSpPr>
        <p:spPr>
          <a:xfrm>
            <a:off x="342900" y="266700"/>
            <a:ext cx="8458200" cy="775597"/>
          </a:xfrm>
        </p:spPr>
        <p:txBody>
          <a:bodyPr/>
          <a:lstStyle/>
          <a:p>
            <a:r>
              <a:rPr lang="en-US" dirty="0"/>
              <a:t>DOJ’s Racially Discriminatory </a:t>
            </a:r>
            <a:br>
              <a:rPr lang="en-US" dirty="0"/>
            </a:br>
            <a:r>
              <a:rPr lang="en-US" dirty="0"/>
              <a:t>Invocation of “Stacked” § 924(c) Counts</a:t>
            </a:r>
          </a:p>
        </p:txBody>
      </p:sp>
      <p:sp>
        <p:nvSpPr>
          <p:cNvPr id="3" name="Content Placeholder 2">
            <a:extLst>
              <a:ext uri="{FF2B5EF4-FFF2-40B4-BE49-F238E27FC236}">
                <a16:creationId xmlns:a16="http://schemas.microsoft.com/office/drawing/2014/main" id="{94F14070-C66F-D9D1-4EDB-03A2FD074D5D}"/>
              </a:ext>
            </a:extLst>
          </p:cNvPr>
          <p:cNvSpPr>
            <a:spLocks noGrp="1"/>
          </p:cNvSpPr>
          <p:nvPr>
            <p:ph idx="1"/>
          </p:nvPr>
        </p:nvSpPr>
        <p:spPr>
          <a:xfrm>
            <a:off x="3219450" y="1400569"/>
            <a:ext cx="5505450" cy="4437102"/>
          </a:xfrm>
        </p:spPr>
        <p:txBody>
          <a:bodyPr/>
          <a:lstStyle/>
          <a:p>
            <a:pPr lvl="0"/>
            <a:r>
              <a:rPr lang="en-US" b="1" dirty="0"/>
              <a:t>U.S. Sentencing Commission Reports:</a:t>
            </a:r>
          </a:p>
          <a:p>
            <a:pPr marL="285750" lvl="0" indent="-285750">
              <a:buFont typeface="Arial" panose="020B0604020202020204" pitchFamily="34" charset="0"/>
              <a:buChar char="•"/>
            </a:pPr>
            <a:r>
              <a:rPr lang="en-US" u="sng" dirty="0"/>
              <a:t>2004: The “Fifteen Year” Report</a:t>
            </a:r>
          </a:p>
          <a:p>
            <a:pPr marL="569214" lvl="1" indent="-285750">
              <a:buFont typeface="Arial" panose="020B0604020202020204" pitchFamily="34" charset="0"/>
              <a:buChar char="–"/>
            </a:pPr>
            <a:r>
              <a:rPr lang="en-US" dirty="0"/>
              <a:t>Black defendants disproportionately subjected </a:t>
            </a:r>
            <a:br>
              <a:rPr lang="en-US" dirty="0"/>
            </a:br>
            <a:r>
              <a:rPr lang="en-US" dirty="0"/>
              <a:t>to § 924(c) “stacking” for decades.  </a:t>
            </a:r>
          </a:p>
          <a:p>
            <a:pPr marL="285750" lvl="0" indent="-285750">
              <a:buFont typeface="Arial" panose="020B0604020202020204" pitchFamily="34" charset="0"/>
              <a:buChar char="•"/>
            </a:pPr>
            <a:r>
              <a:rPr lang="en-US" u="sng" dirty="0"/>
              <a:t>2011: The “Mandatory Minimum Report”</a:t>
            </a:r>
          </a:p>
          <a:p>
            <a:pPr marL="569214" lvl="1" indent="-285750">
              <a:buFont typeface="Arial" panose="020B0604020202020204" pitchFamily="34" charset="0"/>
              <a:buChar char="–"/>
            </a:pPr>
            <a:r>
              <a:rPr lang="en-US" dirty="0"/>
              <a:t>“Notable demographic differences” continue</a:t>
            </a:r>
          </a:p>
          <a:p>
            <a:pPr marL="569214" lvl="1" indent="-285750">
              <a:buFont typeface="Arial" panose="020B0604020202020204" pitchFamily="34" charset="0"/>
              <a:buChar char="–"/>
            </a:pPr>
            <a:r>
              <a:rPr lang="en-US" dirty="0"/>
              <a:t>Recommends legislative changes to rectify “unwarranted disparities”</a:t>
            </a:r>
          </a:p>
          <a:p>
            <a:pPr marL="285750" lvl="0" indent="-285750">
              <a:buFont typeface="Arial" panose="020B0604020202020204" pitchFamily="34" charset="0"/>
              <a:buChar char="•"/>
            </a:pPr>
            <a:r>
              <a:rPr lang="en-US" u="sng" dirty="0"/>
              <a:t>2018: The Mandatory Minimums for Firearms </a:t>
            </a:r>
            <a:br>
              <a:rPr lang="en-US" u="sng" dirty="0"/>
            </a:br>
            <a:r>
              <a:rPr lang="en-US" u="sng" dirty="0"/>
              <a:t>Offenses Report</a:t>
            </a:r>
          </a:p>
          <a:p>
            <a:pPr marL="569214" lvl="1" indent="-285750">
              <a:buFont typeface="Arial" panose="020B0604020202020204" pitchFamily="34" charset="0"/>
              <a:buChar char="–"/>
            </a:pPr>
            <a:r>
              <a:rPr lang="en-US" dirty="0"/>
              <a:t>“The impact on Black offenders” even more pronounced: Black offenders accounted for </a:t>
            </a:r>
            <a:br>
              <a:rPr lang="en-US" dirty="0"/>
            </a:br>
            <a:r>
              <a:rPr lang="en-US" dirty="0"/>
              <a:t>more than 70.5% of offenders convicted of </a:t>
            </a:r>
            <a:br>
              <a:rPr lang="en-US" dirty="0"/>
            </a:br>
            <a:r>
              <a:rPr lang="en-US" dirty="0"/>
              <a:t>multiple counts under section 924(c). </a:t>
            </a:r>
          </a:p>
        </p:txBody>
      </p:sp>
      <p:pic>
        <p:nvPicPr>
          <p:cNvPr id="1026" name="Picture 2">
            <a:extLst>
              <a:ext uri="{FF2B5EF4-FFF2-40B4-BE49-F238E27FC236}">
                <a16:creationId xmlns:a16="http://schemas.microsoft.com/office/drawing/2014/main" id="{6F4B0E02-4687-A69D-EEAB-1C6383B484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219200"/>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051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DDF6-CC8C-45A6-966E-BE696327B348}"/>
              </a:ext>
            </a:extLst>
          </p:cNvPr>
          <p:cNvSpPr>
            <a:spLocks noGrp="1"/>
          </p:cNvSpPr>
          <p:nvPr>
            <p:ph type="title"/>
          </p:nvPr>
        </p:nvSpPr>
        <p:spPr/>
        <p:txBody>
          <a:bodyPr/>
          <a:lstStyle/>
          <a:p>
            <a:r>
              <a:rPr lang="en-US" dirty="0"/>
              <a:t>Why Not Just Reduce It Myself? Finality Reigns! </a:t>
            </a:r>
          </a:p>
        </p:txBody>
      </p:sp>
      <p:sp>
        <p:nvSpPr>
          <p:cNvPr id="3" name="Content Placeholder 2">
            <a:extLst>
              <a:ext uri="{FF2B5EF4-FFF2-40B4-BE49-F238E27FC236}">
                <a16:creationId xmlns:a16="http://schemas.microsoft.com/office/drawing/2014/main" id="{D5F4B3FE-5195-46CF-870A-763C7B1D0DBD}"/>
              </a:ext>
            </a:extLst>
          </p:cNvPr>
          <p:cNvSpPr>
            <a:spLocks noGrp="1"/>
          </p:cNvSpPr>
          <p:nvPr>
            <p:ph idx="1"/>
          </p:nvPr>
        </p:nvSpPr>
        <p:spPr/>
        <p:txBody>
          <a:bodyPr/>
          <a:lstStyle/>
          <a:p>
            <a:pPr marL="285750" lvl="0" indent="-285750">
              <a:buFont typeface="Arial" panose="020B0604020202020204" pitchFamily="34" charset="0"/>
              <a:buChar char="•"/>
            </a:pPr>
            <a:r>
              <a:rPr lang="en-US" dirty="0"/>
              <a:t>Parole Was Abolished </a:t>
            </a:r>
          </a:p>
          <a:p>
            <a:pPr marL="285750" lvl="0" indent="-285750">
              <a:buFont typeface="Arial" panose="020B0604020202020204" pitchFamily="34" charset="0"/>
              <a:buChar char="•"/>
            </a:pPr>
            <a:r>
              <a:rPr lang="en-US" dirty="0"/>
              <a:t>Exceptions Are Narrow:</a:t>
            </a:r>
          </a:p>
          <a:p>
            <a:pPr marL="569214" lvl="1" indent="-285750">
              <a:buFont typeface="Arial" panose="020B0604020202020204" pitchFamily="34" charset="0"/>
              <a:buChar char="–"/>
            </a:pPr>
            <a:r>
              <a:rPr lang="en-US" dirty="0"/>
              <a:t>Rule 35 (Clear Error or Substantial Assistance)</a:t>
            </a:r>
          </a:p>
          <a:p>
            <a:pPr marL="569214" lvl="1" indent="-285750">
              <a:buFont typeface="Arial" panose="020B0604020202020204" pitchFamily="34" charset="0"/>
              <a:buChar char="–"/>
            </a:pPr>
            <a:r>
              <a:rPr lang="en-US" dirty="0"/>
              <a:t>Retroactive Amendments to Sentencing Guidelines</a:t>
            </a:r>
          </a:p>
          <a:p>
            <a:pPr marL="569214" lvl="1" indent="-285750">
              <a:buFont typeface="Arial" panose="020B0604020202020204" pitchFamily="34" charset="0"/>
              <a:buChar char="–"/>
            </a:pPr>
            <a:r>
              <a:rPr lang="en-US" dirty="0"/>
              <a:t>Resentencing After Successful Appeal/2255 Motion</a:t>
            </a:r>
          </a:p>
          <a:p>
            <a:pPr marL="569214" lvl="1" indent="-285750">
              <a:buFont typeface="Arial" panose="020B0604020202020204" pitchFamily="34" charset="0"/>
              <a:buChar char="–"/>
            </a:pPr>
            <a:r>
              <a:rPr lang="en-US" dirty="0"/>
              <a:t>“Compassionate Release” (18 U.S.C. § 3582(c)(1)(A)) </a:t>
            </a:r>
          </a:p>
          <a:p>
            <a:pPr lvl="2" indent="0">
              <a:buClr>
                <a:schemeClr val="bg1"/>
              </a:buClr>
              <a:buNone/>
            </a:pPr>
            <a:r>
              <a:rPr lang="en-US" dirty="0"/>
              <a:t>“Extraordinary and Compelling Reason”</a:t>
            </a:r>
          </a:p>
          <a:p>
            <a:pPr marL="1136142" lvl="3" indent="-285750"/>
            <a:r>
              <a:rPr lang="en-US" dirty="0"/>
              <a:t>Looks Promising, but …</a:t>
            </a:r>
          </a:p>
          <a:p>
            <a:pPr marL="1136142" lvl="3" indent="-285750"/>
            <a:r>
              <a:rPr lang="en-US" dirty="0"/>
              <a:t>… BOP is the Gatekeeper</a:t>
            </a:r>
          </a:p>
        </p:txBody>
      </p:sp>
    </p:spTree>
    <p:extLst>
      <p:ext uri="{BB962C8B-B14F-4D97-AF65-F5344CB8AC3E}">
        <p14:creationId xmlns:p14="http://schemas.microsoft.com/office/powerpoint/2010/main" val="3112585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5FEAA-EFE5-D0A0-F151-46E424F34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8BC450-43EB-5E3C-7B8B-FCFC17AAF241}"/>
              </a:ext>
            </a:extLst>
          </p:cNvPr>
          <p:cNvSpPr>
            <a:spLocks noGrp="1"/>
          </p:cNvSpPr>
          <p:nvPr>
            <p:ph type="title"/>
          </p:nvPr>
        </p:nvSpPr>
        <p:spPr>
          <a:xfrm>
            <a:off x="342900" y="266700"/>
            <a:ext cx="8458200" cy="387798"/>
          </a:xfrm>
        </p:spPr>
        <p:txBody>
          <a:bodyPr/>
          <a:lstStyle/>
          <a:p>
            <a:r>
              <a:rPr lang="en-US" dirty="0"/>
              <a:t>In the Meantime, Calls for a Real Federal “Second Look”</a:t>
            </a:r>
          </a:p>
        </p:txBody>
      </p:sp>
      <p:sp>
        <p:nvSpPr>
          <p:cNvPr id="3" name="Content Placeholder 2">
            <a:extLst>
              <a:ext uri="{FF2B5EF4-FFF2-40B4-BE49-F238E27FC236}">
                <a16:creationId xmlns:a16="http://schemas.microsoft.com/office/drawing/2014/main" id="{4FBEB763-249E-DBE7-EBD7-EECD4796EB30}"/>
              </a:ext>
            </a:extLst>
          </p:cNvPr>
          <p:cNvSpPr>
            <a:spLocks noGrp="1"/>
          </p:cNvSpPr>
          <p:nvPr>
            <p:ph idx="1"/>
          </p:nvPr>
        </p:nvSpPr>
        <p:spPr>
          <a:xfrm>
            <a:off x="342900" y="1103111"/>
            <a:ext cx="8210550" cy="4437102"/>
          </a:xfrm>
        </p:spPr>
        <p:txBody>
          <a:bodyPr/>
          <a:lstStyle/>
          <a:p>
            <a:pPr marL="285750" lvl="0" indent="-285750">
              <a:buFont typeface="Arial" panose="020B0604020202020204" pitchFamily="34" charset="0"/>
              <a:buChar char="•"/>
            </a:pPr>
            <a:r>
              <a:rPr lang="en-US" dirty="0"/>
              <a:t>ALI approves § 305.6  of the Model Penal Code in 2011, calling for legislation focused on “Modification of Long-Term Prison Sentences”</a:t>
            </a:r>
          </a:p>
          <a:p>
            <a:pPr marL="569214" lvl="1" indent="-285750">
              <a:buFont typeface="Arial" panose="020B0604020202020204" pitchFamily="34" charset="0"/>
              <a:buChar char="–"/>
            </a:pPr>
            <a:r>
              <a:rPr lang="en-US" dirty="0"/>
              <a:t>Recommended a judicial decisionmaker hear applications for modifications of sentence from defendants who have served at least 15 years of any sentence. </a:t>
            </a:r>
          </a:p>
          <a:p>
            <a:pPr marL="569214" lvl="1" indent="-285750">
              <a:buFont typeface="Arial" panose="020B0604020202020204" pitchFamily="34" charset="0"/>
              <a:buChar char="–"/>
            </a:pPr>
            <a:r>
              <a:rPr lang="en-US" dirty="0"/>
              <a:t>“The prospect of </a:t>
            </a:r>
            <a:r>
              <a:rPr lang="en-US" dirty="0">
                <a:solidFill>
                  <a:schemeClr val="accent6">
                    <a:lumMod val="60000"/>
                    <a:lumOff val="40000"/>
                  </a:schemeClr>
                </a:solidFill>
              </a:rPr>
              <a:t>evolving norms, which might render a proportionate prison sentence of one time period disproportionate in the next</a:t>
            </a:r>
            <a:r>
              <a:rPr lang="en-US" dirty="0"/>
              <a:t>, is a small worry for </a:t>
            </a:r>
            <a:br>
              <a:rPr lang="en-US" dirty="0"/>
            </a:br>
            <a:r>
              <a:rPr lang="en-US" dirty="0"/>
              <a:t>prison terms of two, three, or five years, but </a:t>
            </a:r>
            <a:r>
              <a:rPr lang="en-US" dirty="0">
                <a:solidFill>
                  <a:schemeClr val="accent6">
                    <a:lumMod val="60000"/>
                    <a:lumOff val="40000"/>
                  </a:schemeClr>
                </a:solidFill>
              </a:rPr>
              <a:t>is of great concern when much </a:t>
            </a:r>
            <a:br>
              <a:rPr lang="en-US" dirty="0">
                <a:solidFill>
                  <a:schemeClr val="accent6">
                    <a:lumMod val="60000"/>
                    <a:lumOff val="40000"/>
                  </a:schemeClr>
                </a:solidFill>
              </a:rPr>
            </a:br>
            <a:r>
              <a:rPr lang="en-US" dirty="0">
                <a:solidFill>
                  <a:schemeClr val="accent6">
                    <a:lumMod val="60000"/>
                    <a:lumOff val="40000"/>
                  </a:schemeClr>
                </a:solidFill>
              </a:rPr>
              <a:t>longer confinement sentences are at issue</a:t>
            </a:r>
            <a:r>
              <a:rPr lang="en-US" dirty="0"/>
              <a:t>.”  </a:t>
            </a:r>
          </a:p>
          <a:p>
            <a:pPr marL="285750" lvl="0" indent="-285750">
              <a:buFont typeface="Arial" panose="020B0604020202020204" pitchFamily="34" charset="0"/>
              <a:buChar char="•"/>
            </a:pPr>
            <a:r>
              <a:rPr lang="en-US" dirty="0"/>
              <a:t>In 2016, Charles Colson Task Force on Federal Corrections recommends to Congress to authorize a “second look” for federal prisoners with long sentences, partially inspired by § 305.6 . </a:t>
            </a:r>
          </a:p>
        </p:txBody>
      </p:sp>
    </p:spTree>
    <p:extLst>
      <p:ext uri="{BB962C8B-B14F-4D97-AF65-F5344CB8AC3E}">
        <p14:creationId xmlns:p14="http://schemas.microsoft.com/office/powerpoint/2010/main" val="1117397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92A92-7A1F-775E-D094-4977CFAE7E3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199EE7-9EB2-AE81-30B6-CF33EFE8061F}"/>
              </a:ext>
            </a:extLst>
          </p:cNvPr>
          <p:cNvSpPr>
            <a:spLocks noGrp="1" noRot="1" noMove="1" noResize="1" noEditPoints="1" noAdjustHandles="1" noChangeArrowheads="1" noChangeShapeType="1"/>
          </p:cNvSpPr>
          <p:nvPr>
            <p:ph idx="1"/>
          </p:nvPr>
        </p:nvSpPr>
        <p:spPr>
          <a:xfrm>
            <a:off x="342900" y="1400569"/>
            <a:ext cx="8458200" cy="4437102"/>
          </a:xfrm>
        </p:spPr>
        <p:txBody>
          <a:bodyPr/>
          <a:lstStyle/>
          <a:p>
            <a:pPr marL="342900" indent="-342900">
              <a:buFont typeface="Arial" panose="020B0604020202020204" pitchFamily="34" charset="0"/>
              <a:buChar char="•"/>
            </a:pPr>
            <a:r>
              <a:rPr lang="en-US" sz="2000" dirty="0"/>
              <a:t>“Order” that is really just a request.  </a:t>
            </a:r>
          </a:p>
          <a:p>
            <a:pPr marL="342900" indent="-342900">
              <a:buFont typeface="Arial" panose="020B0604020202020204" pitchFamily="34" charset="0"/>
              <a:buChar char="•"/>
            </a:pPr>
            <a:r>
              <a:rPr lang="en-US" sz="2000" dirty="0"/>
              <a:t>Addresses: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U.S. Attorney Loretta Lynch agrees to vacate two § 924(c) counts</a:t>
            </a:r>
          </a:p>
        </p:txBody>
      </p:sp>
      <p:sp>
        <p:nvSpPr>
          <p:cNvPr id="2" name="Title 1">
            <a:extLst>
              <a:ext uri="{FF2B5EF4-FFF2-40B4-BE49-F238E27FC236}">
                <a16:creationId xmlns:a16="http://schemas.microsoft.com/office/drawing/2014/main" id="{EED2AFD6-54B9-DB0D-C57C-B7669262154F}"/>
              </a:ext>
            </a:extLst>
          </p:cNvPr>
          <p:cNvSpPr>
            <a:spLocks noGrp="1"/>
          </p:cNvSpPr>
          <p:nvPr>
            <p:ph type="title"/>
          </p:nvPr>
        </p:nvSpPr>
        <p:spPr/>
        <p:txBody>
          <a:bodyPr/>
          <a:lstStyle/>
          <a:p>
            <a:r>
              <a:rPr lang="en-US" dirty="0"/>
              <a:t>Back to Francois Holloway</a:t>
            </a:r>
          </a:p>
        </p:txBody>
      </p:sp>
      <p:sp>
        <p:nvSpPr>
          <p:cNvPr id="6" name="Text Placeholder 5">
            <a:extLst>
              <a:ext uri="{FF2B5EF4-FFF2-40B4-BE49-F238E27FC236}">
                <a16:creationId xmlns:a16="http://schemas.microsoft.com/office/drawing/2014/main" id="{4FFF3850-0042-58EB-AC83-9792602215FA}"/>
              </a:ext>
            </a:extLst>
          </p:cNvPr>
          <p:cNvSpPr>
            <a:spLocks noGrp="1"/>
          </p:cNvSpPr>
          <p:nvPr>
            <p:ph type="body" sz="quarter" idx="13"/>
          </p:nvPr>
        </p:nvSpPr>
        <p:spPr/>
        <p:txBody>
          <a:bodyPr/>
          <a:lstStyle/>
          <a:p>
            <a:r>
              <a:rPr lang="en-US" b="1" dirty="0"/>
              <a:t>United States v. Holloway</a:t>
            </a:r>
            <a:r>
              <a:rPr lang="en-US" dirty="0"/>
              <a:t>, 95-cr-78 (JG) (2014)</a:t>
            </a:r>
          </a:p>
        </p:txBody>
      </p:sp>
      <p:grpSp>
        <p:nvGrpSpPr>
          <p:cNvPr id="88" name="Group 87">
            <a:extLst>
              <a:ext uri="{FF2B5EF4-FFF2-40B4-BE49-F238E27FC236}">
                <a16:creationId xmlns:a16="http://schemas.microsoft.com/office/drawing/2014/main" id="{77796218-039F-F184-630A-F571F0E6E911}"/>
              </a:ext>
            </a:extLst>
          </p:cNvPr>
          <p:cNvGrpSpPr/>
          <p:nvPr/>
        </p:nvGrpSpPr>
        <p:grpSpPr>
          <a:xfrm>
            <a:off x="906942" y="2613760"/>
            <a:ext cx="1447800" cy="2047122"/>
            <a:chOff x="745017" y="2966545"/>
            <a:chExt cx="1447800" cy="2047122"/>
          </a:xfrm>
        </p:grpSpPr>
        <p:sp>
          <p:nvSpPr>
            <p:cNvPr id="39" name="Rectangle: Rounded Corners 38">
              <a:extLst>
                <a:ext uri="{FF2B5EF4-FFF2-40B4-BE49-F238E27FC236}">
                  <a16:creationId xmlns:a16="http://schemas.microsoft.com/office/drawing/2014/main" id="{C99D0C1B-9DC5-B50F-5449-F05743D91AA4}"/>
                </a:ext>
              </a:extLst>
            </p:cNvPr>
            <p:cNvSpPr/>
            <p:nvPr/>
          </p:nvSpPr>
          <p:spPr>
            <a:xfrm>
              <a:off x="745017" y="2966545"/>
              <a:ext cx="1447800" cy="2047122"/>
            </a:xfrm>
            <a:prstGeom prst="roundRect">
              <a:avLst/>
            </a:prstGeom>
            <a:noFill/>
            <a:ln w="2222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7" name="Content Placeholder 2">
              <a:extLst>
                <a:ext uri="{FF2B5EF4-FFF2-40B4-BE49-F238E27FC236}">
                  <a16:creationId xmlns:a16="http://schemas.microsoft.com/office/drawing/2014/main" id="{5F8D4269-4824-5494-983A-F189A13BA293}"/>
                </a:ext>
              </a:extLst>
            </p:cNvPr>
            <p:cNvSpPr txBox="1">
              <a:spLocks/>
            </p:cNvSpPr>
            <p:nvPr/>
          </p:nvSpPr>
          <p:spPr>
            <a:xfrm>
              <a:off x="821217" y="4000499"/>
              <a:ext cx="1295400" cy="966449"/>
            </a:xfrm>
            <a:prstGeom prst="rect">
              <a:avLst/>
            </a:prstGeom>
          </p:spPr>
          <p:txBody>
            <a:bodyPr vert="horz" lIns="0" tIns="0" rIns="0" bIns="0" rtlCol="0" anchor="t">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1" dirty="0">
                  <a:solidFill>
                    <a:schemeClr val="accent3">
                      <a:lumMod val="50000"/>
                    </a:schemeClr>
                  </a:solidFill>
                  <a:latin typeface="+mj-lt"/>
                </a:rPr>
                <a:t>Racial Inequity </a:t>
              </a:r>
              <a:br>
                <a:rPr lang="en-US" sz="1200" b="1" dirty="0">
                  <a:solidFill>
                    <a:schemeClr val="accent3">
                      <a:lumMod val="50000"/>
                    </a:schemeClr>
                  </a:solidFill>
                  <a:latin typeface="+mj-lt"/>
                </a:rPr>
              </a:br>
              <a:r>
                <a:rPr lang="en-US" sz="1200" b="1" dirty="0">
                  <a:solidFill>
                    <a:schemeClr val="accent3">
                      <a:lumMod val="50000"/>
                    </a:schemeClr>
                  </a:solidFill>
                  <a:latin typeface="+mj-lt"/>
                </a:rPr>
                <a:t>in DOJ’s use </a:t>
              </a:r>
              <a:br>
                <a:rPr lang="en-US" sz="1200" b="1" dirty="0">
                  <a:solidFill>
                    <a:schemeClr val="accent3">
                      <a:lumMod val="50000"/>
                    </a:schemeClr>
                  </a:solidFill>
                  <a:latin typeface="+mj-lt"/>
                </a:rPr>
              </a:br>
              <a:r>
                <a:rPr lang="en-US" sz="1200" b="1" dirty="0">
                  <a:solidFill>
                    <a:schemeClr val="accent3">
                      <a:lumMod val="50000"/>
                    </a:schemeClr>
                  </a:solidFill>
                  <a:latin typeface="+mj-lt"/>
                </a:rPr>
                <a:t>of “Stacking”</a:t>
              </a:r>
            </a:p>
          </p:txBody>
        </p:sp>
        <p:grpSp>
          <p:nvGrpSpPr>
            <p:cNvPr id="76" name="Group 75">
              <a:extLst>
                <a:ext uri="{FF2B5EF4-FFF2-40B4-BE49-F238E27FC236}">
                  <a16:creationId xmlns:a16="http://schemas.microsoft.com/office/drawing/2014/main" id="{5765942C-88BC-89A6-DE79-C1A5C94137E1}"/>
                </a:ext>
              </a:extLst>
            </p:cNvPr>
            <p:cNvGrpSpPr/>
            <p:nvPr/>
          </p:nvGrpSpPr>
          <p:grpSpPr>
            <a:xfrm>
              <a:off x="1206862" y="3169763"/>
              <a:ext cx="550445" cy="524066"/>
              <a:chOff x="1206862" y="2699277"/>
              <a:chExt cx="550445" cy="524066"/>
            </a:xfrm>
          </p:grpSpPr>
          <p:sp>
            <p:nvSpPr>
              <p:cNvPr id="69" name="Freeform: Shape 68">
                <a:extLst>
                  <a:ext uri="{FF2B5EF4-FFF2-40B4-BE49-F238E27FC236}">
                    <a16:creationId xmlns:a16="http://schemas.microsoft.com/office/drawing/2014/main" id="{404B27F4-5A8C-B75C-09CE-CD32CFA7C8F6}"/>
                  </a:ext>
                </a:extLst>
              </p:cNvPr>
              <p:cNvSpPr/>
              <p:nvPr/>
            </p:nvSpPr>
            <p:spPr>
              <a:xfrm>
                <a:off x="1555874" y="2699277"/>
                <a:ext cx="201433" cy="253529"/>
              </a:xfrm>
              <a:custGeom>
                <a:avLst/>
                <a:gdLst>
                  <a:gd name="connsiteX0" fmla="*/ 82126 w 201433"/>
                  <a:gd name="connsiteY0" fmla="*/ 134221 h 253529"/>
                  <a:gd name="connsiteX1" fmla="*/ 131340 w 201433"/>
                  <a:gd name="connsiteY1" fmla="*/ 141678 h 253529"/>
                  <a:gd name="connsiteX2" fmla="*/ 189503 w 201433"/>
                  <a:gd name="connsiteY2" fmla="*/ 170013 h 253529"/>
                  <a:gd name="connsiteX3" fmla="*/ 201433 w 201433"/>
                  <a:gd name="connsiteY3" fmla="*/ 193875 h 253529"/>
                  <a:gd name="connsiteX4" fmla="*/ 201433 w 201433"/>
                  <a:gd name="connsiteY4" fmla="*/ 253529 h 253529"/>
                  <a:gd name="connsiteX5" fmla="*/ 37181 w 201433"/>
                  <a:gd name="connsiteY5" fmla="*/ 253529 h 253529"/>
                  <a:gd name="connsiteX6" fmla="*/ 37181 w 201433"/>
                  <a:gd name="connsiteY6" fmla="*/ 193875 h 253529"/>
                  <a:gd name="connsiteX7" fmla="*/ 25251 w 201433"/>
                  <a:gd name="connsiteY7" fmla="*/ 170013 h 253529"/>
                  <a:gd name="connsiteX8" fmla="*/ 0 w 201433"/>
                  <a:gd name="connsiteY8" fmla="*/ 157712 h 253529"/>
                  <a:gd name="connsiteX9" fmla="*/ 32911 w 201433"/>
                  <a:gd name="connsiteY9" fmla="*/ 141678 h 253529"/>
                  <a:gd name="connsiteX10" fmla="*/ 82126 w 201433"/>
                  <a:gd name="connsiteY10" fmla="*/ 134221 h 253529"/>
                  <a:gd name="connsiteX11" fmla="*/ 82126 w 201433"/>
                  <a:gd name="connsiteY11" fmla="*/ 0 h 253529"/>
                  <a:gd name="connsiteX12" fmla="*/ 141780 w 201433"/>
                  <a:gd name="connsiteY12" fmla="*/ 59654 h 253529"/>
                  <a:gd name="connsiteX13" fmla="*/ 82126 w 201433"/>
                  <a:gd name="connsiteY13" fmla="*/ 119308 h 253529"/>
                  <a:gd name="connsiteX14" fmla="*/ 22472 w 201433"/>
                  <a:gd name="connsiteY14" fmla="*/ 59654 h 253529"/>
                  <a:gd name="connsiteX15" fmla="*/ 82126 w 201433"/>
                  <a:gd name="connsiteY15" fmla="*/ 0 h 25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433" h="253529">
                    <a:moveTo>
                      <a:pt x="82126" y="134221"/>
                    </a:moveTo>
                    <a:cubicBezTo>
                      <a:pt x="100022" y="134221"/>
                      <a:pt x="116427" y="137204"/>
                      <a:pt x="131340" y="141678"/>
                    </a:cubicBezTo>
                    <a:cubicBezTo>
                      <a:pt x="152219" y="147643"/>
                      <a:pt x="173098" y="156591"/>
                      <a:pt x="189503" y="170013"/>
                    </a:cubicBezTo>
                    <a:cubicBezTo>
                      <a:pt x="196959" y="175979"/>
                      <a:pt x="201433" y="184927"/>
                      <a:pt x="201433" y="193875"/>
                    </a:cubicBezTo>
                    <a:lnTo>
                      <a:pt x="201433" y="253529"/>
                    </a:lnTo>
                    <a:lnTo>
                      <a:pt x="37181" y="253529"/>
                    </a:lnTo>
                    <a:lnTo>
                      <a:pt x="37181" y="193875"/>
                    </a:lnTo>
                    <a:cubicBezTo>
                      <a:pt x="37181" y="184927"/>
                      <a:pt x="32707" y="175979"/>
                      <a:pt x="25251" y="170013"/>
                    </a:cubicBezTo>
                    <a:lnTo>
                      <a:pt x="0" y="157712"/>
                    </a:lnTo>
                    <a:lnTo>
                      <a:pt x="32911" y="141678"/>
                    </a:lnTo>
                    <a:cubicBezTo>
                      <a:pt x="49316" y="137204"/>
                      <a:pt x="65721" y="134221"/>
                      <a:pt x="82126" y="134221"/>
                    </a:cubicBezTo>
                    <a:close/>
                    <a:moveTo>
                      <a:pt x="82126" y="0"/>
                    </a:moveTo>
                    <a:cubicBezTo>
                      <a:pt x="115072" y="0"/>
                      <a:pt x="141780" y="26708"/>
                      <a:pt x="141780" y="59654"/>
                    </a:cubicBezTo>
                    <a:cubicBezTo>
                      <a:pt x="141780" y="92600"/>
                      <a:pt x="115072" y="119308"/>
                      <a:pt x="82126" y="119308"/>
                    </a:cubicBezTo>
                    <a:cubicBezTo>
                      <a:pt x="49180" y="119308"/>
                      <a:pt x="22472" y="92600"/>
                      <a:pt x="22472" y="59654"/>
                    </a:cubicBezTo>
                    <a:cubicBezTo>
                      <a:pt x="22472" y="26708"/>
                      <a:pt x="49180" y="0"/>
                      <a:pt x="82126" y="0"/>
                    </a:cubicBezTo>
                    <a:close/>
                  </a:path>
                </a:pathLst>
              </a:custGeom>
              <a:solidFill>
                <a:schemeClr val="accent3"/>
              </a:solidFill>
              <a:ln w="9790"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27A570EB-1787-B76D-37ED-562EFADCCCCF}"/>
                  </a:ext>
                </a:extLst>
              </p:cNvPr>
              <p:cNvSpPr/>
              <p:nvPr/>
            </p:nvSpPr>
            <p:spPr>
              <a:xfrm>
                <a:off x="1266516" y="2699277"/>
                <a:ext cx="119307" cy="119307"/>
              </a:xfrm>
              <a:custGeom>
                <a:avLst/>
                <a:gdLst>
                  <a:gd name="connsiteX0" fmla="*/ 119308 w 119307"/>
                  <a:gd name="connsiteY0" fmla="*/ 59654 h 119307"/>
                  <a:gd name="connsiteX1" fmla="*/ 59654 w 119307"/>
                  <a:gd name="connsiteY1" fmla="*/ 119308 h 119307"/>
                  <a:gd name="connsiteX2" fmla="*/ 0 w 119307"/>
                  <a:gd name="connsiteY2" fmla="*/ 59654 h 119307"/>
                  <a:gd name="connsiteX3" fmla="*/ 59654 w 119307"/>
                  <a:gd name="connsiteY3" fmla="*/ 0 h 119307"/>
                  <a:gd name="connsiteX4" fmla="*/ 119308 w 119307"/>
                  <a:gd name="connsiteY4" fmla="*/ 59654 h 119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07" h="119307">
                    <a:moveTo>
                      <a:pt x="119308" y="59654"/>
                    </a:moveTo>
                    <a:cubicBezTo>
                      <a:pt x="119308" y="92600"/>
                      <a:pt x="92600" y="119308"/>
                      <a:pt x="59654" y="119308"/>
                    </a:cubicBezTo>
                    <a:cubicBezTo>
                      <a:pt x="26708" y="119308"/>
                      <a:pt x="0" y="92600"/>
                      <a:pt x="0" y="59654"/>
                    </a:cubicBezTo>
                    <a:cubicBezTo>
                      <a:pt x="0" y="26708"/>
                      <a:pt x="26708" y="0"/>
                      <a:pt x="59654" y="0"/>
                    </a:cubicBezTo>
                    <a:cubicBezTo>
                      <a:pt x="92600" y="0"/>
                      <a:pt x="119308" y="26708"/>
                      <a:pt x="119308" y="59654"/>
                    </a:cubicBezTo>
                    <a:close/>
                  </a:path>
                </a:pathLst>
              </a:custGeom>
              <a:solidFill>
                <a:schemeClr val="accent3"/>
              </a:solidFill>
              <a:ln w="9790"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1174ABD0-8D77-9705-36A2-487EBDFA4D65}"/>
                  </a:ext>
                </a:extLst>
              </p:cNvPr>
              <p:cNvSpPr/>
              <p:nvPr/>
            </p:nvSpPr>
            <p:spPr>
              <a:xfrm>
                <a:off x="1206862" y="2833497"/>
                <a:ext cx="193097" cy="119308"/>
              </a:xfrm>
              <a:custGeom>
                <a:avLst/>
                <a:gdLst>
                  <a:gd name="connsiteX0" fmla="*/ 119308 w 193097"/>
                  <a:gd name="connsiteY0" fmla="*/ 0 h 119308"/>
                  <a:gd name="connsiteX1" fmla="*/ 168522 w 193097"/>
                  <a:gd name="connsiteY1" fmla="*/ 7457 h 119308"/>
                  <a:gd name="connsiteX2" fmla="*/ 193097 w 193097"/>
                  <a:gd name="connsiteY2" fmla="*/ 19429 h 119308"/>
                  <a:gd name="connsiteX3" fmla="*/ 159509 w 193097"/>
                  <a:gd name="connsiteY3" fmla="*/ 35792 h 119308"/>
                  <a:gd name="connsiteX4" fmla="*/ 147578 w 193097"/>
                  <a:gd name="connsiteY4" fmla="*/ 59654 h 119308"/>
                  <a:gd name="connsiteX5" fmla="*/ 147578 w 193097"/>
                  <a:gd name="connsiteY5" fmla="*/ 119308 h 119308"/>
                  <a:gd name="connsiteX6" fmla="*/ 0 w 193097"/>
                  <a:gd name="connsiteY6" fmla="*/ 119308 h 119308"/>
                  <a:gd name="connsiteX7" fmla="*/ 0 w 193097"/>
                  <a:gd name="connsiteY7" fmla="*/ 59654 h 119308"/>
                  <a:gd name="connsiteX8" fmla="*/ 11931 w 193097"/>
                  <a:gd name="connsiteY8" fmla="*/ 35792 h 119308"/>
                  <a:gd name="connsiteX9" fmla="*/ 70093 w 193097"/>
                  <a:gd name="connsiteY9" fmla="*/ 7457 h 119308"/>
                  <a:gd name="connsiteX10" fmla="*/ 119308 w 193097"/>
                  <a:gd name="connsiteY10" fmla="*/ 0 h 11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097" h="119308">
                    <a:moveTo>
                      <a:pt x="119308" y="0"/>
                    </a:moveTo>
                    <a:cubicBezTo>
                      <a:pt x="137204" y="0"/>
                      <a:pt x="153609" y="2983"/>
                      <a:pt x="168522" y="7457"/>
                    </a:cubicBezTo>
                    <a:lnTo>
                      <a:pt x="193097" y="19429"/>
                    </a:lnTo>
                    <a:lnTo>
                      <a:pt x="159509" y="35792"/>
                    </a:lnTo>
                    <a:cubicBezTo>
                      <a:pt x="152052" y="41758"/>
                      <a:pt x="147578" y="50706"/>
                      <a:pt x="147578" y="59654"/>
                    </a:cubicBezTo>
                    <a:lnTo>
                      <a:pt x="147578" y="119308"/>
                    </a:lnTo>
                    <a:lnTo>
                      <a:pt x="0" y="119308"/>
                    </a:lnTo>
                    <a:lnTo>
                      <a:pt x="0" y="59654"/>
                    </a:lnTo>
                    <a:cubicBezTo>
                      <a:pt x="0" y="50706"/>
                      <a:pt x="4474" y="41758"/>
                      <a:pt x="11931" y="35792"/>
                    </a:cubicBezTo>
                    <a:cubicBezTo>
                      <a:pt x="28336" y="23862"/>
                      <a:pt x="49214" y="13422"/>
                      <a:pt x="70093" y="7457"/>
                    </a:cubicBezTo>
                    <a:cubicBezTo>
                      <a:pt x="86498" y="2983"/>
                      <a:pt x="102903" y="0"/>
                      <a:pt x="119308" y="0"/>
                    </a:cubicBezTo>
                    <a:close/>
                  </a:path>
                </a:pathLst>
              </a:custGeom>
              <a:solidFill>
                <a:schemeClr val="accent3"/>
              </a:solidFill>
              <a:ln w="9790"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53418F7C-B472-9520-9AFA-E0806CFFBFDC}"/>
                  </a:ext>
                </a:extLst>
              </p:cNvPr>
              <p:cNvSpPr/>
              <p:nvPr/>
            </p:nvSpPr>
            <p:spPr>
              <a:xfrm>
                <a:off x="1414094" y="2699277"/>
                <a:ext cx="119307" cy="119307"/>
              </a:xfrm>
              <a:custGeom>
                <a:avLst/>
                <a:gdLst>
                  <a:gd name="connsiteX0" fmla="*/ 119308 w 119307"/>
                  <a:gd name="connsiteY0" fmla="*/ 59654 h 119307"/>
                  <a:gd name="connsiteX1" fmla="*/ 59654 w 119307"/>
                  <a:gd name="connsiteY1" fmla="*/ 119308 h 119307"/>
                  <a:gd name="connsiteX2" fmla="*/ 0 w 119307"/>
                  <a:gd name="connsiteY2" fmla="*/ 59654 h 119307"/>
                  <a:gd name="connsiteX3" fmla="*/ 59654 w 119307"/>
                  <a:gd name="connsiteY3" fmla="*/ 0 h 119307"/>
                  <a:gd name="connsiteX4" fmla="*/ 119308 w 119307"/>
                  <a:gd name="connsiteY4" fmla="*/ 59654 h 119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07" h="119307">
                    <a:moveTo>
                      <a:pt x="119308" y="59654"/>
                    </a:moveTo>
                    <a:cubicBezTo>
                      <a:pt x="119308" y="92600"/>
                      <a:pt x="92600" y="119308"/>
                      <a:pt x="59654" y="119308"/>
                    </a:cubicBezTo>
                    <a:cubicBezTo>
                      <a:pt x="26708" y="119308"/>
                      <a:pt x="0" y="92600"/>
                      <a:pt x="0" y="59654"/>
                    </a:cubicBezTo>
                    <a:cubicBezTo>
                      <a:pt x="0" y="26708"/>
                      <a:pt x="26708" y="0"/>
                      <a:pt x="59654" y="0"/>
                    </a:cubicBezTo>
                    <a:cubicBezTo>
                      <a:pt x="92600" y="0"/>
                      <a:pt x="119308" y="26708"/>
                      <a:pt x="119308" y="59654"/>
                    </a:cubicBezTo>
                    <a:close/>
                  </a:path>
                </a:pathLst>
              </a:custGeom>
              <a:solidFill>
                <a:schemeClr val="accent3"/>
              </a:solidFill>
              <a:ln w="9790" cap="flat">
                <a:noFill/>
                <a:prstDash val="solid"/>
                <a:miter/>
              </a:ln>
            </p:spPr>
            <p:txBody>
              <a:bodyPr rtlCol="0" anchor="ctr"/>
              <a:lstStyle/>
              <a:p>
                <a:endParaRPr lang="en-US" dirty="0"/>
              </a:p>
            </p:txBody>
          </p:sp>
          <p:sp>
            <p:nvSpPr>
              <p:cNvPr id="25" name="Rectangle: Rounded Corners 24">
                <a:extLst>
                  <a:ext uri="{FF2B5EF4-FFF2-40B4-BE49-F238E27FC236}">
                    <a16:creationId xmlns:a16="http://schemas.microsoft.com/office/drawing/2014/main" id="{F8682936-82C7-B889-8078-01CC24A1625F}"/>
                  </a:ext>
                </a:extLst>
              </p:cNvPr>
              <p:cNvSpPr/>
              <p:nvPr/>
            </p:nvSpPr>
            <p:spPr>
              <a:xfrm>
                <a:off x="1210657" y="2966544"/>
                <a:ext cx="532827" cy="52481"/>
              </a:xfrm>
              <a:prstGeom prst="roundRect">
                <a:avLst/>
              </a:prstGeom>
              <a:solidFill>
                <a:schemeClr val="accent3"/>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grpSp>
            <p:nvGrpSpPr>
              <p:cNvPr id="31" name="Group 30">
                <a:extLst>
                  <a:ext uri="{FF2B5EF4-FFF2-40B4-BE49-F238E27FC236}">
                    <a16:creationId xmlns:a16="http://schemas.microsoft.com/office/drawing/2014/main" id="{70CE7383-2207-EF29-0409-4D827146818C}"/>
                  </a:ext>
                </a:extLst>
              </p:cNvPr>
              <p:cNvGrpSpPr/>
              <p:nvPr/>
            </p:nvGrpSpPr>
            <p:grpSpPr>
              <a:xfrm>
                <a:off x="1242305" y="3034850"/>
                <a:ext cx="462884" cy="188493"/>
                <a:chOff x="1537815" y="2904887"/>
                <a:chExt cx="550266" cy="224076"/>
              </a:xfrm>
              <a:solidFill>
                <a:schemeClr val="accent3"/>
              </a:solidFill>
            </p:grpSpPr>
            <p:sp>
              <p:nvSpPr>
                <p:cNvPr id="26" name="Rectangle: Rounded Corners 25">
                  <a:extLst>
                    <a:ext uri="{FF2B5EF4-FFF2-40B4-BE49-F238E27FC236}">
                      <a16:creationId xmlns:a16="http://schemas.microsoft.com/office/drawing/2014/main" id="{26D5FE28-C0B0-9C5A-992B-2D4C029B0E41}"/>
                    </a:ext>
                  </a:extLst>
                </p:cNvPr>
                <p:cNvSpPr/>
                <p:nvPr/>
              </p:nvSpPr>
              <p:spPr>
                <a:xfrm rot="5400000">
                  <a:off x="1456971" y="2985731"/>
                  <a:ext cx="224076" cy="62388"/>
                </a:xfrm>
                <a:prstGeom prst="roundRect">
                  <a:avLst/>
                </a:prstGeom>
                <a:grp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27" name="Rectangle: Rounded Corners 26">
                  <a:extLst>
                    <a:ext uri="{FF2B5EF4-FFF2-40B4-BE49-F238E27FC236}">
                      <a16:creationId xmlns:a16="http://schemas.microsoft.com/office/drawing/2014/main" id="{963A5C15-1FD0-ED23-A5C1-AB7F38F9C374}"/>
                    </a:ext>
                  </a:extLst>
                </p:cNvPr>
                <p:cNvSpPr/>
                <p:nvPr/>
              </p:nvSpPr>
              <p:spPr>
                <a:xfrm rot="5400000">
                  <a:off x="1944849" y="2985731"/>
                  <a:ext cx="224076" cy="62388"/>
                </a:xfrm>
                <a:prstGeom prst="roundRect">
                  <a:avLst/>
                </a:prstGeom>
                <a:grp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28" name="Rectangle: Rounded Corners 27">
                  <a:extLst>
                    <a:ext uri="{FF2B5EF4-FFF2-40B4-BE49-F238E27FC236}">
                      <a16:creationId xmlns:a16="http://schemas.microsoft.com/office/drawing/2014/main" id="{0E335D81-2608-0338-0835-2779E72AE3FF}"/>
                    </a:ext>
                  </a:extLst>
                </p:cNvPr>
                <p:cNvSpPr/>
                <p:nvPr/>
              </p:nvSpPr>
              <p:spPr>
                <a:xfrm rot="5400000">
                  <a:off x="1822878" y="2985731"/>
                  <a:ext cx="224076" cy="62388"/>
                </a:xfrm>
                <a:prstGeom prst="roundRect">
                  <a:avLst/>
                </a:prstGeom>
                <a:grp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29" name="Rectangle: Rounded Corners 28">
                  <a:extLst>
                    <a:ext uri="{FF2B5EF4-FFF2-40B4-BE49-F238E27FC236}">
                      <a16:creationId xmlns:a16="http://schemas.microsoft.com/office/drawing/2014/main" id="{246BB551-62F4-22D4-5740-2A4366278F45}"/>
                    </a:ext>
                  </a:extLst>
                </p:cNvPr>
                <p:cNvSpPr/>
                <p:nvPr/>
              </p:nvSpPr>
              <p:spPr>
                <a:xfrm rot="5400000">
                  <a:off x="1578935" y="2985731"/>
                  <a:ext cx="224076" cy="62388"/>
                </a:xfrm>
                <a:prstGeom prst="roundRect">
                  <a:avLst/>
                </a:prstGeom>
                <a:grp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30" name="Rectangle: Rounded Corners 29">
                  <a:extLst>
                    <a:ext uri="{FF2B5EF4-FFF2-40B4-BE49-F238E27FC236}">
                      <a16:creationId xmlns:a16="http://schemas.microsoft.com/office/drawing/2014/main" id="{E3AA8AEA-3258-6B68-A3DD-935467043F6F}"/>
                    </a:ext>
                  </a:extLst>
                </p:cNvPr>
                <p:cNvSpPr/>
                <p:nvPr/>
              </p:nvSpPr>
              <p:spPr>
                <a:xfrm rot="5400000">
                  <a:off x="1700907" y="2985731"/>
                  <a:ext cx="224076" cy="62388"/>
                </a:xfrm>
                <a:prstGeom prst="roundRect">
                  <a:avLst/>
                </a:prstGeom>
                <a:grp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grpSp>
          <p:sp>
            <p:nvSpPr>
              <p:cNvPr id="70" name="Freeform: Shape 69">
                <a:extLst>
                  <a:ext uri="{FF2B5EF4-FFF2-40B4-BE49-F238E27FC236}">
                    <a16:creationId xmlns:a16="http://schemas.microsoft.com/office/drawing/2014/main" id="{466BAB9E-D865-ADF8-8837-E75E0D0F23E1}"/>
                  </a:ext>
                </a:extLst>
              </p:cNvPr>
              <p:cNvSpPr/>
              <p:nvPr/>
            </p:nvSpPr>
            <p:spPr>
              <a:xfrm>
                <a:off x="1385823" y="2833498"/>
                <a:ext cx="170051" cy="119307"/>
              </a:xfrm>
              <a:custGeom>
                <a:avLst/>
                <a:gdLst>
                  <a:gd name="connsiteX0" fmla="*/ 238615 w 238615"/>
                  <a:gd name="connsiteY0" fmla="*/ 119308 h 119307"/>
                  <a:gd name="connsiteX1" fmla="*/ 238615 w 238615"/>
                  <a:gd name="connsiteY1" fmla="*/ 59654 h 119307"/>
                  <a:gd name="connsiteX2" fmla="*/ 226685 w 238615"/>
                  <a:gd name="connsiteY2" fmla="*/ 35792 h 119307"/>
                  <a:gd name="connsiteX3" fmla="*/ 168522 w 238615"/>
                  <a:gd name="connsiteY3" fmla="*/ 7457 h 119307"/>
                  <a:gd name="connsiteX4" fmla="*/ 119308 w 238615"/>
                  <a:gd name="connsiteY4" fmla="*/ 0 h 119307"/>
                  <a:gd name="connsiteX5" fmla="*/ 70093 w 238615"/>
                  <a:gd name="connsiteY5" fmla="*/ 7457 h 119307"/>
                  <a:gd name="connsiteX6" fmla="*/ 11931 w 238615"/>
                  <a:gd name="connsiteY6" fmla="*/ 35792 h 119307"/>
                  <a:gd name="connsiteX7" fmla="*/ 0 w 238615"/>
                  <a:gd name="connsiteY7" fmla="*/ 59654 h 119307"/>
                  <a:gd name="connsiteX8" fmla="*/ 0 w 238615"/>
                  <a:gd name="connsiteY8" fmla="*/ 119308 h 119307"/>
                  <a:gd name="connsiteX9" fmla="*/ 238615 w 238615"/>
                  <a:gd name="connsiteY9" fmla="*/ 119308 h 11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615" h="119307">
                    <a:moveTo>
                      <a:pt x="238615" y="119308"/>
                    </a:moveTo>
                    <a:lnTo>
                      <a:pt x="238615" y="59654"/>
                    </a:lnTo>
                    <a:cubicBezTo>
                      <a:pt x="238615" y="50706"/>
                      <a:pt x="234141" y="41758"/>
                      <a:pt x="226685" y="35792"/>
                    </a:cubicBezTo>
                    <a:cubicBezTo>
                      <a:pt x="210280" y="22370"/>
                      <a:pt x="189401" y="13422"/>
                      <a:pt x="168522" y="7457"/>
                    </a:cubicBezTo>
                    <a:cubicBezTo>
                      <a:pt x="153609" y="2983"/>
                      <a:pt x="137204" y="0"/>
                      <a:pt x="119308" y="0"/>
                    </a:cubicBezTo>
                    <a:cubicBezTo>
                      <a:pt x="102903" y="0"/>
                      <a:pt x="86498" y="2983"/>
                      <a:pt x="70093" y="7457"/>
                    </a:cubicBezTo>
                    <a:cubicBezTo>
                      <a:pt x="49214" y="13422"/>
                      <a:pt x="28336" y="23862"/>
                      <a:pt x="11931" y="35792"/>
                    </a:cubicBezTo>
                    <a:cubicBezTo>
                      <a:pt x="4474" y="41758"/>
                      <a:pt x="0" y="50706"/>
                      <a:pt x="0" y="59654"/>
                    </a:cubicBezTo>
                    <a:lnTo>
                      <a:pt x="0" y="119308"/>
                    </a:lnTo>
                    <a:lnTo>
                      <a:pt x="238615" y="119308"/>
                    </a:lnTo>
                    <a:close/>
                  </a:path>
                </a:pathLst>
              </a:custGeom>
              <a:solidFill>
                <a:schemeClr val="accent3"/>
              </a:solidFill>
              <a:ln w="9790" cap="flat">
                <a:noFill/>
                <a:prstDash val="solid"/>
                <a:miter/>
              </a:ln>
            </p:spPr>
            <p:txBody>
              <a:bodyPr rtlCol="0" anchor="ctr"/>
              <a:lstStyle/>
              <a:p>
                <a:endParaRPr lang="en-US" dirty="0"/>
              </a:p>
            </p:txBody>
          </p:sp>
        </p:grpSp>
        <p:cxnSp>
          <p:nvCxnSpPr>
            <p:cNvPr id="82" name="Straight Connector 81">
              <a:extLst>
                <a:ext uri="{FF2B5EF4-FFF2-40B4-BE49-F238E27FC236}">
                  <a16:creationId xmlns:a16="http://schemas.microsoft.com/office/drawing/2014/main" id="{723D91BB-D420-C7B0-B967-D1FAF5FEE3B8}"/>
                </a:ext>
              </a:extLst>
            </p:cNvPr>
            <p:cNvCxnSpPr/>
            <p:nvPr/>
          </p:nvCxnSpPr>
          <p:spPr>
            <a:xfrm>
              <a:off x="995483" y="3867150"/>
              <a:ext cx="923925" cy="0"/>
            </a:xfrm>
            <a:prstGeom prst="line">
              <a:avLst/>
            </a:prstGeom>
            <a:ln w="22225" cap="sq">
              <a:solidFill>
                <a:schemeClr val="accent3"/>
              </a:solidFill>
            </a:ln>
            <a:effectLst/>
          </p:spPr>
          <p:style>
            <a:lnRef idx="2">
              <a:schemeClr val="accent1"/>
            </a:lnRef>
            <a:fillRef idx="0">
              <a:schemeClr val="accent1"/>
            </a:fillRef>
            <a:effectRef idx="1">
              <a:schemeClr val="accent1"/>
            </a:effectRef>
            <a:fontRef idx="minor">
              <a:schemeClr val="tx1"/>
            </a:fontRef>
          </p:style>
        </p:cxnSp>
      </p:grpSp>
      <p:grpSp>
        <p:nvGrpSpPr>
          <p:cNvPr id="89" name="Group 88">
            <a:extLst>
              <a:ext uri="{FF2B5EF4-FFF2-40B4-BE49-F238E27FC236}">
                <a16:creationId xmlns:a16="http://schemas.microsoft.com/office/drawing/2014/main" id="{7C53494D-5A3D-83ED-5A4F-4695F3C8204E}"/>
              </a:ext>
            </a:extLst>
          </p:cNvPr>
          <p:cNvGrpSpPr/>
          <p:nvPr/>
        </p:nvGrpSpPr>
        <p:grpSpPr>
          <a:xfrm>
            <a:off x="2852486" y="2613760"/>
            <a:ext cx="1444752" cy="2047122"/>
            <a:chOff x="2917494" y="2966545"/>
            <a:chExt cx="1444752" cy="2047122"/>
          </a:xfrm>
        </p:grpSpPr>
        <p:sp>
          <p:nvSpPr>
            <p:cNvPr id="40" name="Rectangle: Rounded Corners 39">
              <a:extLst>
                <a:ext uri="{FF2B5EF4-FFF2-40B4-BE49-F238E27FC236}">
                  <a16:creationId xmlns:a16="http://schemas.microsoft.com/office/drawing/2014/main" id="{4E59860A-1D1A-DF7F-44F3-6BCABFCB7F1B}"/>
                </a:ext>
              </a:extLst>
            </p:cNvPr>
            <p:cNvSpPr/>
            <p:nvPr/>
          </p:nvSpPr>
          <p:spPr>
            <a:xfrm>
              <a:off x="2917494" y="2966545"/>
              <a:ext cx="1444752" cy="2047122"/>
            </a:xfrm>
            <a:prstGeom prst="roundRect">
              <a:avLst/>
            </a:prstGeom>
            <a:noFill/>
            <a:ln w="222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8" name="Content Placeholder 2">
              <a:extLst>
                <a:ext uri="{FF2B5EF4-FFF2-40B4-BE49-F238E27FC236}">
                  <a16:creationId xmlns:a16="http://schemas.microsoft.com/office/drawing/2014/main" id="{E25B6B1F-B2A1-6439-DE66-3C79B74C2206}"/>
                </a:ext>
              </a:extLst>
            </p:cNvPr>
            <p:cNvSpPr txBox="1">
              <a:spLocks/>
            </p:cNvSpPr>
            <p:nvPr/>
          </p:nvSpPr>
          <p:spPr>
            <a:xfrm>
              <a:off x="2963857" y="4000499"/>
              <a:ext cx="1352027" cy="966449"/>
            </a:xfrm>
            <a:prstGeom prst="rect">
              <a:avLst/>
            </a:prstGeom>
          </p:spPr>
          <p:txBody>
            <a:bodyPr vert="horz" lIns="0" tIns="0" rIns="0" bIns="0" rtlCol="0" anchor="t">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1" dirty="0">
                  <a:solidFill>
                    <a:schemeClr val="accent2">
                      <a:lumMod val="50000"/>
                    </a:schemeClr>
                  </a:solidFill>
                  <a:latin typeface="+mj-lt"/>
                </a:rPr>
                <a:t>Excessive Harshness</a:t>
              </a:r>
            </a:p>
          </p:txBody>
        </p:sp>
        <p:pic>
          <p:nvPicPr>
            <p:cNvPr id="34" name="Graphic 33">
              <a:extLst>
                <a:ext uri="{FF2B5EF4-FFF2-40B4-BE49-F238E27FC236}">
                  <a16:creationId xmlns:a16="http://schemas.microsoft.com/office/drawing/2014/main" id="{DE4335DA-98E6-C3D2-285F-E9CF200207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44595" y="3093620"/>
              <a:ext cx="590550" cy="590550"/>
            </a:xfrm>
            <a:prstGeom prst="rect">
              <a:avLst/>
            </a:prstGeom>
          </p:spPr>
        </p:pic>
        <p:cxnSp>
          <p:nvCxnSpPr>
            <p:cNvPr id="83" name="Straight Connector 82">
              <a:extLst>
                <a:ext uri="{FF2B5EF4-FFF2-40B4-BE49-F238E27FC236}">
                  <a16:creationId xmlns:a16="http://schemas.microsoft.com/office/drawing/2014/main" id="{DB4044EC-BCD2-767D-F2C2-784AD8CB51C3}"/>
                </a:ext>
              </a:extLst>
            </p:cNvPr>
            <p:cNvCxnSpPr>
              <a:cxnSpLocks/>
            </p:cNvCxnSpPr>
            <p:nvPr/>
          </p:nvCxnSpPr>
          <p:spPr>
            <a:xfrm>
              <a:off x="3177908" y="3867150"/>
              <a:ext cx="923925" cy="0"/>
            </a:xfrm>
            <a:prstGeom prst="line">
              <a:avLst/>
            </a:prstGeom>
            <a:ln w="22225" cap="sq">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90" name="Group 89">
            <a:extLst>
              <a:ext uri="{FF2B5EF4-FFF2-40B4-BE49-F238E27FC236}">
                <a16:creationId xmlns:a16="http://schemas.microsoft.com/office/drawing/2014/main" id="{8EF2D1A0-542A-2ED2-9FEE-584F4AE971EB}"/>
              </a:ext>
            </a:extLst>
          </p:cNvPr>
          <p:cNvGrpSpPr/>
          <p:nvPr/>
        </p:nvGrpSpPr>
        <p:grpSpPr>
          <a:xfrm>
            <a:off x="4794982" y="2567042"/>
            <a:ext cx="1447800" cy="2047122"/>
            <a:chOff x="5027773" y="2919827"/>
            <a:chExt cx="1447800" cy="2047122"/>
          </a:xfrm>
        </p:grpSpPr>
        <p:sp>
          <p:nvSpPr>
            <p:cNvPr id="41" name="Rectangle: Rounded Corners 40">
              <a:extLst>
                <a:ext uri="{FF2B5EF4-FFF2-40B4-BE49-F238E27FC236}">
                  <a16:creationId xmlns:a16="http://schemas.microsoft.com/office/drawing/2014/main" id="{7A6753CF-DE1A-B2D3-FDE7-D5A119036A8C}"/>
                </a:ext>
              </a:extLst>
            </p:cNvPr>
            <p:cNvSpPr/>
            <p:nvPr/>
          </p:nvSpPr>
          <p:spPr>
            <a:xfrm>
              <a:off x="5027773" y="2919827"/>
              <a:ext cx="1447800" cy="2047122"/>
            </a:xfrm>
            <a:prstGeom prst="roundRect">
              <a:avLst/>
            </a:prstGeom>
            <a:noFill/>
            <a:ln w="2222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ln>
                  <a:solidFill>
                    <a:schemeClr val="accent4"/>
                  </a:solidFill>
                </a:ln>
                <a:solidFill>
                  <a:schemeClr val="accent4">
                    <a:lumMod val="20000"/>
                    <a:lumOff val="80000"/>
                  </a:schemeClr>
                </a:solidFill>
                <a:latin typeface="Calibri Light" charset="0"/>
                <a:cs typeface="Calibri Light"/>
              </a:endParaRPr>
            </a:p>
          </p:txBody>
        </p:sp>
        <p:sp>
          <p:nvSpPr>
            <p:cNvPr id="9" name="Content Placeholder 2">
              <a:extLst>
                <a:ext uri="{FF2B5EF4-FFF2-40B4-BE49-F238E27FC236}">
                  <a16:creationId xmlns:a16="http://schemas.microsoft.com/office/drawing/2014/main" id="{1ADEB468-792B-AC80-A9A5-8A7BFE10E5D8}"/>
                </a:ext>
              </a:extLst>
            </p:cNvPr>
            <p:cNvSpPr txBox="1">
              <a:spLocks/>
            </p:cNvSpPr>
            <p:nvPr/>
          </p:nvSpPr>
          <p:spPr>
            <a:xfrm>
              <a:off x="5027773" y="4000499"/>
              <a:ext cx="1447800" cy="966449"/>
            </a:xfrm>
            <a:prstGeom prst="rect">
              <a:avLst/>
            </a:prstGeom>
          </p:spPr>
          <p:txBody>
            <a:bodyPr vert="horz" lIns="0" tIns="0" rIns="0" bIns="0" rtlCol="0" anchor="t">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200" b="1" dirty="0">
                  <a:solidFill>
                    <a:schemeClr val="accent4">
                      <a:lumMod val="50000"/>
                    </a:schemeClr>
                  </a:solidFill>
                  <a:latin typeface="+mj-lt"/>
                </a:rPr>
                <a:t>Trial </a:t>
              </a:r>
              <a:br>
                <a:rPr lang="en-US" sz="1200" b="1" dirty="0">
                  <a:solidFill>
                    <a:schemeClr val="accent4">
                      <a:lumMod val="50000"/>
                    </a:schemeClr>
                  </a:solidFill>
                  <a:latin typeface="+mj-lt"/>
                </a:rPr>
              </a:br>
              <a:r>
                <a:rPr lang="en-US" sz="1200" b="1" dirty="0">
                  <a:solidFill>
                    <a:schemeClr val="accent4">
                      <a:lumMod val="50000"/>
                    </a:schemeClr>
                  </a:solidFill>
                  <a:latin typeface="+mj-lt"/>
                </a:rPr>
                <a:t>Penalty</a:t>
              </a:r>
            </a:p>
          </p:txBody>
        </p:sp>
        <p:pic>
          <p:nvPicPr>
            <p:cNvPr id="38" name="Graphic 37">
              <a:extLst>
                <a:ext uri="{FF2B5EF4-FFF2-40B4-BE49-F238E27FC236}">
                  <a16:creationId xmlns:a16="http://schemas.microsoft.com/office/drawing/2014/main" id="{0A5CB1EC-5B34-96BE-5E0A-4DBF904607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99248" y="3008709"/>
              <a:ext cx="704850" cy="704850"/>
            </a:xfrm>
            <a:prstGeom prst="rect">
              <a:avLst/>
            </a:prstGeom>
          </p:spPr>
        </p:pic>
        <p:cxnSp>
          <p:nvCxnSpPr>
            <p:cNvPr id="84" name="Straight Connector 83">
              <a:extLst>
                <a:ext uri="{FF2B5EF4-FFF2-40B4-BE49-F238E27FC236}">
                  <a16:creationId xmlns:a16="http://schemas.microsoft.com/office/drawing/2014/main" id="{FAC117F7-5CC6-A867-78A2-51A0C6972B2C}"/>
                </a:ext>
              </a:extLst>
            </p:cNvPr>
            <p:cNvCxnSpPr>
              <a:cxnSpLocks/>
            </p:cNvCxnSpPr>
            <p:nvPr/>
          </p:nvCxnSpPr>
          <p:spPr>
            <a:xfrm>
              <a:off x="5289711" y="3867150"/>
              <a:ext cx="923925" cy="0"/>
            </a:xfrm>
            <a:prstGeom prst="line">
              <a:avLst/>
            </a:prstGeom>
            <a:ln w="22225" cap="sq">
              <a:solidFill>
                <a:schemeClr val="accent4"/>
              </a:solidFill>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F314E1BB-3E49-E1B3-A666-2AC239260534}"/>
              </a:ext>
            </a:extLst>
          </p:cNvPr>
          <p:cNvGrpSpPr/>
          <p:nvPr/>
        </p:nvGrpSpPr>
        <p:grpSpPr>
          <a:xfrm>
            <a:off x="6740525" y="2567042"/>
            <a:ext cx="1447800" cy="2047122"/>
            <a:chOff x="7169150" y="2919827"/>
            <a:chExt cx="1447800" cy="2047122"/>
          </a:xfrm>
        </p:grpSpPr>
        <p:sp>
          <p:nvSpPr>
            <p:cNvPr id="42" name="Rectangle: Rounded Corners 41">
              <a:extLst>
                <a:ext uri="{FF2B5EF4-FFF2-40B4-BE49-F238E27FC236}">
                  <a16:creationId xmlns:a16="http://schemas.microsoft.com/office/drawing/2014/main" id="{45243BDE-CC47-8757-85EF-CDF8A3140984}"/>
                </a:ext>
              </a:extLst>
            </p:cNvPr>
            <p:cNvSpPr/>
            <p:nvPr/>
          </p:nvSpPr>
          <p:spPr>
            <a:xfrm>
              <a:off x="7169150" y="2919827"/>
              <a:ext cx="1447800" cy="2047122"/>
            </a:xfrm>
            <a:prstGeom prst="roundRect">
              <a:avLst/>
            </a:prstGeom>
            <a:noFill/>
            <a:ln w="2222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srgbClr val="FFFFFF"/>
                </a:solidFill>
                <a:latin typeface="Calibri Light" charset="0"/>
                <a:cs typeface="Calibri Light"/>
              </a:endParaRPr>
            </a:p>
          </p:txBody>
        </p:sp>
        <p:sp>
          <p:nvSpPr>
            <p:cNvPr id="10" name="Content Placeholder 2">
              <a:extLst>
                <a:ext uri="{FF2B5EF4-FFF2-40B4-BE49-F238E27FC236}">
                  <a16:creationId xmlns:a16="http://schemas.microsoft.com/office/drawing/2014/main" id="{923B4E44-F028-5A99-F28D-DAF8412B7A78}"/>
                </a:ext>
              </a:extLst>
            </p:cNvPr>
            <p:cNvSpPr txBox="1">
              <a:spLocks/>
            </p:cNvSpPr>
            <p:nvPr/>
          </p:nvSpPr>
          <p:spPr>
            <a:xfrm>
              <a:off x="7302500" y="4000499"/>
              <a:ext cx="1181100" cy="966449"/>
            </a:xfrm>
            <a:prstGeom prst="rect">
              <a:avLst/>
            </a:prstGeom>
          </p:spPr>
          <p:txBody>
            <a:bodyPr vert="horz" lIns="0" tIns="0" rIns="0" bIns="0" rtlCol="0" anchor="t">
              <a:noAutofit/>
            </a:bodyPr>
            <a:lstStyle>
              <a:lvl1pPr marL="0" indent="0" algn="l" defTabSz="685800" rtl="0" eaLnBrk="1" latinLnBrk="0" hangingPunct="1">
                <a:lnSpc>
                  <a:spcPct val="12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1pPr>
              <a:lvl2pPr marL="283464"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2pPr>
              <a:lvl3pPr marL="566928" indent="-283464" algn="l" defTabSz="685800" rtl="0" eaLnBrk="1" latinLnBrk="0" hangingPunct="1">
                <a:lnSpc>
                  <a:spcPct val="120000"/>
                </a:lnSpc>
                <a:spcBef>
                  <a:spcPts val="0"/>
                </a:spcBef>
                <a:spcAft>
                  <a:spcPts val="800"/>
                </a:spcAft>
                <a:buClr>
                  <a:schemeClr val="accent2"/>
                </a:buClr>
                <a:buFont typeface="Arial" panose="020B0604020202020204" pitchFamily="34" charset="0"/>
                <a:buChar char="–"/>
                <a:tabLst/>
                <a:defRPr sz="1600" kern="1200">
                  <a:solidFill>
                    <a:schemeClr val="tx1"/>
                  </a:solidFill>
                  <a:latin typeface="+mn-lt"/>
                  <a:ea typeface="+mn-ea"/>
                  <a:cs typeface="+mn-cs"/>
                </a:defRPr>
              </a:lvl3pPr>
              <a:lvl4pPr marL="850392" indent="-283464" algn="l" defTabSz="685800" rtl="0" eaLnBrk="1" latinLnBrk="0" hangingPunct="1">
                <a:lnSpc>
                  <a:spcPct val="120000"/>
                </a:lnSpc>
                <a:spcBef>
                  <a:spcPts val="0"/>
                </a:spcBef>
                <a:spcAft>
                  <a:spcPts val="800"/>
                </a:spcAft>
                <a:buClr>
                  <a:schemeClr val="tx1"/>
                </a:buClr>
                <a:buFont typeface="Wingdings" panose="05000000000000000000" pitchFamily="2" charset="2"/>
                <a:buChar char="§"/>
                <a:tabLst/>
                <a:defRPr sz="1600" kern="1200">
                  <a:solidFill>
                    <a:schemeClr val="tx1"/>
                  </a:solidFill>
                  <a:latin typeface="+mn-lt"/>
                  <a:ea typeface="+mn-ea"/>
                  <a:cs typeface="+mn-cs"/>
                </a:defRPr>
              </a:lvl4pPr>
              <a:lvl5pPr marL="1133856" indent="-283464" algn="l" defTabSz="685800" rtl="0" eaLnBrk="1" latinLnBrk="0" hangingPunct="1">
                <a:lnSpc>
                  <a:spcPct val="120000"/>
                </a:lnSpc>
                <a:spcBef>
                  <a:spcPts val="0"/>
                </a:spcBef>
                <a:spcAft>
                  <a:spcPts val="800"/>
                </a:spcAft>
                <a:buClr>
                  <a:schemeClr val="tx1"/>
                </a:buClr>
                <a:buFont typeface="Arial" panose="020B0604020202020204" pitchFamily="34" charset="0"/>
                <a:buChar char="–"/>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000" b="1" dirty="0">
                  <a:solidFill>
                    <a:schemeClr val="accent5">
                      <a:lumMod val="50000"/>
                    </a:schemeClr>
                  </a:solidFill>
                  <a:latin typeface="+mj-lt"/>
                </a:rPr>
                <a:t>Finality Not an </a:t>
              </a:r>
              <a:br>
                <a:rPr lang="en-US" sz="1000" b="1" dirty="0">
                  <a:solidFill>
                    <a:schemeClr val="accent5">
                      <a:lumMod val="50000"/>
                    </a:schemeClr>
                  </a:solidFill>
                  <a:latin typeface="+mj-lt"/>
                </a:rPr>
              </a:br>
              <a:r>
                <a:rPr lang="en-US" sz="1000" b="1" dirty="0">
                  <a:solidFill>
                    <a:schemeClr val="accent5">
                      <a:lumMod val="50000"/>
                    </a:schemeClr>
                  </a:solidFill>
                  <a:latin typeface="+mj-lt"/>
                </a:rPr>
                <a:t>Insuperable </a:t>
              </a:r>
              <a:br>
                <a:rPr lang="en-US" sz="1000" b="1" dirty="0">
                  <a:solidFill>
                    <a:schemeClr val="accent5">
                      <a:lumMod val="50000"/>
                    </a:schemeClr>
                  </a:solidFill>
                  <a:latin typeface="+mj-lt"/>
                </a:rPr>
              </a:br>
              <a:r>
                <a:rPr lang="en-US" sz="1000" b="1" dirty="0">
                  <a:solidFill>
                    <a:schemeClr val="accent5">
                      <a:lumMod val="50000"/>
                    </a:schemeClr>
                  </a:solidFill>
                  <a:latin typeface="+mj-lt"/>
                </a:rPr>
                <a:t>Barrier if </a:t>
              </a:r>
              <a:br>
                <a:rPr lang="en-US" sz="1000" b="1" dirty="0">
                  <a:solidFill>
                    <a:schemeClr val="accent5">
                      <a:lumMod val="50000"/>
                    </a:schemeClr>
                  </a:solidFill>
                  <a:latin typeface="+mj-lt"/>
                </a:rPr>
              </a:br>
              <a:r>
                <a:rPr lang="en-US" sz="1000" b="1" dirty="0">
                  <a:solidFill>
                    <a:schemeClr val="accent5">
                      <a:lumMod val="50000"/>
                    </a:schemeClr>
                  </a:solidFill>
                  <a:latin typeface="+mj-lt"/>
                </a:rPr>
                <a:t>Gov’t Agrees</a:t>
              </a:r>
            </a:p>
          </p:txBody>
        </p:sp>
        <p:pic>
          <p:nvPicPr>
            <p:cNvPr id="36" name="Graphic 35">
              <a:extLst>
                <a:ext uri="{FF2B5EF4-FFF2-40B4-BE49-F238E27FC236}">
                  <a16:creationId xmlns:a16="http://schemas.microsoft.com/office/drawing/2014/main" id="{EB6549D4-D3E5-DA0A-E0C3-FEAF2CEC82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75842" y="3008709"/>
              <a:ext cx="634416" cy="634416"/>
            </a:xfrm>
            <a:prstGeom prst="rect">
              <a:avLst/>
            </a:prstGeom>
          </p:spPr>
        </p:pic>
        <p:cxnSp>
          <p:nvCxnSpPr>
            <p:cNvPr id="85" name="Straight Connector 84">
              <a:extLst>
                <a:ext uri="{FF2B5EF4-FFF2-40B4-BE49-F238E27FC236}">
                  <a16:creationId xmlns:a16="http://schemas.microsoft.com/office/drawing/2014/main" id="{773A2392-2643-A549-62AA-92BE8A9A524D}"/>
                </a:ext>
              </a:extLst>
            </p:cNvPr>
            <p:cNvCxnSpPr>
              <a:cxnSpLocks/>
            </p:cNvCxnSpPr>
            <p:nvPr/>
          </p:nvCxnSpPr>
          <p:spPr>
            <a:xfrm>
              <a:off x="7431088" y="3867150"/>
              <a:ext cx="923925" cy="0"/>
            </a:xfrm>
            <a:prstGeom prst="line">
              <a:avLst/>
            </a:prstGeom>
            <a:ln w="22225" cap="sq">
              <a:solidFill>
                <a:schemeClr val="accent5"/>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50396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522D4E9-F27E-1F2C-2FD3-B2ED251DD8AE}"/>
              </a:ext>
            </a:extLst>
          </p:cNvPr>
          <p:cNvSpPr>
            <a:spLocks noGrp="1"/>
          </p:cNvSpPr>
          <p:nvPr>
            <p:ph type="title"/>
          </p:nvPr>
        </p:nvSpPr>
        <p:spPr/>
        <p:txBody>
          <a:bodyPr/>
          <a:lstStyle/>
          <a:p>
            <a:r>
              <a:rPr lang="en-US" dirty="0"/>
              <a:t>The Opinion</a:t>
            </a:r>
          </a:p>
        </p:txBody>
      </p:sp>
      <p:sp>
        <p:nvSpPr>
          <p:cNvPr id="29" name="Text Placeholder 28">
            <a:extLst>
              <a:ext uri="{FF2B5EF4-FFF2-40B4-BE49-F238E27FC236}">
                <a16:creationId xmlns:a16="http://schemas.microsoft.com/office/drawing/2014/main" id="{094365ED-E799-034A-A655-8F2995BB6771}"/>
              </a:ext>
            </a:extLst>
          </p:cNvPr>
          <p:cNvSpPr>
            <a:spLocks noGrp="1"/>
          </p:cNvSpPr>
          <p:nvPr>
            <p:ph type="body" sz="quarter" idx="16"/>
          </p:nvPr>
        </p:nvSpPr>
        <p:spPr>
          <a:prstGeom prst="roundRect">
            <a:avLst/>
          </a:prstGeom>
        </p:spPr>
        <p:txBody>
          <a:bodyPr tIns="182880"/>
          <a:lstStyle/>
          <a:p>
            <a:r>
              <a:rPr lang="en-US" dirty="0"/>
              <a:t>“</a:t>
            </a:r>
            <a:r>
              <a:rPr lang="en-US" b="1" dirty="0"/>
              <a:t>It is easy to be a tough prosecutor.  </a:t>
            </a:r>
            <a:r>
              <a:rPr lang="en-US" dirty="0"/>
              <a:t>Prosecutors are almost never criticized for being aggressive, or for fighting hard to obtain the maximum sentence, or for saying ‘‘there’s nothing we can do’’ about an excessive sentence after all avenues of judicial relief have been exhausted.”</a:t>
            </a:r>
          </a:p>
        </p:txBody>
      </p:sp>
      <p:sp>
        <p:nvSpPr>
          <p:cNvPr id="11" name="Text Placeholder 10">
            <a:extLst>
              <a:ext uri="{FF2B5EF4-FFF2-40B4-BE49-F238E27FC236}">
                <a16:creationId xmlns:a16="http://schemas.microsoft.com/office/drawing/2014/main" id="{C17CBC34-E002-A644-92E3-24B83B8DB2FB}"/>
              </a:ext>
            </a:extLst>
          </p:cNvPr>
          <p:cNvSpPr>
            <a:spLocks noGrp="1"/>
          </p:cNvSpPr>
          <p:nvPr>
            <p:ph type="body" sz="quarter" idx="19"/>
          </p:nvPr>
        </p:nvSpPr>
        <p:spPr>
          <a:prstGeom prst="roundRect">
            <a:avLst/>
          </a:prstGeom>
        </p:spPr>
        <p:txBody>
          <a:bodyPr tIns="182880"/>
          <a:lstStyle/>
          <a:p>
            <a:r>
              <a:rPr lang="en-US" dirty="0"/>
              <a:t>“</a:t>
            </a:r>
            <a:r>
              <a:rPr lang="en-US" b="1" dirty="0"/>
              <a:t>It requires a willingness to make hard decisions, including some that will be criticized</a:t>
            </a:r>
            <a:r>
              <a:rPr lang="en-US" dirty="0"/>
              <a:t>. This case is a perfect example.” </a:t>
            </a:r>
          </a:p>
        </p:txBody>
      </p:sp>
      <p:sp>
        <p:nvSpPr>
          <p:cNvPr id="12" name="Text Placeholder 11">
            <a:extLst>
              <a:ext uri="{FF2B5EF4-FFF2-40B4-BE49-F238E27FC236}">
                <a16:creationId xmlns:a16="http://schemas.microsoft.com/office/drawing/2014/main" id="{94F1CAF5-8376-C344-A942-E27C3039D6B4}"/>
              </a:ext>
            </a:extLst>
          </p:cNvPr>
          <p:cNvSpPr>
            <a:spLocks noGrp="1"/>
          </p:cNvSpPr>
          <p:nvPr>
            <p:ph type="body" sz="quarter" idx="20"/>
          </p:nvPr>
        </p:nvSpPr>
        <p:spPr>
          <a:prstGeom prst="roundRect">
            <a:avLst/>
          </a:prstGeom>
        </p:spPr>
        <p:txBody>
          <a:bodyPr tIns="182880"/>
          <a:lstStyle/>
          <a:p>
            <a:r>
              <a:rPr lang="en-US" dirty="0"/>
              <a:t>“</a:t>
            </a:r>
            <a:r>
              <a:rPr lang="en-US" b="1" dirty="0"/>
              <a:t>Doing justice can be much harder. </a:t>
            </a:r>
            <a:r>
              <a:rPr lang="en-US" dirty="0"/>
              <a:t>It </a:t>
            </a:r>
            <a:r>
              <a:rPr lang="en-US" b="1" dirty="0"/>
              <a:t>takes time </a:t>
            </a:r>
            <a:r>
              <a:rPr lang="en-US" dirty="0"/>
              <a:t>and </a:t>
            </a:r>
            <a:r>
              <a:rPr lang="en-US" b="1" dirty="0"/>
              <a:t>involves work</a:t>
            </a:r>
            <a:r>
              <a:rPr lang="en-US" dirty="0"/>
              <a:t>, including careful consideration of the circumstances of particular crimes, defendants, and victims—and often the relevant events occurred in the distant past.” </a:t>
            </a:r>
          </a:p>
        </p:txBody>
      </p:sp>
      <p:sp>
        <p:nvSpPr>
          <p:cNvPr id="8" name="Text Placeholder 5">
            <a:extLst>
              <a:ext uri="{FF2B5EF4-FFF2-40B4-BE49-F238E27FC236}">
                <a16:creationId xmlns:a16="http://schemas.microsoft.com/office/drawing/2014/main" id="{58C19BEA-B4DA-0475-7545-DF70E9093B9C}"/>
              </a:ext>
            </a:extLst>
          </p:cNvPr>
          <p:cNvSpPr txBox="1">
            <a:spLocks/>
          </p:cNvSpPr>
          <p:nvPr/>
        </p:nvSpPr>
        <p:spPr>
          <a:xfrm>
            <a:off x="342900" y="672816"/>
            <a:ext cx="8458200" cy="268279"/>
          </a:xfrm>
          <a:prstGeom prst="rect">
            <a:avLst/>
          </a:prstGeom>
          <a:noFill/>
        </p:spPr>
        <p:txBody>
          <a:bodyPr vert="horz" wrap="square" lIns="0" tIns="0" rIns="0" bIns="0" rtlCol="0">
            <a:spAutoFit/>
          </a:bodyPr>
          <a:lstStyle>
            <a:lvl1pPr indent="0" defTabSz="685800">
              <a:lnSpc>
                <a:spcPct val="120000"/>
              </a:lnSpc>
              <a:spcBef>
                <a:spcPts val="0"/>
              </a:spcBef>
              <a:spcAft>
                <a:spcPts val="800"/>
              </a:spcAft>
              <a:buClr>
                <a:schemeClr val="tx1"/>
              </a:buClr>
              <a:buFont typeface="Arial" panose="020B0604020202020204" pitchFamily="34" charset="0"/>
              <a:buNone/>
              <a:defRPr lang="en-US" sz="1600" b="1" dirty="0">
                <a:solidFill>
                  <a:srgbClr val="000000"/>
                </a:solidFill>
                <a:latin typeface="+mj-lt"/>
              </a:defRPr>
            </a:lvl1pPr>
            <a:lvl2pPr marL="283464" indent="-283464" defTabSz="685800">
              <a:lnSpc>
                <a:spcPct val="120000"/>
              </a:lnSpc>
              <a:spcBef>
                <a:spcPts val="0"/>
              </a:spcBef>
              <a:spcAft>
                <a:spcPts val="800"/>
              </a:spcAft>
              <a:buClr>
                <a:schemeClr val="accent2"/>
              </a:buClr>
              <a:buFont typeface="Arial" panose="020B0604020202020204" pitchFamily="34" charset="0"/>
              <a:buChar char="•"/>
              <a:tabLst/>
              <a:defRPr sz="1600"/>
            </a:lvl2pPr>
            <a:lvl3pPr marL="566928" indent="-283464" defTabSz="685800">
              <a:lnSpc>
                <a:spcPct val="120000"/>
              </a:lnSpc>
              <a:spcBef>
                <a:spcPts val="0"/>
              </a:spcBef>
              <a:spcAft>
                <a:spcPts val="800"/>
              </a:spcAft>
              <a:buClr>
                <a:schemeClr val="accent2"/>
              </a:buClr>
              <a:buFont typeface="Arial" panose="020B0604020202020204" pitchFamily="34" charset="0"/>
              <a:buChar char="–"/>
              <a:tabLst/>
              <a:defRPr sz="1600"/>
            </a:lvl3pPr>
            <a:lvl4pPr marL="850392" indent="-283464" defTabSz="685800">
              <a:lnSpc>
                <a:spcPct val="120000"/>
              </a:lnSpc>
              <a:spcBef>
                <a:spcPts val="0"/>
              </a:spcBef>
              <a:spcAft>
                <a:spcPts val="800"/>
              </a:spcAft>
              <a:buClr>
                <a:schemeClr val="tx1"/>
              </a:buClr>
              <a:buFont typeface="Wingdings" panose="05000000000000000000" pitchFamily="2" charset="2"/>
              <a:buChar char="§"/>
              <a:tabLst/>
              <a:defRPr sz="1600"/>
            </a:lvl4pPr>
            <a:lvl5pPr marL="1133856" indent="-283464" defTabSz="685800">
              <a:lnSpc>
                <a:spcPct val="120000"/>
              </a:lnSpc>
              <a:spcBef>
                <a:spcPts val="0"/>
              </a:spcBef>
              <a:spcAft>
                <a:spcPts val="800"/>
              </a:spcAft>
              <a:buClr>
                <a:schemeClr val="tx1"/>
              </a:buClr>
              <a:buFont typeface="Arial" panose="020B0604020202020204" pitchFamily="34" charset="0"/>
              <a:buChar char="–"/>
              <a:tabLst/>
              <a:defRPr sz="160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dirty="0"/>
              <a:t>United States v. Holloway</a:t>
            </a:r>
            <a:r>
              <a:rPr lang="en-US" b="0" dirty="0"/>
              <a:t>,</a:t>
            </a:r>
            <a:r>
              <a:rPr lang="en-US" dirty="0"/>
              <a:t> </a:t>
            </a:r>
            <a:r>
              <a:rPr lang="en-US" b="0" dirty="0"/>
              <a:t>95-cr-78 (JG) (2014)</a:t>
            </a:r>
          </a:p>
        </p:txBody>
      </p:sp>
      <p:sp>
        <p:nvSpPr>
          <p:cNvPr id="14" name="Text Placeholder 10">
            <a:extLst>
              <a:ext uri="{FF2B5EF4-FFF2-40B4-BE49-F238E27FC236}">
                <a16:creationId xmlns:a16="http://schemas.microsoft.com/office/drawing/2014/main" id="{805C0CE9-E078-FCFF-911A-402196F94912}"/>
              </a:ext>
            </a:extLst>
          </p:cNvPr>
          <p:cNvSpPr txBox="1">
            <a:spLocks/>
          </p:cNvSpPr>
          <p:nvPr/>
        </p:nvSpPr>
        <p:spPr>
          <a:xfrm>
            <a:off x="2437449" y="5511800"/>
            <a:ext cx="4269102" cy="668340"/>
          </a:xfrm>
          <a:prstGeom prst="roundRect">
            <a:avLst/>
          </a:prstGeom>
          <a:solidFill>
            <a:schemeClr val="accent2"/>
          </a:solidFill>
        </p:spPr>
        <p:txBody>
          <a:bodyPr vert="horz" wrap="none" lIns="182880" tIns="182880" rIns="182880" bIns="182880" rtlCol="0">
            <a:spAutoFit/>
          </a:bodyPr>
          <a:lstStyle>
            <a:lvl1pPr marL="0" indent="0" algn="l" defTabSz="685800" rtl="0" eaLnBrk="1" latinLnBrk="0" hangingPunct="1">
              <a:lnSpc>
                <a:spcPct val="120000"/>
              </a:lnSpc>
              <a:spcBef>
                <a:spcPts val="0"/>
              </a:spcBef>
              <a:spcAft>
                <a:spcPts val="1200"/>
              </a:spcAft>
              <a:buClr>
                <a:schemeClr val="tx1"/>
              </a:buClr>
              <a:buFont typeface="Arial" panose="020B0604020202020204" pitchFamily="34" charset="0"/>
              <a:buNone/>
              <a:defRPr sz="1400" kern="1200">
                <a:solidFill>
                  <a:schemeClr val="tx1"/>
                </a:solidFill>
                <a:latin typeface="+mj-lt"/>
                <a:ea typeface="+mn-ea"/>
                <a:cs typeface="+mn-cs"/>
              </a:defRPr>
            </a:lvl1pPr>
            <a:lvl2pPr marL="11113" marR="0" indent="0" algn="l" defTabSz="685800" rtl="0" eaLnBrk="1" fontAlgn="auto" latinLnBrk="0" hangingPunct="1">
              <a:lnSpc>
                <a:spcPct val="120000"/>
              </a:lnSpc>
              <a:spcBef>
                <a:spcPts val="0"/>
              </a:spcBef>
              <a:spcAft>
                <a:spcPts val="600"/>
              </a:spcAft>
              <a:buClr>
                <a:schemeClr val="accent2"/>
              </a:buClr>
              <a:buSzTx/>
              <a:buFont typeface="Arial" panose="020B0604020202020204" pitchFamily="34" charset="0"/>
              <a:buNone/>
              <a:tabLst/>
              <a:defRPr sz="950" kern="1200">
                <a:solidFill>
                  <a:schemeClr val="tx1"/>
                </a:solidFill>
                <a:latin typeface="+mj-lt"/>
                <a:ea typeface="+mn-ea"/>
                <a:cs typeface="+mn-cs"/>
              </a:defRPr>
            </a:lvl2pPr>
            <a:lvl3pPr marL="9525" indent="0" algn="l" defTabSz="685800" rtl="0" eaLnBrk="1" latinLnBrk="0" hangingPunct="1">
              <a:lnSpc>
                <a:spcPct val="120000"/>
              </a:lnSpc>
              <a:spcBef>
                <a:spcPts val="0"/>
              </a:spcBef>
              <a:spcAft>
                <a:spcPts val="600"/>
              </a:spcAft>
              <a:buClr>
                <a:schemeClr val="accent2"/>
              </a:buClr>
              <a:buFont typeface="Arial" panose="020B0604020202020204" pitchFamily="34" charset="0"/>
              <a:buNone/>
              <a:tabLst/>
              <a:defRPr sz="700" kern="1200">
                <a:solidFill>
                  <a:schemeClr val="tx1"/>
                </a:solidFill>
                <a:latin typeface="+mj-lt"/>
                <a:ea typeface="+mn-ea"/>
                <a:cs typeface="+mn-cs"/>
              </a:defRPr>
            </a:lvl3pPr>
            <a:lvl4pPr marL="9525" indent="0" algn="l" defTabSz="685800" rtl="0" eaLnBrk="1" latinLnBrk="0" hangingPunct="1">
              <a:lnSpc>
                <a:spcPct val="120000"/>
              </a:lnSpc>
              <a:spcBef>
                <a:spcPts val="0"/>
              </a:spcBef>
              <a:spcAft>
                <a:spcPts val="600"/>
              </a:spcAft>
              <a:buClr>
                <a:schemeClr val="tx1"/>
              </a:buClr>
              <a:buFont typeface="Wingdings" panose="05000000000000000000" pitchFamily="2" charset="2"/>
              <a:buNone/>
              <a:tabLst/>
              <a:defRPr sz="700" kern="1200">
                <a:solidFill>
                  <a:schemeClr val="tx1"/>
                </a:solidFill>
                <a:latin typeface="+mj-lt"/>
                <a:ea typeface="+mn-ea"/>
                <a:cs typeface="+mn-cs"/>
              </a:defRPr>
            </a:lvl4pPr>
            <a:lvl5pPr marL="9525" indent="0" algn="l" defTabSz="685800" rtl="0" eaLnBrk="1" latinLnBrk="0" hangingPunct="1">
              <a:lnSpc>
                <a:spcPct val="120000"/>
              </a:lnSpc>
              <a:spcBef>
                <a:spcPts val="0"/>
              </a:spcBef>
              <a:spcAft>
                <a:spcPts val="600"/>
              </a:spcAft>
              <a:buClr>
                <a:schemeClr val="tx1"/>
              </a:buClr>
              <a:buFont typeface="Arial" panose="020B0604020202020204" pitchFamily="34" charset="0"/>
              <a:buNone/>
              <a:tabLst/>
              <a:defRPr sz="7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1" dirty="0">
                <a:solidFill>
                  <a:schemeClr val="bg1"/>
                </a:solidFill>
              </a:rPr>
              <a:t>The opinion circulates like wildfire within BOP</a:t>
            </a:r>
          </a:p>
        </p:txBody>
      </p:sp>
    </p:spTree>
    <p:extLst>
      <p:ext uri="{BB962C8B-B14F-4D97-AF65-F5344CB8AC3E}">
        <p14:creationId xmlns:p14="http://schemas.microsoft.com/office/powerpoint/2010/main" val="1457983860"/>
      </p:ext>
    </p:extLst>
  </p:cSld>
  <p:clrMapOvr>
    <a:masterClrMapping/>
  </p:clrMapOvr>
</p:sld>
</file>

<file path=ppt/theme/theme1.xml><?xml version="1.0" encoding="utf-8"?>
<a:theme xmlns:a="http://schemas.openxmlformats.org/drawingml/2006/main" name="Debevoise &amp; Plimpton 2025">
  <a:themeElements>
    <a:clrScheme name="Debevoise">
      <a:dk1>
        <a:srgbClr val="000000"/>
      </a:dk1>
      <a:lt1>
        <a:srgbClr val="FFFFFF"/>
      </a:lt1>
      <a:dk2>
        <a:srgbClr val="585859"/>
      </a:dk2>
      <a:lt2>
        <a:srgbClr val="EFF0F1"/>
      </a:lt2>
      <a:accent1>
        <a:srgbClr val="B1B6B9"/>
      </a:accent1>
      <a:accent2>
        <a:srgbClr val="ED174F"/>
      </a:accent2>
      <a:accent3>
        <a:srgbClr val="FCAF17"/>
      </a:accent3>
      <a:accent4>
        <a:srgbClr val="00B0BD"/>
      </a:accent4>
      <a:accent5>
        <a:srgbClr val="009BDA"/>
      </a:accent5>
      <a:accent6>
        <a:srgbClr val="00447D"/>
      </a:accent6>
      <a:hlink>
        <a:srgbClr val="ED174F"/>
      </a:hlink>
      <a:folHlink>
        <a:srgbClr val="B1B6B9"/>
      </a:folHlink>
    </a:clrScheme>
    <a:fontScheme name="Debevoise">
      <a:majorFont>
        <a:latin typeface="Cambr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spPr>
      <a:bodyPr rtlCol="0" anchor="ctr"/>
      <a:lstStyle>
        <a:defPPr algn="ctr" defTabSz="342900">
          <a:defRPr sz="1350" dirty="0">
            <a:solidFill>
              <a:srgbClr val="FFFFFF"/>
            </a:solidFill>
            <a:latin typeface="Calibri Light" charset="0"/>
            <a:cs typeface="Calibri Light"/>
          </a:defRPr>
        </a:defPPr>
      </a:lstStyle>
      <a:style>
        <a:lnRef idx="1">
          <a:schemeClr val="accent1"/>
        </a:lnRef>
        <a:fillRef idx="3">
          <a:schemeClr val="accent1"/>
        </a:fillRef>
        <a:effectRef idx="2">
          <a:schemeClr val="accent1"/>
        </a:effectRef>
        <a:fontRef idx="minor">
          <a:schemeClr val="lt1"/>
        </a:fontRef>
      </a:style>
    </a:spDef>
    <a:lnDef>
      <a:spPr>
        <a:ln w="12700" cap="sq">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defTabSz="342900">
          <a:lnSpc>
            <a:spcPct val="110000"/>
          </a:lnSpc>
          <a:spcAft>
            <a:spcPts val="1200"/>
          </a:spcAft>
          <a:defRPr sz="1000" dirty="0" smtClean="0">
            <a:cs typeface="Calibri Light"/>
          </a:defRPr>
        </a:defPPr>
      </a:lstStyle>
    </a:txDef>
  </a:objectDefaults>
  <a:extraClrSchemeLst/>
  <a:extLst>
    <a:ext uri="{05A4C25C-085E-4340-85A3-A5531E510DB2}">
      <thm15:themeFamily xmlns:thm15="http://schemas.microsoft.com/office/thememl/2012/main" name="Presentation8" id="{4C4EFB7B-44B6-7240-BB6B-3742EC884BE0}" vid="{C8F63DC3-BDC9-F84C-A930-20F5AA9886F5}"/>
    </a:ext>
  </a:extLst>
</a:theme>
</file>

<file path=ppt/theme/theme2.xml><?xml version="1.0" encoding="utf-8"?>
<a:theme xmlns:a="http://schemas.openxmlformats.org/drawingml/2006/main" name="Office Theme">
  <a:themeElements>
    <a:clrScheme name="Debevoise">
      <a:dk1>
        <a:srgbClr val="000000"/>
      </a:dk1>
      <a:lt1>
        <a:srgbClr val="FFFFFF"/>
      </a:lt1>
      <a:dk2>
        <a:srgbClr val="585859"/>
      </a:dk2>
      <a:lt2>
        <a:srgbClr val="EFF0F1"/>
      </a:lt2>
      <a:accent1>
        <a:srgbClr val="B1B6B9"/>
      </a:accent1>
      <a:accent2>
        <a:srgbClr val="ED174F"/>
      </a:accent2>
      <a:accent3>
        <a:srgbClr val="FCAF17"/>
      </a:accent3>
      <a:accent4>
        <a:srgbClr val="00B0BD"/>
      </a:accent4>
      <a:accent5>
        <a:srgbClr val="009BDA"/>
      </a:accent5>
      <a:accent6>
        <a:srgbClr val="00447D"/>
      </a:accent6>
      <a:hlink>
        <a:srgbClr val="ED174F"/>
      </a:hlink>
      <a:folHlink>
        <a:srgbClr val="B1B6B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EF1B45A-A42E-AC4B-9887-A8E28A085F71}">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3486</Words>
  <Application>Microsoft Office PowerPoint</Application>
  <PresentationFormat>On-screen Show (4:3)</PresentationFormat>
  <Paragraphs>288</Paragraphs>
  <Slides>38</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 Light</vt:lpstr>
      <vt:lpstr>Cambria</vt:lpstr>
      <vt:lpstr>Effra</vt:lpstr>
      <vt:lpstr>Freya</vt:lpstr>
      <vt:lpstr>Wingdings</vt:lpstr>
      <vt:lpstr>Debevoise &amp; Plimpton 2025</vt:lpstr>
      <vt:lpstr>Compassionate Release: Federal Sentencing’s Fast-Evolving “Second Look”</vt:lpstr>
      <vt:lpstr>Origins of The Holloway Project at Debevoise</vt:lpstr>
      <vt:lpstr>The Holloway Project</vt:lpstr>
      <vt:lpstr>But the Project Really Goes Back 30 Years</vt:lpstr>
      <vt:lpstr>DOJ’s Racially Discriminatory  Invocation of “Stacked” § 924(c) Counts</vt:lpstr>
      <vt:lpstr>Why Not Just Reduce It Myself? Finality Reigns! </vt:lpstr>
      <vt:lpstr>In the Meantime, Calls for a Real Federal “Second Look”</vt:lpstr>
      <vt:lpstr>Back to Francois Holloway</vt:lpstr>
      <vt:lpstr>The Opinion</vt:lpstr>
      <vt:lpstr>Francois Holloway’s Family Shortly After His Release </vt:lpstr>
      <vt:lpstr>Holloway Project: The Supplicant Phase</vt:lpstr>
      <vt:lpstr>Phase Two: The First Step Act </vt:lpstr>
      <vt:lpstr>Key Role for the U.S. Sentencing Commission </vt:lpstr>
      <vt:lpstr>The Holloway Project’s View:  What Could Be More Extraordinary and Compelling?</vt:lpstr>
      <vt:lpstr>Litigation Phase One: Successes</vt:lpstr>
      <vt:lpstr>Meet Just a Few of Our First Litigation Phase Clients! </vt:lpstr>
      <vt:lpstr>Circuit Split– Can Judges Consider Nonretroactive Changes in § 924(c) Sentencing Regime an “Extraordinary &amp; Compelling Reason”?     </vt:lpstr>
      <vt:lpstr>DOJ Response to Holloway Project Cert Petitions</vt:lpstr>
      <vt:lpstr>The Commission Gets Back in Business</vt:lpstr>
      <vt:lpstr>Proposed Amendments to 1B1.13 (2023)</vt:lpstr>
      <vt:lpstr>1B1.13(b)(6)</vt:lpstr>
      <vt:lpstr>1B1.13(b)  Other “Extraordinary &amp; Compelling Reasons”</vt:lpstr>
      <vt:lpstr>1B1.13(b)  Other “Extraordinary &amp; Compelling Reasons” (cont.)</vt:lpstr>
      <vt:lpstr>1B1.13(b)  Other “Extraordinary &amp; Compelling Reasons” (cont.)</vt:lpstr>
      <vt:lpstr>1B1.13(b)  Other “Extraordinary &amp; Compelling Reasons” (cont.)</vt:lpstr>
      <vt:lpstr>Still an Uphill Battle—DOJ Reverses Course</vt:lpstr>
      <vt:lpstr>District Judges Calling Out DOJ on It’s Pivot</vt:lpstr>
      <vt:lpstr>District Judges Calling Out DOJ on It’s Pivot (cont.)</vt:lpstr>
      <vt:lpstr>Debevoise Associates Argue Against DOJ</vt:lpstr>
      <vt:lpstr>Oral Arguments Around the Country!</vt:lpstr>
      <vt:lpstr>Oral Arguments Around the Country! (cont.)</vt:lpstr>
      <vt:lpstr>Supreme Court Cert Grants – Rutherford &amp; Carter</vt:lpstr>
      <vt:lpstr>Johnnie Carter</vt:lpstr>
      <vt:lpstr>The Third Supreme Court Cert Grant – Fernandez</vt:lpstr>
      <vt:lpstr>Current Holloway Project Report Card </vt:lpstr>
      <vt:lpstr>What It’s All About</vt:lpstr>
      <vt:lpstr>Holloway Core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Johnathon Bish</dc:creator>
  <cp:lastModifiedBy>Johnathon Bish</cp:lastModifiedBy>
  <cp:revision>1</cp:revision>
  <dcterms:created xsi:type="dcterms:W3CDTF">1900-01-01T05:00:00Z</dcterms:created>
  <dcterms:modified xsi:type="dcterms:W3CDTF">2025-06-23T13:54:30Z</dcterms:modified>
</cp:coreProperties>
</file>